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90" d="100"/>
          <a:sy n="90" d="100"/>
        </p:scale>
        <p:origin x="523" y="7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9/10/2024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5425691"/>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48194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53995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84198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139917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33516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43981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6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16618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32211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74169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07626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77315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88446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92317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18081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448133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23841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07643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09286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1705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94631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96889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4415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105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0042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9/10/2024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68935025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1163320" y="3314065"/>
            <a:ext cx="10001885" cy="21678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dirty="0">
                <a:solidFill>
                  <a:schemeClr val="tx1"/>
                </a:solidFill>
                <a:latin typeface="Times New Roman" pitchFamily="18" charset="0"/>
                <a:ea typeface="宋体" charset="0"/>
                <a:cs typeface="Times New Roman" pitchFamily="18" charset="0"/>
              </a:rPr>
              <a:t>STUDENT NAME:  </a:t>
            </a:r>
            <a:r>
              <a:rPr lang="en-US" altLang="zh-CN" sz="2800" dirty="0">
                <a:latin typeface="Times New Roman" pitchFamily="18" charset="0"/>
                <a:cs typeface="Times New Roman" pitchFamily="18" charset="0"/>
              </a:rPr>
              <a:t>S. Sakthi Prakash</a:t>
            </a:r>
            <a:endParaRPr lang="en-US" altLang="zh-CN" sz="2800" b="0" i="0" u="none" strike="noStrike" kern="1200" cap="none" spc="0" baseline="0" dirty="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dirty="0">
                <a:solidFill>
                  <a:schemeClr val="tx1"/>
                </a:solidFill>
                <a:latin typeface="Times New Roman" pitchFamily="18" charset="0"/>
                <a:ea typeface="宋体" charset="0"/>
                <a:cs typeface="Times New Roman" pitchFamily="18" charset="0"/>
              </a:rPr>
              <a:t>REGISTER NO: </a:t>
            </a:r>
            <a:r>
              <a:rPr lang="en-US" altLang="zh-CN" sz="2800" dirty="0">
                <a:latin typeface="Times New Roman" pitchFamily="18" charset="0"/>
                <a:cs typeface="Times New Roman" pitchFamily="18" charset="0"/>
              </a:rPr>
              <a:t>312203707</a:t>
            </a:r>
            <a:endParaRPr lang="en-US" altLang="zh-CN" sz="2800" b="0" i="0" u="none" strike="noStrike" kern="1200" cap="none" spc="0" baseline="0" dirty="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dirty="0">
                <a:solidFill>
                  <a:schemeClr val="tx1"/>
                </a:solidFill>
                <a:latin typeface="Times New Roman" pitchFamily="18" charset="0"/>
                <a:ea typeface="宋体" charset="0"/>
                <a:cs typeface="Times New Roman" pitchFamily="18" charset="0"/>
              </a:rPr>
              <a:t>DEPARTMENT: 3rd B.COM (</a:t>
            </a:r>
            <a:r>
              <a:rPr lang="en-US" altLang="zh-CN" sz="2800" dirty="0">
                <a:latin typeface="Times New Roman" pitchFamily="18" charset="0"/>
                <a:cs typeface="Times New Roman" pitchFamily="18" charset="0"/>
              </a:rPr>
              <a:t>COMPUTER APLLICATION)</a:t>
            </a:r>
            <a:endParaRPr lang="en-US" altLang="zh-CN" sz="2800" b="0" i="0" u="none" strike="noStrike" kern="1200" cap="none" spc="0" baseline="0" dirty="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dirty="0">
                <a:solidFill>
                  <a:schemeClr val="tx1"/>
                </a:solidFill>
                <a:latin typeface="Times New Roman" pitchFamily="18" charset="0"/>
                <a:ea typeface="宋体" charset="0"/>
                <a:cs typeface="Times New Roman" pitchFamily="18" charset="0"/>
              </a:rPr>
              <a:t>COLLEGE: </a:t>
            </a:r>
            <a:r>
              <a:rPr lang="en-US" altLang="zh-CN" sz="2800" dirty="0">
                <a:latin typeface="Times New Roman" pitchFamily="18" charset="0"/>
                <a:cs typeface="Times New Roman" pitchFamily="18" charset="0"/>
              </a:rPr>
              <a:t>HINDUSTAN </a:t>
            </a:r>
            <a:r>
              <a:rPr lang="en-US" altLang="zh-CN" sz="2800" b="0" i="0" u="none" strike="noStrike" kern="1200" cap="none" spc="0" baseline="0" dirty="0">
                <a:solidFill>
                  <a:schemeClr val="tx1"/>
                </a:solidFill>
                <a:latin typeface="Times New Roman" pitchFamily="18" charset="0"/>
                <a:ea typeface="宋体" charset="0"/>
                <a:cs typeface="Times New Roman" pitchFamily="18" charset="0"/>
              </a:rPr>
              <a:t>ARTS AND SCIENCE COLLEGE</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867842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0"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2" name="矩形"/>
          <p:cNvSpPr>
            <a:spLocks/>
          </p:cNvSpPr>
          <p:nvPr/>
        </p:nvSpPr>
        <p:spPr>
          <a:xfrm>
            <a:off x="739774" y="290830"/>
            <a:ext cx="7436484" cy="83248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5400" b="1" i="0" u="none" strike="noStrike" kern="1200" cap="none" spc="15" baseline="0">
                <a:solidFill>
                  <a:schemeClr val="tx1"/>
                </a:solidFill>
                <a:latin typeface="Times New Roman" pitchFamily="18" charset="0"/>
                <a:ea typeface="宋体" charset="0"/>
                <a:cs typeface="Times New Roman" pitchFamily="18" charset="0"/>
              </a:rPr>
              <a:t>M</a:t>
            </a:r>
            <a:r>
              <a:rPr lang="en-US" altLang="zh-CN" sz="5400" b="1" i="0" u="none" strike="noStrike" kern="1200" cap="none" spc="0" baseline="0">
                <a:solidFill>
                  <a:schemeClr val="tx1"/>
                </a:solidFill>
                <a:latin typeface="Times New Roman" pitchFamily="18" charset="0"/>
                <a:ea typeface="宋体" charset="0"/>
                <a:cs typeface="Times New Roman" pitchFamily="18" charset="0"/>
              </a:rPr>
              <a:t>O</a:t>
            </a:r>
            <a:r>
              <a:rPr lang="en-US" altLang="zh-CN" sz="5400" b="1" i="0" u="none" strike="noStrike" kern="1200" cap="none" spc="-15" baseline="0">
                <a:solidFill>
                  <a:schemeClr val="tx1"/>
                </a:solidFill>
                <a:latin typeface="Times New Roman" pitchFamily="18" charset="0"/>
                <a:ea typeface="宋体" charset="0"/>
                <a:cs typeface="Times New Roman" pitchFamily="18" charset="0"/>
              </a:rPr>
              <a:t>D</a:t>
            </a:r>
            <a:r>
              <a:rPr lang="en-US" altLang="zh-CN" sz="5400" b="1" i="0" u="none" strike="noStrike" kern="1200" cap="none" spc="-35" baseline="0">
                <a:solidFill>
                  <a:schemeClr val="tx1"/>
                </a:solidFill>
                <a:latin typeface="Times New Roman" pitchFamily="18" charset="0"/>
                <a:ea typeface="宋体" charset="0"/>
                <a:cs typeface="Times New Roman" pitchFamily="18" charset="0"/>
              </a:rPr>
              <a:t>E</a:t>
            </a:r>
            <a:r>
              <a:rPr lang="en-US" altLang="zh-CN" sz="5400" b="1" i="0" u="none" strike="noStrike" kern="1200" cap="none" spc="-30" baseline="0">
                <a:solidFill>
                  <a:schemeClr val="tx1"/>
                </a:solidFill>
                <a:latin typeface="Times New Roman" pitchFamily="18" charset="0"/>
                <a:ea typeface="宋体" charset="0"/>
                <a:cs typeface="Times New Roman" pitchFamily="18" charset="0"/>
              </a:rPr>
              <a:t>LL</a:t>
            </a:r>
            <a:r>
              <a:rPr lang="en-US" altLang="zh-CN" sz="5400" b="1" i="0" u="none" strike="noStrike" kern="1200" cap="none" spc="-5" baseline="0">
                <a:solidFill>
                  <a:schemeClr val="tx1"/>
                </a:solidFill>
                <a:latin typeface="Times New Roman" pitchFamily="18" charset="0"/>
                <a:ea typeface="宋体" charset="0"/>
                <a:cs typeface="Times New Roman" pitchFamily="18" charset="0"/>
              </a:rPr>
              <a:t>I</a:t>
            </a:r>
            <a:r>
              <a:rPr lang="en-US" altLang="zh-CN" sz="5400" b="1" i="0" u="none" strike="noStrike" kern="1200" cap="none" spc="30" baseline="0">
                <a:solidFill>
                  <a:schemeClr val="tx1"/>
                </a:solidFill>
                <a:latin typeface="Times New Roman" pitchFamily="18" charset="0"/>
                <a:ea typeface="宋体" charset="0"/>
                <a:cs typeface="Times New Roman" pitchFamily="18" charset="0"/>
              </a:rPr>
              <a:t>N</a:t>
            </a:r>
            <a:r>
              <a:rPr lang="en-US" altLang="zh-CN" sz="5400" b="1" i="0" u="none" strike="noStrike" kern="1200" cap="none" spc="5" baseline="0">
                <a:solidFill>
                  <a:schemeClr val="tx1"/>
                </a:solidFill>
                <a:latin typeface="Times New Roman" pitchFamily="18" charset="0"/>
                <a:ea typeface="宋体" charset="0"/>
                <a:cs typeface="Times New Roman" pitchFamily="18" charset="0"/>
              </a:rPr>
              <a:t>G</a:t>
            </a:r>
            <a:endParaRPr lang="zh-CN" altLang="en-US" sz="5400" b="1" i="0" u="none" strike="noStrike" kern="1200" cap="none" spc="5" baseline="0">
              <a:solidFill>
                <a:schemeClr val="tx1"/>
              </a:solidFill>
              <a:latin typeface="Times New Roman" pitchFamily="18" charset="0"/>
              <a:ea typeface="宋体" charset="0"/>
              <a:cs typeface="Times New Roman" pitchFamily="18" charset="0"/>
            </a:endParaRPr>
          </a:p>
        </p:txBody>
      </p:sp>
      <p:sp>
        <p:nvSpPr>
          <p:cNvPr id="153"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4" name="矩形"/>
          <p:cNvSpPr>
            <a:spLocks/>
          </p:cNvSpPr>
          <p:nvPr/>
        </p:nvSpPr>
        <p:spPr>
          <a:xfrm>
            <a:off x="1084580" y="1612265"/>
            <a:ext cx="7790180" cy="39300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457200" indent="-4572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charset="0"/>
                <a:cs typeface="Times New Roman" pitchFamily="18" charset="0"/>
                <a:sym typeface="宋体" charset="0"/>
              </a:rPr>
              <a:t>Dataset Collection - Employee Performance  Dataset</a:t>
            </a:r>
            <a:endParaRPr lang="en-US" altLang="zh-CN" sz="2000" b="0" i="0" u="none" strike="noStrike" kern="1200" cap="none" spc="0" baseline="0">
              <a:solidFill>
                <a:schemeClr val="tx1"/>
              </a:solidFill>
              <a:latin typeface="Times New Roman" pitchFamily="18" charset="0"/>
              <a:ea typeface="宋体" charset="0"/>
              <a:cs typeface="Times New Roman" pitchFamily="18" charset="0"/>
            </a:endParaRPr>
          </a:p>
          <a:p>
            <a:pPr marL="457200" indent="-4572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charset="0"/>
                <a:cs typeface="Times New Roman" pitchFamily="18" charset="0"/>
                <a:sym typeface="宋体" charset="0"/>
              </a:rPr>
              <a:t>Dataset Preparation - Deleting Blanks, Filtering and Removing Blank data in the Dataset.</a:t>
            </a:r>
            <a:endParaRPr lang="en-US" altLang="zh-CN" sz="2000" b="0" i="0" u="none" strike="noStrike" kern="1200" cap="none" spc="0" baseline="0">
              <a:solidFill>
                <a:schemeClr val="tx1"/>
              </a:solidFill>
              <a:latin typeface="Times New Roman" pitchFamily="18" charset="0"/>
              <a:ea typeface="宋体" charset="0"/>
              <a:cs typeface="Times New Roman" pitchFamily="18" charset="0"/>
            </a:endParaRPr>
          </a:p>
          <a:p>
            <a:pPr marL="457200" indent="-4572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charset="0"/>
                <a:cs typeface="Times New Roman" pitchFamily="18" charset="0"/>
                <a:sym typeface="宋体" charset="0"/>
              </a:rPr>
              <a:t>Using IFS formula to attain the Feedback for Job Performace through Current Employee Rating (1,2,3,4,5) (Good &amp; Bad)</a:t>
            </a:r>
            <a:endParaRPr lang="en-US" altLang="zh-CN" sz="2000" b="0" i="0" u="none" strike="noStrike" kern="1200" cap="none" spc="0" baseline="0">
              <a:solidFill>
                <a:schemeClr val="tx1"/>
              </a:solidFill>
              <a:latin typeface="Times New Roman" pitchFamily="18" charset="0"/>
              <a:ea typeface="宋体" charset="0"/>
              <a:cs typeface="Times New Roman" pitchFamily="18" charset="0"/>
            </a:endParaRPr>
          </a:p>
          <a:p>
            <a:pPr marL="457200" indent="-4572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charset="0"/>
                <a:cs typeface="Times New Roman" pitchFamily="18" charset="0"/>
                <a:sym typeface="宋体" charset="0"/>
              </a:rPr>
              <a:t>Insert Pivot Table to Summarize the Dataset on Employee Performance  based on Gender Code , Current Employee Rating , and Feedback of Performance .</a:t>
            </a:r>
            <a:endParaRPr lang="en-US" altLang="zh-CN" sz="2000" b="0" i="0" u="none" strike="noStrike" kern="1200" cap="none" spc="0" baseline="0">
              <a:solidFill>
                <a:schemeClr val="tx1"/>
              </a:solidFill>
              <a:latin typeface="Times New Roman" pitchFamily="18" charset="0"/>
              <a:ea typeface="宋体" charset="0"/>
              <a:cs typeface="Times New Roman" pitchFamily="18" charset="0"/>
            </a:endParaRPr>
          </a:p>
          <a:p>
            <a:pPr marL="457200" indent="-4572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charset="0"/>
                <a:cs typeface="Times New Roman" pitchFamily="18" charset="0"/>
                <a:sym typeface="宋体" charset="0"/>
              </a:rPr>
              <a:t>Data Visualization using Area Chart to represent the Performnce of the Employee. </a:t>
            </a:r>
          </a:p>
          <a:p>
            <a:pPr marL="457200" indent="-4572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charset="0"/>
                <a:cs typeface="Times New Roman" pitchFamily="18" charset="0"/>
                <a:sym typeface="宋体" charset="0"/>
              </a:rPr>
              <a:t>Result and Discussion </a:t>
            </a:r>
            <a:endParaRPr lang="en-US" altLang="zh-CN" sz="2000" b="0" i="0" u="none" strike="noStrike" kern="1200" cap="none" spc="0" baseline="0">
              <a:solidFill>
                <a:schemeClr val="tx1"/>
              </a:solidFill>
              <a:latin typeface="Times New Roman" pitchFamily="18" charset="0"/>
              <a:ea typeface="宋体" charset="0"/>
              <a:cs typeface="Times New Roman" pitchFamily="18" charset="0"/>
            </a:endParaRPr>
          </a:p>
          <a:p>
            <a:pPr marL="457200" indent="-4572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charset="0"/>
                <a:cs typeface="Times New Roman" pitchFamily="18" charset="0"/>
                <a:sym typeface="宋体" charset="0"/>
              </a:rPr>
              <a:t>Final Report </a:t>
            </a:r>
            <a:endParaRPr lang="en-US" altLang="zh-CN" sz="20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4871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6" name="曲线"/>
          <p:cNvSpPr>
            <a:spLocks/>
          </p:cNvSpPr>
          <p:nvPr/>
        </p:nvSpPr>
        <p:spPr>
          <a:xfrm>
            <a:off x="8305800" y="68580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9" name="文本框"/>
          <p:cNvSpPr>
            <a:spLocks noGrp="1"/>
          </p:cNvSpPr>
          <p:nvPr>
            <p:ph type="title"/>
          </p:nvPr>
        </p:nvSpPr>
        <p:spPr>
          <a:xfrm>
            <a:off x="755015" y="385445"/>
            <a:ext cx="433768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R</a:t>
            </a:r>
            <a:r>
              <a:rPr lang="en-US" altLang="zh-CN" sz="4800" b="1" i="0" u="none" strike="noStrike" kern="0" cap="none" spc="-40" baseline="0">
                <a:solidFill>
                  <a:schemeClr val="tx1"/>
                </a:solidFill>
                <a:latin typeface="Times New Roman" pitchFamily="18" charset="0"/>
                <a:ea typeface="宋体" charset="0"/>
                <a:cs typeface="Times New Roman" pitchFamily="18" charset="0"/>
              </a:rPr>
              <a:t>E</a:t>
            </a:r>
            <a:r>
              <a:rPr lang="en-US" altLang="zh-CN" sz="4800" b="1" i="0" u="none" strike="noStrike" kern="0" cap="none" spc="15" baseline="0">
                <a:solidFill>
                  <a:schemeClr val="tx1"/>
                </a:solidFill>
                <a:latin typeface="Times New Roman" pitchFamily="18" charset="0"/>
                <a:ea typeface="宋体" charset="0"/>
                <a:cs typeface="Times New Roman" pitchFamily="18" charset="0"/>
              </a:rPr>
              <a:t>S</a:t>
            </a:r>
            <a:r>
              <a:rPr lang="en-US" altLang="zh-CN" sz="4800" b="1" i="0" u="none" strike="noStrike" kern="0" cap="none" spc="-30" baseline="0">
                <a:solidFill>
                  <a:schemeClr val="tx1"/>
                </a:solidFill>
                <a:latin typeface="Times New Roman" pitchFamily="18" charset="0"/>
                <a:ea typeface="宋体" charset="0"/>
                <a:cs typeface="Times New Roman" pitchFamily="18" charset="0"/>
              </a:rPr>
              <a:t>U</a:t>
            </a:r>
            <a:r>
              <a:rPr lang="en-US" altLang="zh-CN" sz="4800" b="1" i="0" u="none" strike="noStrike" kern="0" cap="none" spc="-405" baseline="0">
                <a:solidFill>
                  <a:schemeClr val="tx1"/>
                </a:solidFill>
                <a:latin typeface="Times New Roman" pitchFamily="18" charset="0"/>
                <a:ea typeface="宋体" charset="0"/>
                <a:cs typeface="Times New Roman" pitchFamily="18" charset="0"/>
              </a:rPr>
              <a:t>L</a:t>
            </a:r>
            <a:r>
              <a:rPr lang="en-US" altLang="zh-CN" sz="4800" b="1" i="0" u="none" strike="noStrike" kern="0" cap="none" spc="0" baseline="0">
                <a:solidFill>
                  <a:schemeClr val="tx1"/>
                </a:solidFill>
                <a:latin typeface="Times New Roman" pitchFamily="18" charset="0"/>
                <a:ea typeface="宋体" charset="0"/>
                <a:cs typeface="Times New Roman" pitchFamily="18" charset="0"/>
              </a:rPr>
              <a:t>TS</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161" name="图片"/>
          <p:cNvPicPr>
            <a:picLocks noChangeAspect="1"/>
          </p:cNvPicPr>
          <p:nvPr/>
        </p:nvPicPr>
        <p:blipFill>
          <a:blip r:embed="rId4" cstate="print"/>
          <a:stretch>
            <a:fillRect/>
          </a:stretch>
        </p:blipFill>
        <p:spPr>
          <a:xfrm>
            <a:off x="685800" y="1524000"/>
            <a:ext cx="7411720" cy="4208145"/>
          </a:xfrm>
          <a:prstGeom prst="rect">
            <a:avLst/>
          </a:prstGeom>
          <a:noFill/>
          <a:ln w="12700" cap="flat" cmpd="sng">
            <a:noFill/>
            <a:prstDash val="solid"/>
            <a:miter/>
          </a:ln>
        </p:spPr>
      </p:pic>
    </p:spTree>
    <p:extLst>
      <p:ext uri="{BB962C8B-B14F-4D97-AF65-F5344CB8AC3E}">
        <p14:creationId xmlns:p14="http://schemas.microsoft.com/office/powerpoint/2010/main" val="1957094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 name="文本框"/>
          <p:cNvSpPr>
            <a:spLocks noGrp="1"/>
          </p:cNvSpPr>
          <p:nvPr>
            <p:ph type="title"/>
          </p:nvPr>
        </p:nvSpPr>
        <p:spPr>
          <a:xfrm>
            <a:off x="755332" y="385444"/>
            <a:ext cx="10681335" cy="83058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54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54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3" name="矩形"/>
          <p:cNvSpPr>
            <a:spLocks/>
          </p:cNvSpPr>
          <p:nvPr/>
        </p:nvSpPr>
        <p:spPr>
          <a:xfrm>
            <a:off x="386080" y="1508125"/>
            <a:ext cx="9569450" cy="478662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charset="0"/>
                <a:cs typeface="Times New Roman" pitchFamily="18" charset="0"/>
              </a:rPr>
              <a:t>The employee performance analysis reveals valuable insights into current ratings, strengths, and weaknesses. The study highlights high-performing employees in specific job functions and locations, and identifies areas for improvement in feedback and performance scores. Additionally, correlations are found between employee type, gender, and performance ratings. These findings can inform data-driven HR decisions and targeted interventions to enhance employee performance and overall organizational success.</a:t>
            </a: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72093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72" name="组合"/>
          <p:cNvGrpSpPr>
            <a:grpSpLocks/>
          </p:cNvGrpSpPr>
          <p:nvPr/>
        </p:nvGrpSpPr>
        <p:grpSpPr>
          <a:xfrm>
            <a:off x="7448612" y="0"/>
            <a:ext cx="4743795" cy="6858466"/>
            <a:chOff x="7448612" y="0"/>
            <a:chExt cx="4743795" cy="6858466"/>
          </a:xfrm>
        </p:grpSpPr>
        <p:sp>
          <p:nvSpPr>
            <p:cNvPr id="63"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6"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8"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6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7" name="文本框"/>
          <p:cNvSpPr>
            <a:spLocks noGrp="1"/>
          </p:cNvSpPr>
          <p:nvPr>
            <p:ph type="title"/>
          </p:nvPr>
        </p:nvSpPr>
        <p:spPr>
          <a:xfrm>
            <a:off x="739774" y="829310"/>
            <a:ext cx="8258809"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imes New Roman" pitchFamily="18" charset="0"/>
                <a:ea typeface="宋体" charset="0"/>
                <a:cs typeface="Times New Roman" pitchFamily="18" charset="0"/>
              </a:rPr>
              <a:t>PROJECT</a:t>
            </a:r>
            <a:r>
              <a:rPr lang="en-US" altLang="zh-CN" sz="4250" b="1" i="0" u="none" strike="noStrike" kern="0" cap="none" spc="-85" baseline="0">
                <a:solidFill>
                  <a:schemeClr val="tx1"/>
                </a:solidFill>
                <a:latin typeface="Times New Roman" pitchFamily="18" charset="0"/>
                <a:ea typeface="宋体" charset="0"/>
                <a:cs typeface="Times New Roman" pitchFamily="18" charset="0"/>
              </a:rPr>
              <a:t> </a:t>
            </a:r>
            <a:r>
              <a:rPr lang="en-US" altLang="zh-CN" sz="4250" b="1" i="0" u="none" strike="noStrike" kern="0" cap="none" spc="25" baseline="0">
                <a:solidFill>
                  <a:schemeClr val="tx1"/>
                </a:solidFill>
                <a:latin typeface="Times New Roman" pitchFamily="18" charset="0"/>
                <a:ea typeface="宋体" charset="0"/>
                <a:cs typeface="Times New Roman" pitchFamily="18" charset="0"/>
              </a:rPr>
              <a:t>TITLE</a:t>
            </a:r>
            <a:endParaRPr lang="zh-CN" altLang="en-US" sz="4250" b="1" i="0" u="none" strike="noStrike" kern="0" cap="none" spc="0" baseline="0">
              <a:solidFill>
                <a:schemeClr val="tx1"/>
              </a:solidFill>
              <a:latin typeface="Times New Roman" pitchFamily="18" charset="0"/>
              <a:ea typeface="宋体" charset="0"/>
              <a:cs typeface="Times New Roman" pitchFamily="18" charset="0"/>
            </a:endParaRPr>
          </a:p>
        </p:txBody>
      </p:sp>
      <p:grpSp>
        <p:nvGrpSpPr>
          <p:cNvPr id="80" name="组合"/>
          <p:cNvGrpSpPr>
            <a:grpSpLocks/>
          </p:cNvGrpSpPr>
          <p:nvPr/>
        </p:nvGrpSpPr>
        <p:grpSpPr>
          <a:xfrm>
            <a:off x="466725" y="6410325"/>
            <a:ext cx="3705224" cy="295275"/>
            <a:chOff x="466725" y="6410325"/>
            <a:chExt cx="3705224" cy="295275"/>
          </a:xfrm>
        </p:grpSpPr>
        <p:pic>
          <p:nvPicPr>
            <p:cNvPr id="78"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79"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2"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0260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92" name="组合"/>
          <p:cNvGrpSpPr>
            <a:grpSpLocks/>
          </p:cNvGrpSpPr>
          <p:nvPr/>
        </p:nvGrpSpPr>
        <p:grpSpPr>
          <a:xfrm>
            <a:off x="7448612" y="0"/>
            <a:ext cx="4743795" cy="6858466"/>
            <a:chOff x="7448612" y="0"/>
            <a:chExt cx="4743795" cy="6858466"/>
          </a:xfrm>
        </p:grpSpPr>
        <p:sp>
          <p:nvSpPr>
            <p:cNvPr id="83"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6"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88"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4"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5"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6"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7"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0" name="组合"/>
          <p:cNvGrpSpPr>
            <a:grpSpLocks/>
          </p:cNvGrpSpPr>
          <p:nvPr/>
        </p:nvGrpSpPr>
        <p:grpSpPr>
          <a:xfrm>
            <a:off x="47625" y="3819523"/>
            <a:ext cx="4124324" cy="3009897"/>
            <a:chOff x="47625" y="3819523"/>
            <a:chExt cx="4124324" cy="3009897"/>
          </a:xfrm>
        </p:grpSpPr>
        <p:pic>
          <p:nvPicPr>
            <p:cNvPr id="98"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99"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1"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3"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682368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7" name="组合"/>
          <p:cNvGrpSpPr>
            <a:grpSpLocks/>
          </p:cNvGrpSpPr>
          <p:nvPr/>
        </p:nvGrpSpPr>
        <p:grpSpPr>
          <a:xfrm>
            <a:off x="7991475" y="2933700"/>
            <a:ext cx="2762249" cy="3257550"/>
            <a:chOff x="7991475" y="2933700"/>
            <a:chExt cx="2762249" cy="3257550"/>
          </a:xfrm>
        </p:grpSpPr>
        <p:sp>
          <p:nvSpPr>
            <p:cNvPr id="10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6"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0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9" name="文本框"/>
          <p:cNvSpPr>
            <a:spLocks noGrp="1"/>
          </p:cNvSpPr>
          <p:nvPr>
            <p:ph type="title"/>
          </p:nvPr>
        </p:nvSpPr>
        <p:spPr>
          <a:xfrm>
            <a:off x="833755" y="575310"/>
            <a:ext cx="7776210" cy="68325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400" b="1" i="0" u="none" strike="noStrike" kern="0" cap="none" spc="-20" baseline="0">
                <a:solidFill>
                  <a:schemeClr val="tx1"/>
                </a:solidFill>
                <a:latin typeface="Times New Roman" pitchFamily="18" charset="0"/>
                <a:ea typeface="宋体" charset="0"/>
                <a:cs typeface="Times New Roman" pitchFamily="18" charset="0"/>
              </a:rPr>
              <a:t>P</a:t>
            </a:r>
            <a:r>
              <a:rPr lang="en-US" altLang="zh-CN" sz="4400" b="1" i="0" u="none" strike="noStrike" kern="0" cap="none" spc="15" baseline="0">
                <a:solidFill>
                  <a:schemeClr val="tx1"/>
                </a:solidFill>
                <a:latin typeface="Times New Roman" pitchFamily="18" charset="0"/>
                <a:ea typeface="宋体" charset="0"/>
                <a:cs typeface="Times New Roman" pitchFamily="18" charset="0"/>
              </a:rPr>
              <a:t>ROB</a:t>
            </a:r>
            <a:r>
              <a:rPr lang="en-US" altLang="zh-CN" sz="4400" b="1" i="0" u="none" strike="noStrike" kern="0" cap="none" spc="55" baseline="0">
                <a:solidFill>
                  <a:schemeClr val="tx1"/>
                </a:solidFill>
                <a:latin typeface="Times New Roman" pitchFamily="18" charset="0"/>
                <a:ea typeface="宋体" charset="0"/>
                <a:cs typeface="Times New Roman" pitchFamily="18" charset="0"/>
              </a:rPr>
              <a:t>L</a:t>
            </a:r>
            <a:r>
              <a:rPr lang="en-US" altLang="zh-CN" sz="4400" b="1" i="0" u="none" strike="noStrike" kern="0" cap="none" spc="-20" baseline="0">
                <a:solidFill>
                  <a:schemeClr val="tx1"/>
                </a:solidFill>
                <a:latin typeface="Times New Roman" pitchFamily="18" charset="0"/>
                <a:ea typeface="宋体" charset="0"/>
                <a:cs typeface="Times New Roman" pitchFamily="18" charset="0"/>
              </a:rPr>
              <a:t>E</a:t>
            </a:r>
            <a:r>
              <a:rPr lang="en-US" altLang="zh-CN" sz="4400" b="1" i="0" u="none" strike="noStrike" kern="0" cap="none" spc="20" baseline="0">
                <a:solidFill>
                  <a:schemeClr val="tx1"/>
                </a:solidFill>
                <a:latin typeface="Times New Roman" pitchFamily="18" charset="0"/>
                <a:ea typeface="宋体" charset="0"/>
                <a:cs typeface="Times New Roman" pitchFamily="18" charset="0"/>
              </a:rPr>
              <a:t>M</a:t>
            </a:r>
            <a:r>
              <a:rPr lang="en-US" altLang="zh-CN" sz="4400" b="1" i="0" u="none" strike="noStrike" kern="0" cap="none" spc="0" baseline="0">
                <a:solidFill>
                  <a:schemeClr val="tx1"/>
                </a:solidFill>
                <a:latin typeface="Times New Roman" pitchFamily="18" charset="0"/>
                <a:ea typeface="宋体" charset="0"/>
                <a:cs typeface="Times New Roman" pitchFamily="18" charset="0"/>
              </a:rPr>
              <a:t>	</a:t>
            </a:r>
            <a:r>
              <a:rPr lang="en-US" altLang="zh-CN" sz="4400" b="1" i="0" u="none" strike="noStrike" kern="0" cap="none" spc="10" baseline="0">
                <a:solidFill>
                  <a:schemeClr val="tx1"/>
                </a:solidFill>
                <a:latin typeface="Times New Roman" pitchFamily="18" charset="0"/>
                <a:ea typeface="宋体" charset="0"/>
                <a:cs typeface="Times New Roman" pitchFamily="18" charset="0"/>
              </a:rPr>
              <a:t>S</a:t>
            </a:r>
            <a:r>
              <a:rPr lang="en-US" altLang="zh-CN" sz="4400" b="1" i="0" u="none" strike="noStrike" kern="0" cap="none" spc="-370" baseline="0">
                <a:solidFill>
                  <a:schemeClr val="tx1"/>
                </a:solidFill>
                <a:latin typeface="Times New Roman" pitchFamily="18" charset="0"/>
                <a:ea typeface="宋体" charset="0"/>
                <a:cs typeface="Times New Roman" pitchFamily="18" charset="0"/>
              </a:rPr>
              <a:t>T</a:t>
            </a:r>
            <a:r>
              <a:rPr lang="en-US" altLang="zh-CN" sz="4400" b="1" i="0" u="none" strike="noStrike" kern="0" cap="none" spc="-375" baseline="0">
                <a:solidFill>
                  <a:schemeClr val="tx1"/>
                </a:solidFill>
                <a:latin typeface="Times New Roman" pitchFamily="18" charset="0"/>
                <a:ea typeface="宋体" charset="0"/>
                <a:cs typeface="Times New Roman" pitchFamily="18" charset="0"/>
              </a:rPr>
              <a:t>A</a:t>
            </a:r>
            <a:r>
              <a:rPr lang="en-US" altLang="zh-CN" sz="4400" b="1" i="0" u="none" strike="noStrike" kern="0" cap="none" spc="15" baseline="0">
                <a:solidFill>
                  <a:schemeClr val="tx1"/>
                </a:solidFill>
                <a:latin typeface="Times New Roman" pitchFamily="18" charset="0"/>
                <a:ea typeface="宋体" charset="0"/>
                <a:cs typeface="Times New Roman" pitchFamily="18" charset="0"/>
              </a:rPr>
              <a:t>T</a:t>
            </a:r>
            <a:r>
              <a:rPr lang="en-US" altLang="zh-CN" sz="4400" b="1" i="0" u="none" strike="noStrike" kern="0" cap="none" spc="-10" baseline="0">
                <a:solidFill>
                  <a:schemeClr val="tx1"/>
                </a:solidFill>
                <a:latin typeface="Times New Roman" pitchFamily="18" charset="0"/>
                <a:ea typeface="宋体" charset="0"/>
                <a:cs typeface="Times New Roman" pitchFamily="18" charset="0"/>
              </a:rPr>
              <a:t>E</a:t>
            </a:r>
            <a:r>
              <a:rPr lang="en-US" altLang="zh-CN" sz="4400" b="1" i="0" u="none" strike="noStrike" kern="0" cap="none" spc="-20" baseline="0">
                <a:solidFill>
                  <a:schemeClr val="tx1"/>
                </a:solidFill>
                <a:latin typeface="Times New Roman" pitchFamily="18" charset="0"/>
                <a:ea typeface="宋体" charset="0"/>
                <a:cs typeface="Times New Roman" pitchFamily="18" charset="0"/>
              </a:rPr>
              <a:t>ME</a:t>
            </a:r>
            <a:r>
              <a:rPr lang="en-US" altLang="zh-CN" sz="4400" b="1" i="0" u="none" strike="noStrike" kern="0" cap="none" spc="10" baseline="0">
                <a:solidFill>
                  <a:schemeClr val="tx1"/>
                </a:solidFill>
                <a:latin typeface="Times New Roman" pitchFamily="18" charset="0"/>
                <a:ea typeface="宋体" charset="0"/>
                <a:cs typeface="Times New Roman" pitchFamily="18" charset="0"/>
              </a:rPr>
              <a:t>NT</a:t>
            </a:r>
            <a:endParaRPr lang="zh-CN" altLang="en-US" sz="4400" b="1" i="0" u="none" strike="noStrike" kern="0" cap="none" spc="10" baseline="0">
              <a:solidFill>
                <a:schemeClr val="tx1"/>
              </a:solidFill>
              <a:latin typeface="Times New Roman" pitchFamily="18" charset="0"/>
              <a:ea typeface="宋体" charset="0"/>
              <a:cs typeface="Times New Roman" pitchFamily="18" charset="0"/>
            </a:endParaRPr>
          </a:p>
        </p:txBody>
      </p:sp>
      <p:pic>
        <p:nvPicPr>
          <p:cNvPr id="110"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2" name="矩形"/>
          <p:cNvSpPr>
            <a:spLocks/>
          </p:cNvSpPr>
          <p:nvPr/>
        </p:nvSpPr>
        <p:spPr>
          <a:xfrm>
            <a:off x="637540" y="2274570"/>
            <a:ext cx="7495540" cy="172021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宋体" charset="0"/>
                <a:cs typeface="Times New Roman" pitchFamily="18" charset="0"/>
              </a:rPr>
              <a:t>To Analyse the performance of the employee with current employee rating given in the Employee data set. </a:t>
            </a:r>
            <a:endParaRPr lang="zh-CN" altLang="en-US" sz="36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811292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6" name="组合"/>
          <p:cNvGrpSpPr>
            <a:grpSpLocks/>
          </p:cNvGrpSpPr>
          <p:nvPr/>
        </p:nvGrpSpPr>
        <p:grpSpPr>
          <a:xfrm>
            <a:off x="8658225" y="2647950"/>
            <a:ext cx="3533775" cy="3810000"/>
            <a:chOff x="8658225" y="2647950"/>
            <a:chExt cx="3533775" cy="3810000"/>
          </a:xfrm>
        </p:grpSpPr>
        <p:sp>
          <p:nvSpPr>
            <p:cNvPr id="11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5"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8" name="文本框"/>
          <p:cNvSpPr>
            <a:spLocks noGrp="1"/>
          </p:cNvSpPr>
          <p:nvPr>
            <p:ph type="title"/>
          </p:nvPr>
        </p:nvSpPr>
        <p:spPr>
          <a:xfrm>
            <a:off x="739774" y="829310"/>
            <a:ext cx="734758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imes New Roman" pitchFamily="18" charset="0"/>
                <a:ea typeface="宋体" charset="0"/>
                <a:cs typeface="Times New Roman" pitchFamily="18" charset="0"/>
              </a:rPr>
              <a:t>PROJECT	</a:t>
            </a:r>
            <a:r>
              <a:rPr lang="en-US" altLang="zh-CN" sz="4250" b="1" i="0" u="none" strike="noStrike" kern="0" cap="none" spc="-20" baseline="0">
                <a:solidFill>
                  <a:schemeClr val="tx1"/>
                </a:solidFill>
                <a:latin typeface="Times New Roman" pitchFamily="18" charset="0"/>
                <a:ea typeface="宋体" charset="0"/>
                <a:cs typeface="Times New Roman" pitchFamily="18" charset="0"/>
              </a:rPr>
              <a:t>OVERVIEW</a:t>
            </a:r>
            <a:endParaRPr lang="zh-CN" altLang="en-US" sz="4250" b="1" i="0" u="none" strike="noStrike" kern="0" cap="none" spc="0" baseline="0">
              <a:solidFill>
                <a:schemeClr val="tx1"/>
              </a:solidFill>
              <a:latin typeface="Times New Roman" pitchFamily="18" charset="0"/>
              <a:ea typeface="宋体" charset="0"/>
              <a:cs typeface="Times New Roman" pitchFamily="18" charset="0"/>
            </a:endParaRPr>
          </a:p>
        </p:txBody>
      </p:sp>
      <p:pic>
        <p:nvPicPr>
          <p:cNvPr id="119"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1"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22" name="矩形"/>
          <p:cNvSpPr>
            <a:spLocks/>
          </p:cNvSpPr>
          <p:nvPr/>
        </p:nvSpPr>
        <p:spPr>
          <a:xfrm>
            <a:off x="1085215" y="2404110"/>
            <a:ext cx="7829550" cy="3348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"Employee Performance Analysis" project aims to evaluate employee performance using current ratings in the employee dataset. The project will:</a:t>
            </a: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 Analyze rating distribution and trends</a:t>
            </a: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 Identify top-performing and underperforming employees</a:t>
            </a: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 Correlate ratings with demographic and job-related factors</a:t>
            </a: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6352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6" name="文本框"/>
          <p:cNvSpPr>
            <a:spLocks noGrp="1"/>
          </p:cNvSpPr>
          <p:nvPr>
            <p:ph type="title"/>
          </p:nvPr>
        </p:nvSpPr>
        <p:spPr>
          <a:xfrm>
            <a:off x="699135" y="891540"/>
            <a:ext cx="8191500" cy="6165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000" b="1" i="0" u="none" strike="noStrike" kern="0" cap="none" spc="25" baseline="0">
                <a:solidFill>
                  <a:schemeClr val="tx1"/>
                </a:solidFill>
                <a:latin typeface="Times New Roman" pitchFamily="18" charset="0"/>
                <a:ea typeface="宋体" charset="0"/>
                <a:cs typeface="Times New Roman" pitchFamily="18" charset="0"/>
              </a:rPr>
              <a:t>W</a:t>
            </a:r>
            <a:r>
              <a:rPr lang="en-US" altLang="zh-CN" sz="4000" b="1" i="0" u="none" strike="noStrike" kern="0" cap="none" spc="-20" baseline="0">
                <a:solidFill>
                  <a:schemeClr val="tx1"/>
                </a:solidFill>
                <a:latin typeface="Times New Roman" pitchFamily="18" charset="0"/>
                <a:ea typeface="宋体" charset="0"/>
                <a:cs typeface="Times New Roman" pitchFamily="18" charset="0"/>
              </a:rPr>
              <a:t>H</a:t>
            </a:r>
            <a:r>
              <a:rPr lang="en-US" altLang="zh-CN" sz="4000" b="1" i="0" u="none" strike="noStrike" kern="0" cap="none" spc="20" baseline="0">
                <a:solidFill>
                  <a:schemeClr val="tx1"/>
                </a:solidFill>
                <a:latin typeface="Times New Roman" pitchFamily="18" charset="0"/>
                <a:ea typeface="宋体" charset="0"/>
                <a:cs typeface="Times New Roman" pitchFamily="18" charset="0"/>
              </a:rPr>
              <a:t>O</a:t>
            </a:r>
            <a:r>
              <a:rPr lang="en-US" altLang="zh-CN" sz="4000" b="1" i="0" u="none" strike="noStrike" kern="0" cap="none" spc="-235" baseline="0">
                <a:solidFill>
                  <a:schemeClr val="tx1"/>
                </a:solidFill>
                <a:latin typeface="Times New Roman" pitchFamily="18" charset="0"/>
                <a:ea typeface="宋体" charset="0"/>
                <a:cs typeface="Times New Roman" pitchFamily="18" charset="0"/>
              </a:rPr>
              <a:t> </a:t>
            </a:r>
            <a:r>
              <a:rPr lang="en-US" altLang="zh-CN" sz="4000" b="1" i="0" u="none" strike="noStrike" kern="0" cap="none" spc="-10" baseline="0">
                <a:solidFill>
                  <a:schemeClr val="tx1"/>
                </a:solidFill>
                <a:latin typeface="Times New Roman" pitchFamily="18" charset="0"/>
                <a:ea typeface="宋体" charset="0"/>
                <a:cs typeface="Times New Roman" pitchFamily="18" charset="0"/>
              </a:rPr>
              <a:t>AR</a:t>
            </a:r>
            <a:r>
              <a:rPr lang="en-US" altLang="zh-CN" sz="4000" b="1" i="0" u="none" strike="noStrike" kern="0" cap="none" spc="15" baseline="0">
                <a:solidFill>
                  <a:schemeClr val="tx1"/>
                </a:solidFill>
                <a:latin typeface="Times New Roman" pitchFamily="18" charset="0"/>
                <a:ea typeface="宋体" charset="0"/>
                <a:cs typeface="Times New Roman" pitchFamily="18" charset="0"/>
              </a:rPr>
              <a:t>E</a:t>
            </a:r>
            <a:r>
              <a:rPr lang="en-US" altLang="zh-CN" sz="4000" b="1" i="0" u="none" strike="noStrike" kern="0" cap="none" spc="-35" baseline="0">
                <a:solidFill>
                  <a:schemeClr val="tx1"/>
                </a:solidFill>
                <a:latin typeface="Times New Roman" pitchFamily="18" charset="0"/>
                <a:ea typeface="宋体" charset="0"/>
                <a:cs typeface="Times New Roman" pitchFamily="18" charset="0"/>
              </a:rPr>
              <a:t> </a:t>
            </a:r>
            <a:r>
              <a:rPr lang="en-US" altLang="zh-CN" sz="4000" b="1" i="0" u="none" strike="noStrike" kern="0" cap="none" spc="-10" baseline="0">
                <a:solidFill>
                  <a:schemeClr val="tx1"/>
                </a:solidFill>
                <a:latin typeface="Times New Roman" pitchFamily="18" charset="0"/>
                <a:ea typeface="宋体" charset="0"/>
                <a:cs typeface="Times New Roman" pitchFamily="18" charset="0"/>
              </a:rPr>
              <a:t>T</a:t>
            </a:r>
            <a:r>
              <a:rPr lang="en-US" altLang="zh-CN" sz="4000" b="1" i="0" u="none" strike="noStrike" kern="0" cap="none" spc="-15" baseline="0">
                <a:solidFill>
                  <a:schemeClr val="tx1"/>
                </a:solidFill>
                <a:latin typeface="Times New Roman" pitchFamily="18" charset="0"/>
                <a:ea typeface="宋体" charset="0"/>
                <a:cs typeface="Times New Roman" pitchFamily="18" charset="0"/>
              </a:rPr>
              <a:t>H</a:t>
            </a:r>
            <a:r>
              <a:rPr lang="en-US" altLang="zh-CN" sz="4000" b="1" i="0" u="none" strike="noStrike" kern="0" cap="none" spc="15" baseline="0">
                <a:solidFill>
                  <a:schemeClr val="tx1"/>
                </a:solidFill>
                <a:latin typeface="Times New Roman" pitchFamily="18" charset="0"/>
                <a:ea typeface="宋体" charset="0"/>
                <a:cs typeface="Times New Roman" pitchFamily="18" charset="0"/>
              </a:rPr>
              <a:t>E</a:t>
            </a:r>
            <a:r>
              <a:rPr lang="en-US" altLang="zh-CN" sz="4000" b="1" i="0" u="none" strike="noStrike" kern="0" cap="none" spc="-35" baseline="0">
                <a:solidFill>
                  <a:schemeClr val="tx1"/>
                </a:solidFill>
                <a:latin typeface="Times New Roman" pitchFamily="18" charset="0"/>
                <a:ea typeface="宋体" charset="0"/>
                <a:cs typeface="Times New Roman" pitchFamily="18" charset="0"/>
              </a:rPr>
              <a:t> </a:t>
            </a:r>
            <a:r>
              <a:rPr lang="en-US" altLang="zh-CN" sz="4000" b="1" i="0" u="none" strike="noStrike" kern="0" cap="none" spc="-20" baseline="0">
                <a:solidFill>
                  <a:schemeClr val="tx1"/>
                </a:solidFill>
                <a:latin typeface="Times New Roman" pitchFamily="18" charset="0"/>
                <a:ea typeface="宋体" charset="0"/>
                <a:cs typeface="Times New Roman" pitchFamily="18" charset="0"/>
              </a:rPr>
              <a:t>E</a:t>
            </a:r>
            <a:r>
              <a:rPr lang="en-US" altLang="zh-CN" sz="4000" b="1" i="0" u="none" strike="noStrike" kern="0" cap="none" spc="30" baseline="0">
                <a:solidFill>
                  <a:schemeClr val="tx1"/>
                </a:solidFill>
                <a:latin typeface="Times New Roman" pitchFamily="18" charset="0"/>
                <a:ea typeface="宋体" charset="0"/>
                <a:cs typeface="Times New Roman" pitchFamily="18" charset="0"/>
              </a:rPr>
              <a:t>N</a:t>
            </a:r>
            <a:r>
              <a:rPr lang="en-US" altLang="zh-CN" sz="4000" b="1" i="0" u="none" strike="noStrike" kern="0" cap="none" spc="15" baseline="0">
                <a:solidFill>
                  <a:schemeClr val="tx1"/>
                </a:solidFill>
                <a:latin typeface="Times New Roman" pitchFamily="18" charset="0"/>
                <a:ea typeface="宋体" charset="0"/>
                <a:cs typeface="Times New Roman" pitchFamily="18" charset="0"/>
              </a:rPr>
              <a:t>D</a:t>
            </a:r>
            <a:r>
              <a:rPr lang="en-US" altLang="zh-CN" sz="4000" b="1" i="0" u="none" strike="noStrike" kern="0" cap="none" spc="-45" baseline="0">
                <a:solidFill>
                  <a:schemeClr val="tx1"/>
                </a:solidFill>
                <a:latin typeface="Times New Roman" pitchFamily="18" charset="0"/>
                <a:ea typeface="宋体" charset="0"/>
                <a:cs typeface="Times New Roman" pitchFamily="18" charset="0"/>
              </a:rPr>
              <a:t> </a:t>
            </a:r>
            <a:r>
              <a:rPr lang="en-US" altLang="zh-CN" sz="4000" b="1" i="0" u="none" strike="noStrike" kern="0" cap="none" spc="0" baseline="0">
                <a:solidFill>
                  <a:schemeClr val="tx1"/>
                </a:solidFill>
                <a:latin typeface="Times New Roman" pitchFamily="18" charset="0"/>
                <a:ea typeface="宋体" charset="0"/>
                <a:cs typeface="Times New Roman" pitchFamily="18" charset="0"/>
              </a:rPr>
              <a:t>U</a:t>
            </a:r>
            <a:r>
              <a:rPr lang="en-US" altLang="zh-CN" sz="4000" b="1" i="0" u="none" strike="noStrike" kern="0" cap="none" spc="10" baseline="0">
                <a:solidFill>
                  <a:schemeClr val="tx1"/>
                </a:solidFill>
                <a:latin typeface="Times New Roman" pitchFamily="18" charset="0"/>
                <a:ea typeface="宋体" charset="0"/>
                <a:cs typeface="Times New Roman" pitchFamily="18" charset="0"/>
              </a:rPr>
              <a:t>S</a:t>
            </a:r>
            <a:r>
              <a:rPr lang="en-US" altLang="zh-CN" sz="4000" b="1" i="0" u="none" strike="noStrike" kern="0" cap="none" spc="-25" baseline="0">
                <a:solidFill>
                  <a:schemeClr val="tx1"/>
                </a:solidFill>
                <a:latin typeface="Times New Roman" pitchFamily="18" charset="0"/>
                <a:ea typeface="宋体" charset="0"/>
                <a:cs typeface="Times New Roman" pitchFamily="18" charset="0"/>
              </a:rPr>
              <a:t>E</a:t>
            </a:r>
            <a:r>
              <a:rPr lang="en-US" altLang="zh-CN" sz="4000" b="1" i="0" u="none" strike="noStrike" kern="0" cap="none" spc="-10" baseline="0">
                <a:solidFill>
                  <a:schemeClr val="tx1"/>
                </a:solidFill>
                <a:latin typeface="Times New Roman" pitchFamily="18" charset="0"/>
                <a:ea typeface="宋体" charset="0"/>
                <a:cs typeface="Times New Roman" pitchFamily="18" charset="0"/>
              </a:rPr>
              <a:t>R</a:t>
            </a:r>
            <a:r>
              <a:rPr lang="en-US" altLang="zh-CN" sz="4000" b="1" i="0" u="none" strike="noStrike" kern="0" cap="none" spc="5" baseline="0">
                <a:solidFill>
                  <a:schemeClr val="tx1"/>
                </a:solidFill>
                <a:latin typeface="Times New Roman" pitchFamily="18" charset="0"/>
                <a:ea typeface="宋体" charset="0"/>
                <a:cs typeface="Times New Roman" pitchFamily="18" charset="0"/>
              </a:rPr>
              <a:t>S?</a:t>
            </a:r>
            <a:endParaRPr lang="zh-CN" altLang="en-US" sz="4000" b="1" i="0" u="none" strike="noStrike" kern="0" cap="none" spc="5" baseline="0">
              <a:solidFill>
                <a:schemeClr val="tx1"/>
              </a:solidFill>
              <a:latin typeface="Times New Roman" pitchFamily="18" charset="0"/>
              <a:ea typeface="宋体" charset="0"/>
              <a:cs typeface="Times New Roman" pitchFamily="18" charset="0"/>
            </a:endParaRPr>
          </a:p>
        </p:txBody>
      </p:sp>
      <p:pic>
        <p:nvPicPr>
          <p:cNvPr id="12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9" name="矩形"/>
          <p:cNvSpPr>
            <a:spLocks/>
          </p:cNvSpPr>
          <p:nvPr/>
        </p:nvSpPr>
        <p:spPr>
          <a:xfrm>
            <a:off x="699135" y="1828800"/>
            <a:ext cx="8524875" cy="3759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3600" b="0" i="0" u="none" strike="noStrike" kern="1200" cap="none" spc="0" baseline="0">
                <a:solidFill>
                  <a:schemeClr val="tx1"/>
                </a:solidFill>
                <a:latin typeface="Times New Roman" pitchFamily="18" charset="0"/>
                <a:ea typeface="宋体" charset="0"/>
                <a:cs typeface="Times New Roman" pitchFamily="18" charset="0"/>
              </a:rPr>
              <a:t>Human Resource Manager</a:t>
            </a:r>
          </a:p>
          <a:p>
            <a:pPr marL="285750" indent="-285750" algn="l">
              <a:lnSpc>
                <a:spcPct val="100000"/>
              </a:lnSpc>
              <a:spcBef>
                <a:spcPts val="0"/>
              </a:spcBef>
              <a:spcAft>
                <a:spcPts val="0"/>
              </a:spcAft>
              <a:buFont typeface="Arial" pitchFamily="34" charset="0"/>
              <a:buChar char="•"/>
            </a:pPr>
            <a:r>
              <a:rPr lang="en-US" altLang="zh-CN" sz="3600" b="0" i="0" u="none" strike="noStrike" kern="1200" cap="none" spc="0" baseline="0">
                <a:solidFill>
                  <a:schemeClr val="tx1"/>
                </a:solidFill>
                <a:latin typeface="Times New Roman" pitchFamily="18" charset="0"/>
                <a:ea typeface="宋体" charset="0"/>
                <a:cs typeface="Times New Roman" pitchFamily="18" charset="0"/>
              </a:rPr>
              <a:t>Supervisors</a:t>
            </a:r>
          </a:p>
          <a:p>
            <a:pPr marL="285750" indent="-285750" algn="l">
              <a:lnSpc>
                <a:spcPct val="100000"/>
              </a:lnSpc>
              <a:spcBef>
                <a:spcPts val="0"/>
              </a:spcBef>
              <a:spcAft>
                <a:spcPts val="0"/>
              </a:spcAft>
              <a:buFont typeface="Arial" pitchFamily="34" charset="0"/>
              <a:buChar char="•"/>
            </a:pPr>
            <a:r>
              <a:rPr lang="en-US" altLang="zh-CN" sz="3600" b="0" i="0" u="none" strike="noStrike" kern="1200" cap="none" spc="0" baseline="0">
                <a:solidFill>
                  <a:schemeClr val="tx1"/>
                </a:solidFill>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r>
              <a:rPr lang="en-US" altLang="zh-CN" sz="3600" b="0" i="0" u="none" strike="noStrike" kern="1200" cap="none" spc="0" baseline="0">
                <a:solidFill>
                  <a:schemeClr val="tx1"/>
                </a:solidFill>
                <a:latin typeface="Times New Roman" pitchFamily="18" charset="0"/>
                <a:ea typeface="宋体" charset="0"/>
                <a:cs typeface="Times New Roman" pitchFamily="18" charset="0"/>
              </a:rPr>
              <a:t>Data Analysts </a:t>
            </a:r>
          </a:p>
          <a:p>
            <a:pPr marL="285750" indent="-285750" algn="l">
              <a:lnSpc>
                <a:spcPct val="100000"/>
              </a:lnSpc>
              <a:spcBef>
                <a:spcPts val="0"/>
              </a:spcBef>
              <a:spcAft>
                <a:spcPts val="0"/>
              </a:spcAft>
              <a:buFont typeface="Arial" pitchFamily="34" charset="0"/>
              <a:buChar char="•"/>
            </a:pPr>
            <a:r>
              <a:rPr lang="en-US" altLang="zh-CN" sz="3600" b="0" i="0" u="none" strike="noStrike" kern="1200" cap="none" spc="0" baseline="0">
                <a:solidFill>
                  <a:schemeClr val="tx1"/>
                </a:solidFill>
                <a:latin typeface="Times New Roman" pitchFamily="18" charset="0"/>
                <a:ea typeface="宋体" charset="0"/>
                <a:cs typeface="Times New Roman" pitchFamily="18" charset="0"/>
              </a:rPr>
              <a:t> Executive leadership </a:t>
            </a:r>
            <a:endParaRPr lang="zh-CN" altLang="en-US" sz="36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9989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0"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4" name="文本框"/>
          <p:cNvSpPr>
            <a:spLocks noGrp="1"/>
          </p:cNvSpPr>
          <p:nvPr>
            <p:ph type="title"/>
          </p:nvPr>
        </p:nvSpPr>
        <p:spPr>
          <a:xfrm>
            <a:off x="558165" y="857885"/>
            <a:ext cx="11002010"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imes New Roman" pitchFamily="18" charset="0"/>
                <a:ea typeface="宋体" charset="0"/>
                <a:cs typeface="Times New Roman" pitchFamily="18" charset="0"/>
              </a:rPr>
              <a:t>O</a:t>
            </a:r>
            <a:r>
              <a:rPr lang="en-US" altLang="zh-CN" sz="3600" b="1" i="0" u="none" strike="noStrike" kern="0" cap="none" spc="25" baseline="0">
                <a:solidFill>
                  <a:schemeClr val="tx1"/>
                </a:solidFill>
                <a:latin typeface="Times New Roman" pitchFamily="18" charset="0"/>
                <a:ea typeface="宋体" charset="0"/>
                <a:cs typeface="Times New Roman" pitchFamily="18" charset="0"/>
              </a:rPr>
              <a:t>U</a:t>
            </a:r>
            <a:r>
              <a:rPr lang="en-US" altLang="zh-CN" sz="3600" b="1" i="0" u="none" strike="noStrike" kern="0" cap="none" spc="0" baseline="0">
                <a:solidFill>
                  <a:schemeClr val="tx1"/>
                </a:solidFill>
                <a:latin typeface="Times New Roman" pitchFamily="18" charset="0"/>
                <a:ea typeface="宋体" charset="0"/>
                <a:cs typeface="Times New Roman" pitchFamily="18" charset="0"/>
              </a:rPr>
              <a:t>R</a:t>
            </a:r>
            <a:r>
              <a:rPr lang="en-US" altLang="zh-CN" sz="3600" b="1" i="0" u="none" strike="noStrike" kern="0" cap="none" spc="5" baseline="0">
                <a:solidFill>
                  <a:schemeClr val="tx1"/>
                </a:solidFill>
                <a:latin typeface="Times New Roman" pitchFamily="18" charset="0"/>
                <a:ea typeface="宋体" charset="0"/>
                <a:cs typeface="Times New Roman" pitchFamily="18" charset="0"/>
              </a:rPr>
              <a:t> </a:t>
            </a:r>
            <a:r>
              <a:rPr lang="en-US" altLang="zh-CN" sz="3600" b="1" i="0" u="none" strike="noStrike" kern="0" cap="none" spc="25" baseline="0">
                <a:solidFill>
                  <a:schemeClr val="tx1"/>
                </a:solidFill>
                <a:latin typeface="Times New Roman" pitchFamily="18" charset="0"/>
                <a:ea typeface="宋体" charset="0"/>
                <a:cs typeface="Times New Roman" pitchFamily="18" charset="0"/>
              </a:rPr>
              <a:t>S</a:t>
            </a:r>
            <a:r>
              <a:rPr lang="en-US" altLang="zh-CN" sz="3600" b="1" i="0" u="none" strike="noStrike" kern="0" cap="none" spc="10" baseline="0">
                <a:solidFill>
                  <a:schemeClr val="tx1"/>
                </a:solidFill>
                <a:latin typeface="Times New Roman" pitchFamily="18" charset="0"/>
                <a:ea typeface="宋体" charset="0"/>
                <a:cs typeface="Times New Roman" pitchFamily="18" charset="0"/>
              </a:rPr>
              <a:t>O</a:t>
            </a:r>
            <a:r>
              <a:rPr lang="en-US" altLang="zh-CN" sz="3600" b="1" i="0" u="none" strike="noStrike" kern="0" cap="none" spc="25" baseline="0">
                <a:solidFill>
                  <a:schemeClr val="tx1"/>
                </a:solidFill>
                <a:latin typeface="Times New Roman" pitchFamily="18" charset="0"/>
                <a:ea typeface="宋体" charset="0"/>
                <a:cs typeface="Times New Roman" pitchFamily="18" charset="0"/>
              </a:rPr>
              <a:t>LU</a:t>
            </a:r>
            <a:r>
              <a:rPr lang="en-US" altLang="zh-CN" sz="3600" b="1" i="0" u="none" strike="noStrike" kern="0" cap="none" spc="-35" baseline="0">
                <a:solidFill>
                  <a:schemeClr val="tx1"/>
                </a:solidFill>
                <a:latin typeface="Times New Roman" pitchFamily="18" charset="0"/>
                <a:ea typeface="宋体" charset="0"/>
                <a:cs typeface="Times New Roman" pitchFamily="18" charset="0"/>
              </a:rPr>
              <a:t>T</a:t>
            </a:r>
            <a:r>
              <a:rPr lang="en-US" altLang="zh-CN" sz="3600" b="1" i="0" u="none" strike="noStrike" kern="0" cap="none" spc="-30" baseline="0">
                <a:solidFill>
                  <a:schemeClr val="tx1"/>
                </a:solidFill>
                <a:latin typeface="Times New Roman" pitchFamily="18" charset="0"/>
                <a:ea typeface="宋体" charset="0"/>
                <a:cs typeface="Times New Roman" pitchFamily="18" charset="0"/>
              </a:rPr>
              <a:t>I</a:t>
            </a:r>
            <a:r>
              <a:rPr lang="en-US" altLang="zh-CN" sz="3600" b="1" i="0" u="none" strike="noStrike" kern="0" cap="none" spc="10" baseline="0">
                <a:solidFill>
                  <a:schemeClr val="tx1"/>
                </a:solidFill>
                <a:latin typeface="Times New Roman" pitchFamily="18" charset="0"/>
                <a:ea typeface="宋体" charset="0"/>
                <a:cs typeface="Times New Roman" pitchFamily="18" charset="0"/>
              </a:rPr>
              <a:t>O</a:t>
            </a:r>
            <a:r>
              <a:rPr lang="en-US" altLang="zh-CN" sz="3600" b="1" i="0" u="none" strike="noStrike" kern="0" cap="none" spc="0" baseline="0">
                <a:solidFill>
                  <a:schemeClr val="tx1"/>
                </a:solidFill>
                <a:latin typeface="Times New Roman" pitchFamily="18" charset="0"/>
                <a:ea typeface="宋体" charset="0"/>
                <a:cs typeface="Times New Roman" pitchFamily="18" charset="0"/>
              </a:rPr>
              <a:t>N</a:t>
            </a:r>
            <a:r>
              <a:rPr lang="en-US" altLang="zh-CN" sz="3600" b="1" i="0" u="none" strike="noStrike" kern="0" cap="none" spc="-345" baseline="0">
                <a:solidFill>
                  <a:schemeClr val="tx1"/>
                </a:solidFill>
                <a:latin typeface="Times New Roman" pitchFamily="18" charset="0"/>
                <a:ea typeface="宋体" charset="0"/>
                <a:cs typeface="Times New Roman" pitchFamily="18" charset="0"/>
              </a:rPr>
              <a:t> </a:t>
            </a:r>
            <a:r>
              <a:rPr lang="en-US" altLang="zh-CN" sz="3600" b="1" i="0" u="none" strike="noStrike" kern="0" cap="none" spc="-35" baseline="0">
                <a:solidFill>
                  <a:schemeClr val="tx1"/>
                </a:solidFill>
                <a:latin typeface="Times New Roman" pitchFamily="18" charset="0"/>
                <a:ea typeface="宋体" charset="0"/>
                <a:cs typeface="Times New Roman" pitchFamily="18" charset="0"/>
              </a:rPr>
              <a:t>A</a:t>
            </a:r>
            <a:r>
              <a:rPr lang="en-US" altLang="zh-CN" sz="3600" b="1" i="0" u="none" strike="noStrike" kern="0" cap="none" spc="-5" baseline="0">
                <a:solidFill>
                  <a:schemeClr val="tx1"/>
                </a:solidFill>
                <a:latin typeface="Times New Roman" pitchFamily="18" charset="0"/>
                <a:ea typeface="宋体" charset="0"/>
                <a:cs typeface="Times New Roman" pitchFamily="18" charset="0"/>
              </a:rPr>
              <a:t>N</a:t>
            </a:r>
            <a:r>
              <a:rPr lang="en-US" altLang="zh-CN" sz="3600" b="1" i="0" u="none" strike="noStrike" kern="0" cap="none" spc="0" baseline="0">
                <a:solidFill>
                  <a:schemeClr val="tx1"/>
                </a:solidFill>
                <a:latin typeface="Times New Roman" pitchFamily="18" charset="0"/>
                <a:ea typeface="宋体" charset="0"/>
                <a:cs typeface="Times New Roman" pitchFamily="18" charset="0"/>
              </a:rPr>
              <a:t>D</a:t>
            </a:r>
            <a:r>
              <a:rPr lang="en-US" altLang="zh-CN" sz="3600" b="1" i="0" u="none" strike="noStrike" kern="0" cap="none" spc="35" baseline="0">
                <a:solidFill>
                  <a:schemeClr val="tx1"/>
                </a:solidFill>
                <a:latin typeface="Times New Roman" pitchFamily="18" charset="0"/>
                <a:ea typeface="宋体" charset="0"/>
                <a:cs typeface="Times New Roman" pitchFamily="18" charset="0"/>
              </a:rPr>
              <a:t> </a:t>
            </a:r>
            <a:r>
              <a:rPr lang="en-US" altLang="zh-CN" sz="3600" b="1" i="0" u="none" strike="noStrike" kern="0" cap="none" spc="-30" baseline="0">
                <a:solidFill>
                  <a:schemeClr val="tx1"/>
                </a:solidFill>
                <a:latin typeface="Times New Roman" pitchFamily="18" charset="0"/>
                <a:ea typeface="宋体" charset="0"/>
                <a:cs typeface="Times New Roman" pitchFamily="18" charset="0"/>
              </a:rPr>
              <a:t>I</a:t>
            </a:r>
            <a:r>
              <a:rPr lang="en-US" altLang="zh-CN" sz="3600" b="1" i="0" u="none" strike="noStrike" kern="0" cap="none" spc="-35" baseline="0">
                <a:solidFill>
                  <a:schemeClr val="tx1"/>
                </a:solidFill>
                <a:latin typeface="Times New Roman" pitchFamily="18" charset="0"/>
                <a:ea typeface="宋体" charset="0"/>
                <a:cs typeface="Times New Roman" pitchFamily="18" charset="0"/>
              </a:rPr>
              <a:t>T</a:t>
            </a:r>
            <a:r>
              <a:rPr lang="en-US" altLang="zh-CN" sz="3600" b="1" i="0" u="none" strike="noStrike" kern="0" cap="none" spc="0" baseline="0">
                <a:solidFill>
                  <a:schemeClr val="tx1"/>
                </a:solidFill>
                <a:latin typeface="Times New Roman" pitchFamily="18" charset="0"/>
                <a:ea typeface="宋体" charset="0"/>
                <a:cs typeface="Times New Roman" pitchFamily="18" charset="0"/>
              </a:rPr>
              <a:t>S</a:t>
            </a:r>
            <a:r>
              <a:rPr lang="en-US" altLang="zh-CN" sz="3600" b="1" i="0" u="none" strike="noStrike" kern="0" cap="none" spc="60" baseline="0">
                <a:solidFill>
                  <a:schemeClr val="tx1"/>
                </a:solidFill>
                <a:latin typeface="Times New Roman" pitchFamily="18" charset="0"/>
                <a:ea typeface="宋体" charset="0"/>
                <a:cs typeface="Times New Roman" pitchFamily="18" charset="0"/>
              </a:rPr>
              <a:t> </a:t>
            </a:r>
            <a:r>
              <a:rPr lang="en-US" altLang="zh-CN" sz="3600" b="1" i="0" u="none" strike="noStrike" kern="0" cap="none" spc="-295" baseline="0">
                <a:solidFill>
                  <a:schemeClr val="tx1"/>
                </a:solidFill>
                <a:latin typeface="Times New Roman" pitchFamily="18" charset="0"/>
                <a:ea typeface="宋体" charset="0"/>
                <a:cs typeface="Times New Roman" pitchFamily="18" charset="0"/>
              </a:rPr>
              <a:t>V</a:t>
            </a:r>
            <a:r>
              <a:rPr lang="en-US" altLang="zh-CN" sz="3600" b="1" i="0" u="none" strike="noStrike" kern="0" cap="none" spc="-35" baseline="0">
                <a:solidFill>
                  <a:schemeClr val="tx1"/>
                </a:solidFill>
                <a:latin typeface="Times New Roman" pitchFamily="18" charset="0"/>
                <a:ea typeface="宋体" charset="0"/>
                <a:cs typeface="Times New Roman" pitchFamily="18" charset="0"/>
              </a:rPr>
              <a:t>A</a:t>
            </a:r>
            <a:r>
              <a:rPr lang="en-US" altLang="zh-CN" sz="3600" b="1" i="0" u="none" strike="noStrike" kern="0" cap="none" spc="25" baseline="0">
                <a:solidFill>
                  <a:schemeClr val="tx1"/>
                </a:solidFill>
                <a:latin typeface="Times New Roman" pitchFamily="18" charset="0"/>
                <a:ea typeface="宋体" charset="0"/>
                <a:cs typeface="Times New Roman" pitchFamily="18" charset="0"/>
              </a:rPr>
              <a:t>LU</a:t>
            </a:r>
            <a:r>
              <a:rPr lang="en-US" altLang="zh-CN" sz="3600" b="1" i="0" u="none" strike="noStrike" kern="0" cap="none" spc="0" baseline="0">
                <a:solidFill>
                  <a:schemeClr val="tx1"/>
                </a:solidFill>
                <a:latin typeface="Times New Roman" pitchFamily="18" charset="0"/>
                <a:ea typeface="宋体" charset="0"/>
                <a:cs typeface="Times New Roman" pitchFamily="18" charset="0"/>
              </a:rPr>
              <a:t>E</a:t>
            </a:r>
            <a:r>
              <a:rPr lang="en-US" altLang="zh-CN" sz="3600" b="1" i="0" u="none" strike="noStrike" kern="0" cap="none" spc="-65" baseline="0">
                <a:solidFill>
                  <a:schemeClr val="tx1"/>
                </a:solidFill>
                <a:latin typeface="Times New Roman" pitchFamily="18" charset="0"/>
                <a:ea typeface="宋体" charset="0"/>
                <a:cs typeface="Times New Roman" pitchFamily="18" charset="0"/>
              </a:rPr>
              <a:t> </a:t>
            </a:r>
            <a:r>
              <a:rPr lang="en-US" altLang="zh-CN" sz="3600" b="1" i="0" u="none" strike="noStrike" kern="0" cap="none" spc="-15" baseline="0">
                <a:solidFill>
                  <a:schemeClr val="tx1"/>
                </a:solidFill>
                <a:latin typeface="Times New Roman" pitchFamily="18" charset="0"/>
                <a:ea typeface="宋体" charset="0"/>
                <a:cs typeface="Times New Roman" pitchFamily="18" charset="0"/>
              </a:rPr>
              <a:t>P</a:t>
            </a:r>
            <a:r>
              <a:rPr lang="en-US" altLang="zh-CN" sz="3600" b="1" i="0" u="none" strike="noStrike" kern="0" cap="none" spc="-30" baseline="0">
                <a:solidFill>
                  <a:schemeClr val="tx1"/>
                </a:solidFill>
                <a:latin typeface="Times New Roman" pitchFamily="18" charset="0"/>
                <a:ea typeface="宋体" charset="0"/>
                <a:cs typeface="Times New Roman" pitchFamily="18" charset="0"/>
              </a:rPr>
              <a:t>R</a:t>
            </a:r>
            <a:r>
              <a:rPr lang="en-US" altLang="zh-CN" sz="3600" b="1" i="0" u="none" strike="noStrike" kern="0" cap="none" spc="10" baseline="0">
                <a:solidFill>
                  <a:schemeClr val="tx1"/>
                </a:solidFill>
                <a:latin typeface="Times New Roman" pitchFamily="18" charset="0"/>
                <a:ea typeface="宋体" charset="0"/>
                <a:cs typeface="Times New Roman" pitchFamily="18" charset="0"/>
              </a:rPr>
              <a:t>O</a:t>
            </a:r>
            <a:r>
              <a:rPr lang="en-US" altLang="zh-CN" sz="3600" b="1" i="0" u="none" strike="noStrike" kern="0" cap="none" spc="-15" baseline="0">
                <a:solidFill>
                  <a:schemeClr val="tx1"/>
                </a:solidFill>
                <a:latin typeface="Times New Roman" pitchFamily="18" charset="0"/>
                <a:ea typeface="宋体" charset="0"/>
                <a:cs typeface="Times New Roman" pitchFamily="18" charset="0"/>
              </a:rPr>
              <a:t>P</a:t>
            </a:r>
            <a:r>
              <a:rPr lang="en-US" altLang="zh-CN" sz="3600" b="1" i="0" u="none" strike="noStrike" kern="0" cap="none" spc="10" baseline="0">
                <a:solidFill>
                  <a:schemeClr val="tx1"/>
                </a:solidFill>
                <a:latin typeface="Times New Roman" pitchFamily="18" charset="0"/>
                <a:ea typeface="宋体" charset="0"/>
                <a:cs typeface="Times New Roman" pitchFamily="18" charset="0"/>
              </a:rPr>
              <a:t>O</a:t>
            </a:r>
            <a:r>
              <a:rPr lang="en-US" altLang="zh-CN" sz="3600" b="1" i="0" u="none" strike="noStrike" kern="0" cap="none" spc="25" baseline="0">
                <a:solidFill>
                  <a:schemeClr val="tx1"/>
                </a:solidFill>
                <a:latin typeface="Times New Roman" pitchFamily="18" charset="0"/>
                <a:ea typeface="宋体" charset="0"/>
                <a:cs typeface="Times New Roman" pitchFamily="18" charset="0"/>
              </a:rPr>
              <a:t>S</a:t>
            </a:r>
            <a:r>
              <a:rPr lang="en-US" altLang="zh-CN" sz="3600" b="1" i="0" u="none" strike="noStrike" kern="0" cap="none" spc="-30" baseline="0">
                <a:solidFill>
                  <a:schemeClr val="tx1"/>
                </a:solidFill>
                <a:latin typeface="Times New Roman" pitchFamily="18" charset="0"/>
                <a:ea typeface="宋体" charset="0"/>
                <a:cs typeface="Times New Roman" pitchFamily="18" charset="0"/>
              </a:rPr>
              <a:t>I</a:t>
            </a:r>
            <a:r>
              <a:rPr lang="en-US" altLang="zh-CN" sz="3600" b="1" i="0" u="none" strike="noStrike" kern="0" cap="none" spc="-35" baseline="0">
                <a:solidFill>
                  <a:schemeClr val="tx1"/>
                </a:solidFill>
                <a:latin typeface="Times New Roman" pitchFamily="18" charset="0"/>
                <a:ea typeface="宋体" charset="0"/>
                <a:cs typeface="Times New Roman" pitchFamily="18" charset="0"/>
              </a:rPr>
              <a:t>T</a:t>
            </a:r>
            <a:r>
              <a:rPr lang="en-US" altLang="zh-CN" sz="3600" b="1" i="0" u="none" strike="noStrike" kern="0" cap="none" spc="-30" baseline="0">
                <a:solidFill>
                  <a:schemeClr val="tx1"/>
                </a:solidFill>
                <a:latin typeface="Times New Roman" pitchFamily="18" charset="0"/>
                <a:ea typeface="宋体" charset="0"/>
                <a:cs typeface="Times New Roman" pitchFamily="18" charset="0"/>
              </a:rPr>
              <a:t>I</a:t>
            </a:r>
            <a:r>
              <a:rPr lang="en-US" altLang="zh-CN" sz="3600" b="1" i="0" u="none" strike="noStrike" kern="0" cap="none" spc="10" baseline="0">
                <a:solidFill>
                  <a:schemeClr val="tx1"/>
                </a:solidFill>
                <a:latin typeface="Times New Roman" pitchFamily="18" charset="0"/>
                <a:ea typeface="宋体" charset="0"/>
                <a:cs typeface="Times New Roman" pitchFamily="18" charset="0"/>
              </a:rPr>
              <a:t>O</a:t>
            </a:r>
            <a:r>
              <a:rPr lang="en-US" altLang="zh-CN" sz="3600" b="1" i="0" u="none" strike="noStrike" kern="0" cap="none" spc="0" baseline="0">
                <a:solidFill>
                  <a:schemeClr val="tx1"/>
                </a:solidFill>
                <a:latin typeface="Times New Roman" pitchFamily="18" charset="0"/>
                <a:ea typeface="宋体" charset="0"/>
                <a:cs typeface="Times New Roman" pitchFamily="18" charset="0"/>
              </a:rPr>
              <a:t>N</a:t>
            </a:r>
            <a:endParaRPr lang="zh-CN" altLang="en-US" sz="3600" b="1" i="0" u="none" strike="noStrike" kern="0" cap="none" spc="0" baseline="0">
              <a:solidFill>
                <a:schemeClr val="tx1"/>
              </a:solidFill>
              <a:latin typeface="Times New Roman" pitchFamily="18" charset="0"/>
              <a:ea typeface="宋体" charset="0"/>
              <a:cs typeface="Times New Roman" pitchFamily="18" charset="0"/>
            </a:endParaRPr>
          </a:p>
        </p:txBody>
      </p:sp>
      <p:pic>
        <p:nvPicPr>
          <p:cNvPr id="135"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6"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7" name="矩形"/>
          <p:cNvSpPr>
            <a:spLocks/>
          </p:cNvSpPr>
          <p:nvPr/>
        </p:nvSpPr>
        <p:spPr>
          <a:xfrm>
            <a:off x="3155950" y="2413000"/>
            <a:ext cx="7717156" cy="3348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charset="0"/>
                <a:cs typeface="Times New Roman" pitchFamily="18" charset="0"/>
                <a:sym typeface="宋体" charset="0"/>
              </a:rPr>
              <a:t>Conditonal Formatting</a:t>
            </a:r>
            <a:r>
              <a:rPr lang="en-US" altLang="zh-CN" sz="2400" b="0" i="0" u="none" strike="noStrike" kern="1200" cap="none" spc="0" baseline="0">
                <a:solidFill>
                  <a:schemeClr val="tx1"/>
                </a:solidFill>
                <a:latin typeface="Times New Roman" pitchFamily="18" charset="0"/>
                <a:ea typeface="宋体" charset="0"/>
                <a:cs typeface="Times New Roman" pitchFamily="18" charset="0"/>
                <a:sym typeface="宋体" charset="0"/>
              </a:rPr>
              <a:t> - To Highlight the Blanks cells and change the font colour of the cell .</a:t>
            </a: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charset="0"/>
                <a:cs typeface="Times New Roman" pitchFamily="18" charset="0"/>
                <a:sym typeface="宋体" charset="0"/>
              </a:rPr>
              <a:t>Sort &amp; Filter </a:t>
            </a:r>
            <a:r>
              <a:rPr lang="en-US" altLang="zh-CN" sz="2400" b="0" i="0" u="none" strike="noStrike" kern="1200" cap="none" spc="0" baseline="0">
                <a:solidFill>
                  <a:schemeClr val="tx1"/>
                </a:solidFill>
                <a:latin typeface="Times New Roman" pitchFamily="18" charset="0"/>
                <a:ea typeface="宋体" charset="0"/>
                <a:cs typeface="Times New Roman" pitchFamily="18" charset="0"/>
                <a:sym typeface="宋体" charset="0"/>
              </a:rPr>
              <a:t>- Remove the BlankValues.</a:t>
            </a: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charset="0"/>
                <a:cs typeface="Times New Roman" pitchFamily="18" charset="0"/>
                <a:sym typeface="宋体" charset="0"/>
              </a:rPr>
              <a:t>Pivot Table </a:t>
            </a:r>
            <a:r>
              <a:rPr lang="en-US" altLang="zh-CN" sz="2400" b="0" i="0" u="none" strike="noStrike" kern="1200" cap="none" spc="0" baseline="0">
                <a:solidFill>
                  <a:schemeClr val="tx1"/>
                </a:solidFill>
                <a:latin typeface="Times New Roman" pitchFamily="18" charset="0"/>
                <a:ea typeface="宋体" charset="0"/>
                <a:cs typeface="Times New Roman" pitchFamily="18" charset="0"/>
                <a:sym typeface="宋体" charset="0"/>
              </a:rPr>
              <a:t>- Performance Analysis from the Company through Current Employee Rating.</a:t>
            </a: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charset="0"/>
                <a:cs typeface="Times New Roman" pitchFamily="18" charset="0"/>
                <a:sym typeface="宋体" charset="0"/>
              </a:rPr>
              <a:t>Formulas</a:t>
            </a:r>
            <a:r>
              <a:rPr lang="en-US" altLang="zh-CN" sz="2400" b="0" i="0" u="none" strike="noStrike" kern="1200" cap="none" spc="0" baseline="0">
                <a:solidFill>
                  <a:schemeClr val="tx1"/>
                </a:solidFill>
                <a:latin typeface="Times New Roman" pitchFamily="18" charset="0"/>
                <a:ea typeface="宋体" charset="0"/>
                <a:cs typeface="Times New Roman" pitchFamily="18" charset="0"/>
                <a:sym typeface="宋体" charset="0"/>
              </a:rPr>
              <a:t> - IFS (To get the Feedback of Rating )</a:t>
            </a: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charset="0"/>
                <a:cs typeface="Times New Roman" pitchFamily="18" charset="0"/>
                <a:sym typeface="宋体" charset="0"/>
              </a:rPr>
              <a:t>Graphs</a:t>
            </a:r>
            <a:r>
              <a:rPr lang="en-US" altLang="zh-CN" sz="2400" b="0" i="0" u="none" strike="noStrike" kern="1200" cap="none" spc="0" baseline="0">
                <a:solidFill>
                  <a:schemeClr val="tx1"/>
                </a:solidFill>
                <a:latin typeface="Times New Roman" pitchFamily="18" charset="0"/>
                <a:ea typeface="宋体" charset="0"/>
                <a:cs typeface="Times New Roman" pitchFamily="18" charset="0"/>
                <a:sym typeface="宋体" charset="0"/>
              </a:rPr>
              <a:t>- (Area Chart ) - FINAL REPORT on Employee Performance </a:t>
            </a: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73236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文本框"/>
          <p:cNvSpPr>
            <a:spLocks noGrp="1"/>
          </p:cNvSpPr>
          <p:nvPr>
            <p:ph type="title"/>
          </p:nvPr>
        </p:nvSpPr>
        <p:spPr>
          <a:xfrm>
            <a:off x="755332" y="385444"/>
            <a:ext cx="10681335" cy="83058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5400" b="1" i="0" u="none" strike="noStrike" kern="0" cap="none" spc="0" baseline="0">
                <a:solidFill>
                  <a:schemeClr val="tx1"/>
                </a:solidFill>
                <a:latin typeface="Times New Roman" pitchFamily="18" charset="0"/>
                <a:ea typeface="宋体" charset="0"/>
                <a:cs typeface="Times New Roman" pitchFamily="18" charset="0"/>
              </a:rPr>
              <a:t>Dataset Description</a:t>
            </a:r>
            <a:endParaRPr lang="zh-CN" altLang="en-US" sz="54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39" name="矩形"/>
          <p:cNvSpPr>
            <a:spLocks/>
          </p:cNvSpPr>
          <p:nvPr/>
        </p:nvSpPr>
        <p:spPr>
          <a:xfrm>
            <a:off x="801370" y="1835150"/>
            <a:ext cx="9761856" cy="3710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Employee Performance Dataset - IBM Edunet Portal.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Features - 29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Employee status - Text values</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Employee type - Text values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Location code - Numerical values</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Job function description  - Text values</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Gender code - Text values</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Performance score - Text values</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sym typeface="宋体" charset="0"/>
              </a:rPr>
              <a:t>Current employee rating  - Numerical values</a:t>
            </a: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sym typeface="宋体" charset="0"/>
              </a:rPr>
              <a:t>Feedback - Text values  </a:t>
            </a:r>
            <a:endParaRPr lang="zh-CN" altLang="en-US" sz="2400" b="0" i="0" u="none" strike="noStrike" kern="1200" cap="none" spc="0" baseline="0">
              <a:solidFill>
                <a:schemeClr val="tx1"/>
              </a:solidFill>
              <a:latin typeface="Times New Roman" pitchFamily="18" charset="0"/>
              <a:ea typeface="宋体" charset="0"/>
              <a:cs typeface="Times New Roman" pitchFamily="18" charset="0"/>
              <a:sym typeface="宋体" charset="0"/>
            </a:endParaRPr>
          </a:p>
        </p:txBody>
      </p:sp>
    </p:spTree>
    <p:extLst>
      <p:ext uri="{BB962C8B-B14F-4D97-AF65-F5344CB8AC3E}">
        <p14:creationId xmlns:p14="http://schemas.microsoft.com/office/powerpoint/2010/main" val="453331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4"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5" name="文本框"/>
          <p:cNvSpPr>
            <a:spLocks noGrp="1"/>
          </p:cNvSpPr>
          <p:nvPr>
            <p:ph type="title"/>
          </p:nvPr>
        </p:nvSpPr>
        <p:spPr>
          <a:xfrm>
            <a:off x="739774" y="654685"/>
            <a:ext cx="10228579"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imes New Roman" pitchFamily="18" charset="0"/>
                <a:ea typeface="宋体" charset="0"/>
                <a:cs typeface="Times New Roman" pitchFamily="18" charset="0"/>
              </a:rPr>
              <a:t>THE</a:t>
            </a:r>
            <a:r>
              <a:rPr lang="en-US" altLang="zh-CN" sz="4250" b="1" i="0" u="none" strike="noStrike" kern="0" cap="none" spc="20" baseline="0">
                <a:solidFill>
                  <a:schemeClr val="tx1"/>
                </a:solidFill>
                <a:latin typeface="Times New Roman" pitchFamily="18" charset="0"/>
                <a:ea typeface="宋体" charset="0"/>
                <a:cs typeface="Times New Roman" pitchFamily="18" charset="0"/>
              </a:rPr>
              <a:t> "</a:t>
            </a:r>
            <a:r>
              <a:rPr lang="en-US" altLang="zh-CN" sz="4250" b="1" i="0" u="none" strike="noStrike" kern="0" cap="none" spc="10" baseline="0">
                <a:solidFill>
                  <a:schemeClr val="tx1"/>
                </a:solidFill>
                <a:latin typeface="Times New Roman" pitchFamily="18" charset="0"/>
                <a:ea typeface="宋体" charset="0"/>
                <a:cs typeface="Times New Roman" pitchFamily="18" charset="0"/>
              </a:rPr>
              <a:t>WOW"</a:t>
            </a:r>
            <a:r>
              <a:rPr lang="en-US" altLang="zh-CN" sz="4250" b="1" i="0" u="none" strike="noStrike" kern="0" cap="none" spc="85" baseline="0">
                <a:solidFill>
                  <a:schemeClr val="tx1"/>
                </a:solidFill>
                <a:latin typeface="Times New Roman" pitchFamily="18" charset="0"/>
                <a:ea typeface="宋体" charset="0"/>
                <a:cs typeface="Times New Roman" pitchFamily="18" charset="0"/>
              </a:rPr>
              <a:t> </a:t>
            </a:r>
            <a:r>
              <a:rPr lang="en-US" altLang="zh-CN" sz="4250" b="1" i="0" u="none" strike="noStrike" kern="0" cap="none" spc="10" baseline="0">
                <a:solidFill>
                  <a:schemeClr val="tx1"/>
                </a:solidFill>
                <a:latin typeface="Times New Roman" pitchFamily="18" charset="0"/>
                <a:ea typeface="宋体" charset="0"/>
                <a:cs typeface="Times New Roman" pitchFamily="18" charset="0"/>
              </a:rPr>
              <a:t>IN</a:t>
            </a:r>
            <a:r>
              <a:rPr lang="en-US" altLang="zh-CN" sz="4250" b="1" i="0" u="none" strike="noStrike" kern="0" cap="none" spc="-5" baseline="0">
                <a:solidFill>
                  <a:schemeClr val="tx1"/>
                </a:solidFill>
                <a:latin typeface="Times New Roman" pitchFamily="18" charset="0"/>
                <a:ea typeface="宋体" charset="0"/>
                <a:cs typeface="Times New Roman" pitchFamily="18" charset="0"/>
              </a:rPr>
              <a:t> </a:t>
            </a:r>
            <a:r>
              <a:rPr lang="en-US" altLang="zh-CN" sz="4250" b="1" i="0" u="none" strike="noStrike" kern="0" cap="none" spc="15" baseline="0">
                <a:solidFill>
                  <a:schemeClr val="tx1"/>
                </a:solidFill>
                <a:latin typeface="Times New Roman" pitchFamily="18" charset="0"/>
                <a:ea typeface="宋体" charset="0"/>
                <a:cs typeface="Times New Roman" pitchFamily="18" charset="0"/>
              </a:rPr>
              <a:t>OUR</a:t>
            </a:r>
            <a:r>
              <a:rPr lang="en-US" altLang="zh-CN" sz="4250" b="1" i="0" u="none" strike="noStrike" kern="0" cap="none" spc="-10" baseline="0">
                <a:solidFill>
                  <a:schemeClr val="tx1"/>
                </a:solidFill>
                <a:latin typeface="Times New Roman" pitchFamily="18" charset="0"/>
                <a:ea typeface="宋体" charset="0"/>
                <a:cs typeface="Times New Roman" pitchFamily="18" charset="0"/>
              </a:rPr>
              <a:t> </a:t>
            </a:r>
            <a:r>
              <a:rPr lang="en-US" altLang="zh-CN" sz="4250" b="1" i="0" u="none" strike="noStrike" kern="0" cap="none" spc="20" baseline="0">
                <a:solidFill>
                  <a:schemeClr val="tx1"/>
                </a:solidFill>
                <a:latin typeface="Times New Roman" pitchFamily="18" charset="0"/>
                <a:ea typeface="宋体" charset="0"/>
                <a:cs typeface="Times New Roman" pitchFamily="18" charset="0"/>
              </a:rPr>
              <a:t>SOLUTION</a:t>
            </a:r>
            <a:endParaRPr lang="zh-CN" altLang="en-US" sz="425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46"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7" name="矩形"/>
          <p:cNvSpPr>
            <a:spLocks/>
          </p:cNvSpPr>
          <p:nvPr/>
        </p:nvSpPr>
        <p:spPr>
          <a:xfrm>
            <a:off x="2743200" y="2354703"/>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48" name="矩形"/>
          <p:cNvSpPr>
            <a:spLocks/>
          </p:cNvSpPr>
          <p:nvPr/>
        </p:nvSpPr>
        <p:spPr>
          <a:xfrm>
            <a:off x="2889250" y="2891155"/>
            <a:ext cx="6827520" cy="190944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sym typeface="宋体" charset="0"/>
              </a:rPr>
              <a:t>New Formula Used : IFS </a:t>
            </a: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sym typeface="宋体" charset="0"/>
              </a:rPr>
              <a:t>To Find out the Feedback for Performance of Employees by Analysing  the Current Employee Rating </a:t>
            </a:r>
            <a:endParaRPr lang="zh-CN" altLang="en-US" sz="2400" b="0" i="0" u="none" strike="noStrike" kern="1200" cap="none" spc="0" baseline="0">
              <a:solidFill>
                <a:schemeClr val="tx1"/>
              </a:solidFill>
              <a:latin typeface="Times New Roman" pitchFamily="18" charset="0"/>
              <a:ea typeface="宋体" charset="0"/>
              <a:cs typeface="Times New Roman" pitchFamily="18" charset="0"/>
              <a:sym typeface="宋体" charset="0"/>
            </a:endParaRPr>
          </a:p>
        </p:txBody>
      </p:sp>
    </p:spTree>
    <p:extLst>
      <p:ext uri="{BB962C8B-B14F-4D97-AF65-F5344CB8AC3E}">
        <p14:creationId xmlns:p14="http://schemas.microsoft.com/office/powerpoint/2010/main" val="177715274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5</TotalTime>
  <Words>481</Words>
  <Application>Microsoft Office PowerPoint</Application>
  <PresentationFormat>Widescreen</PresentationFormat>
  <Paragraphs>89</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Droid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YUKSHI M</cp:lastModifiedBy>
  <cp:revision>15</cp:revision>
  <dcterms:created xsi:type="dcterms:W3CDTF">2024-03-29T15:07:00Z</dcterms:created>
  <dcterms:modified xsi:type="dcterms:W3CDTF">2024-09-10T02:05:01Z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F089F0F9C1A34DF485059636D2B6D423_13</vt:lpwstr>
  </property>
  <property fmtid="{D5CDD505-2E9C-101B-9397-08002B2CF9AE}" pid="5" name="KSOProductBuildVer">
    <vt:lpwstr>1033-12.2.0.17562</vt:lpwstr>
  </property>
</Properties>
</file>