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SAKTHI PRIYA 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312213900/asunm1473312213900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