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5" r:id="rId1"/>
  </p:sldMasterIdLst>
  <p:notesMasterIdLst>
    <p:notesMasterId r:id="rId2"/>
  </p:notesMasterIdLst>
  <p:sldIdLst>
    <p:sldId id="272" r:id="rId3"/>
    <p:sldId id="273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3" r:id="rId13"/>
    <p:sldId id="284" r:id="rId14"/>
    <p:sldId id="285" r:id="rId15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04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tableStyles" Target="tableStyles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6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67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18-08-2025</a:t>
            </a:fld>
            <a:endParaRPr lang="en-IN"/>
          </a:p>
        </p:txBody>
      </p:sp>
      <p:sp>
        <p:nvSpPr>
          <p:cNvPr id="1048668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669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70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71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0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1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48260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1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62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266700"/>
          </a:xfrm>
        </p:spPr>
        <p:txBody>
          <a:bodyPr bIns="0" lIns="0" rIns="0" tIns="0"/>
          <a:p/>
        </p:txBody>
      </p:sp>
      <p:sp>
        <p:nvSpPr>
          <p:cNvPr id="104866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6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6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3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54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55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56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57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58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3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4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05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6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47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48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image" Target="../media/image7.jpeg"/><Relationship Id="rId3" Type="http://schemas.openxmlformats.org/officeDocument/2006/relationships/image" Target="../media/image8.jpeg"/><Relationship Id="rId4" Type="http://schemas.openxmlformats.org/officeDocument/2006/relationships/slideLayout" Target="../slideLayouts/slideLayout4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image" Target="../media/image10.jpeg"/><Relationship Id="rId3" Type="http://schemas.openxmlformats.org/officeDocument/2006/relationships/image" Target="../media/image11.jpeg"/><Relationship Id="rId4" Type="http://schemas.openxmlformats.org/officeDocument/2006/relationships/slideLayout" Target="../slideLayouts/slideLayout5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4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hyperlink" Target="https://github.com/sakthipriyan-coder" TargetMode="External"/><Relationship Id="rId2" Type="http://schemas.openxmlformats.org/officeDocument/2006/relationships/slideLayout" Target="../slideLayouts/slideLayout3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6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499111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</a:t>
            </a: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597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598" name="TextBox 13"/>
          <p:cNvSpPr txBox="1"/>
          <p:nvPr/>
        </p:nvSpPr>
        <p:spPr>
          <a:xfrm>
            <a:off x="676275" y="1873885"/>
            <a:ext cx="8610600" cy="2402840"/>
          </a:xfrm>
          <a:prstGeom prst="rect"/>
          <a:noFill/>
        </p:spPr>
        <p:txBody>
          <a:bodyPr anchor="t" bIns="45720" lIns="91440" rIns="91440" rtlCol="0" tIns="45720" wrap="square">
            <a:spAutoFit/>
          </a:bodyPr>
          <a:p>
            <a:r>
              <a:rPr dirty="0" sz="2400" lang="en-US"/>
              <a:t>STUDENT NAME: </a:t>
            </a:r>
            <a:r>
              <a:rPr dirty="0" sz="2400" lang="en-US"/>
              <a:t>S</a:t>
            </a:r>
            <a:r>
              <a:rPr dirty="0" sz="2400" lang="en-US"/>
              <a:t>a</a:t>
            </a:r>
            <a:r>
              <a:rPr dirty="0" sz="2400" lang="en-US"/>
              <a:t>k</a:t>
            </a:r>
            <a:r>
              <a:rPr dirty="0" sz="2400" lang="en-US"/>
              <a:t>t</a:t>
            </a:r>
            <a:r>
              <a:rPr dirty="0" sz="2400" lang="en-US"/>
              <a:t>h</a:t>
            </a:r>
            <a:r>
              <a:rPr dirty="0" sz="2400" lang="en-US"/>
              <a:t>i</a:t>
            </a:r>
            <a:r>
              <a:rPr dirty="0" sz="2400" lang="en-US"/>
              <a:t>priyan </a:t>
            </a:r>
            <a:r>
              <a:rPr dirty="0" sz="2400" lang="en-US"/>
              <a:t>R</a:t>
            </a:r>
            <a:endParaRPr altLang="en-US" lang="zh-CN"/>
          </a:p>
          <a:p>
            <a:pPr>
              <a:lnSpc>
                <a:spcPct val="150000"/>
              </a:lnSpc>
            </a:pPr>
            <a:r>
              <a:rPr dirty="0" sz="2400" lang="en-US"/>
              <a:t>REGISTER NO AND NMID: </a:t>
            </a:r>
            <a:r>
              <a:rPr dirty="0" sz="2400" lang="en-US"/>
              <a:t>2</a:t>
            </a:r>
            <a:r>
              <a:rPr dirty="0" sz="2400" lang="en-US"/>
              <a:t>2</a:t>
            </a:r>
            <a:r>
              <a:rPr dirty="0" sz="2400" lang="en-US"/>
              <a:t>2</a:t>
            </a:r>
            <a:r>
              <a:rPr dirty="0" sz="2400" lang="en-US"/>
              <a:t>4</a:t>
            </a:r>
            <a:r>
              <a:rPr dirty="0" sz="2400" lang="en-US"/>
              <a:t>0</a:t>
            </a:r>
            <a:r>
              <a:rPr dirty="0" sz="2400" lang="en-US"/>
              <a:t>0</a:t>
            </a:r>
            <a:r>
              <a:rPr dirty="0" sz="2400" lang="en-US"/>
              <a:t>4</a:t>
            </a:r>
            <a:r>
              <a:rPr dirty="0" sz="2400" lang="en-US"/>
              <a:t>7</a:t>
            </a:r>
            <a:r>
              <a:rPr dirty="0" sz="2400" lang="en-US"/>
              <a:t>0</a:t>
            </a:r>
            <a:r>
              <a:rPr dirty="0" sz="2400" lang="en-US"/>
              <a:t> </a:t>
            </a:r>
            <a:r>
              <a:rPr dirty="0" sz="2400" lang="en-US"/>
              <a:t>/</a:t>
            </a:r>
            <a:r>
              <a:rPr dirty="0" sz="2400" lang="en-US"/>
              <a:t> </a:t>
            </a:r>
            <a:r>
              <a:rPr dirty="0" sz="2400" lang="en-US"/>
              <a:t>a</a:t>
            </a:r>
            <a:r>
              <a:rPr dirty="0" sz="2400" lang="en-US"/>
              <a:t>s</a:t>
            </a:r>
            <a:r>
              <a:rPr dirty="0" sz="2400" lang="en-US"/>
              <a:t>u</a:t>
            </a:r>
            <a:r>
              <a:rPr dirty="0" sz="2400" lang="en-US"/>
              <a:t>n</a:t>
            </a:r>
            <a:r>
              <a:rPr dirty="0" sz="2400" lang="en-US"/>
              <a:t>m</a:t>
            </a:r>
            <a:r>
              <a:rPr dirty="0" sz="2400" lang="en-US"/>
              <a:t>103222400470</a:t>
            </a:r>
            <a:endParaRPr dirty="0" sz="2400" lang="en-US">
              <a:cs typeface="Calibri"/>
            </a:endParaRPr>
          </a:p>
          <a:p>
            <a:pPr>
              <a:lnSpc>
                <a:spcPct val="150000"/>
              </a:lnSpc>
            </a:pPr>
            <a:r>
              <a:rPr dirty="0" sz="2400" lang="en-US"/>
              <a:t>DEPARTMENT:</a:t>
            </a:r>
            <a:r>
              <a:rPr dirty="0" sz="2400" lang="en-US"/>
              <a:t> </a:t>
            </a:r>
            <a:r>
              <a:rPr dirty="0" sz="2400" lang="en-US"/>
              <a:t>B</a:t>
            </a:r>
            <a:r>
              <a:rPr dirty="0" sz="2400" lang="en-US"/>
              <a:t>.</a:t>
            </a:r>
            <a:r>
              <a:rPr dirty="0" sz="2400" lang="en-US"/>
              <a:t>S</a:t>
            </a:r>
            <a:r>
              <a:rPr dirty="0" sz="2400" lang="en-US"/>
              <a:t>c</a:t>
            </a:r>
            <a:r>
              <a:rPr dirty="0" sz="2400" lang="en-US"/>
              <a:t> </a:t>
            </a:r>
            <a:r>
              <a:rPr dirty="0" sz="2400" lang="en-US"/>
              <a:t>C</a:t>
            </a:r>
            <a:r>
              <a:rPr dirty="0" sz="2400" lang="en-US"/>
              <a:t>o</a:t>
            </a:r>
            <a:r>
              <a:rPr dirty="0" sz="2400" lang="en-US"/>
              <a:t>m</a:t>
            </a:r>
            <a:r>
              <a:rPr dirty="0" sz="2400" lang="en-US"/>
              <a:t>p</a:t>
            </a:r>
            <a:r>
              <a:rPr dirty="0" sz="2400" lang="en-US"/>
              <a:t>u</a:t>
            </a:r>
            <a:r>
              <a:rPr dirty="0" sz="2400" lang="en-US"/>
              <a:t>ter </a:t>
            </a:r>
            <a:r>
              <a:rPr dirty="0" sz="2400" lang="en-US"/>
              <a:t>Science</a:t>
            </a:r>
            <a:endParaRPr altLang="en-US" lang="zh-CN"/>
          </a:p>
          <a:p>
            <a:pPr>
              <a:lnSpc>
                <a:spcPct val="150000"/>
              </a:lnSpc>
            </a:pPr>
            <a:r>
              <a:rPr dirty="0" sz="2400" lang="en-US"/>
              <a:t>COLLEGE: </a:t>
            </a:r>
            <a:r>
              <a:rPr dirty="0" sz="2400" lang="en-US"/>
              <a:t>S</a:t>
            </a:r>
            <a:r>
              <a:rPr dirty="0" sz="2400" lang="en-US"/>
              <a:t>.</a:t>
            </a:r>
            <a:r>
              <a:rPr dirty="0" sz="2400" lang="en-US"/>
              <a:t>I</a:t>
            </a:r>
            <a:r>
              <a:rPr dirty="0" sz="2400" lang="en-US"/>
              <a:t>.</a:t>
            </a:r>
            <a:r>
              <a:rPr dirty="0" sz="2400" lang="en-US"/>
              <a:t>V</a:t>
            </a:r>
            <a:r>
              <a:rPr dirty="0" sz="2400" lang="en-US"/>
              <a:t>.</a:t>
            </a:r>
            <a:r>
              <a:rPr dirty="0" sz="2400" lang="en-US"/>
              <a:t>E</a:t>
            </a:r>
            <a:r>
              <a:rPr dirty="0" sz="2400" lang="en-US"/>
              <a:t>.</a:t>
            </a:r>
            <a:r>
              <a:rPr dirty="0" sz="2400" lang="en-US"/>
              <a:t>T</a:t>
            </a:r>
            <a:r>
              <a:rPr dirty="0" sz="2400" lang="en-US"/>
              <a:t> </a:t>
            </a:r>
            <a:r>
              <a:rPr dirty="0" sz="2400" lang="en-US"/>
              <a:t>COLLEGE</a:t>
            </a:r>
            <a:endParaRPr altLang="en-US" lang="zh-CN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  <p:pic>
        <p:nvPicPr>
          <p:cNvPr id="2097153" name="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0">
            <a:off x="7288079" y="4276725"/>
            <a:ext cx="1865445" cy="1866834"/>
          </a:xfrm>
          <a:prstGeom prst="rect"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3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44" name="object 7"/>
          <p:cNvSpPr txBox="1">
            <a:spLocks noGrp="1"/>
          </p:cNvSpPr>
          <p:nvPr>
            <p:ph type="title"/>
          </p:nvPr>
        </p:nvSpPr>
        <p:spPr>
          <a:xfrm>
            <a:off x="255783" y="228245"/>
            <a:ext cx="8480425" cy="5499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b="0" dirty="0" sz="3600" lang="en-IN" spc="15"/>
              <a:t>RESULTS AND SCREENSHOTS</a:t>
            </a:r>
            <a:endParaRPr b="0" dirty="0" sz="4250"/>
          </a:p>
        </p:txBody>
      </p:sp>
      <p:sp>
        <p:nvSpPr>
          <p:cNvPr id="1048645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097162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752475" y="1038572"/>
            <a:ext cx="2989845" cy="5319244"/>
          </a:xfrm>
          <a:prstGeom prst="rect"/>
        </p:spPr>
      </p:pic>
      <p:pic>
        <p:nvPicPr>
          <p:cNvPr id="2097163" name="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0">
            <a:off x="4438377" y="1019209"/>
            <a:ext cx="3000729" cy="5338605"/>
          </a:xfrm>
          <a:prstGeom prst="rect"/>
        </p:spPr>
      </p:pic>
      <p:pic>
        <p:nvPicPr>
          <p:cNvPr id="2097164" name=""/>
          <p:cNvPicPr>
            <a:picLocks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 rot="0">
            <a:off x="8175579" y="985215"/>
            <a:ext cx="3003767" cy="5344010"/>
          </a:xfrm>
          <a:prstGeom prst="rect"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9" name=""/>
          <p:cNvSpPr txBox="1"/>
          <p:nvPr/>
        </p:nvSpPr>
        <p:spPr>
          <a:xfrm>
            <a:off x="0" y="171448"/>
            <a:ext cx="8308578" cy="993139"/>
          </a:xfrm>
          <a:prstGeom prst="rect"/>
        </p:spPr>
        <p:txBody>
          <a:bodyPr rtlCol="0" wrap="square">
            <a:spAutoFit/>
          </a:bodyPr>
          <a:p>
            <a:r>
              <a:rPr sz="3200" lang="en-US">
                <a:solidFill>
                  <a:srgbClr val="000000"/>
                </a:solidFill>
              </a:rPr>
              <a:t>RESULTS AND SCREENSHOTS</a:t>
            </a:r>
            <a:endParaRPr sz="3600" lang="en-IN">
              <a:solidFill>
                <a:srgbClr val="000000"/>
              </a:solidFill>
            </a:endParaRPr>
          </a:p>
          <a:p>
            <a:endParaRPr sz="2800" lang="en-IN">
              <a:solidFill>
                <a:srgbClr val="000000"/>
              </a:solidFill>
            </a:endParaRPr>
          </a:p>
        </p:txBody>
      </p:sp>
      <p:pic>
        <p:nvPicPr>
          <p:cNvPr id="2097165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600974" y="867224"/>
            <a:ext cx="3107153" cy="5527951"/>
          </a:xfrm>
          <a:prstGeom prst="rect"/>
        </p:spPr>
      </p:pic>
      <p:pic>
        <p:nvPicPr>
          <p:cNvPr id="2097166" name="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0">
            <a:off x="4591575" y="843679"/>
            <a:ext cx="3107279" cy="5528173"/>
          </a:xfrm>
          <a:prstGeom prst="rect"/>
        </p:spPr>
      </p:pic>
      <p:pic>
        <p:nvPicPr>
          <p:cNvPr id="2097167" name=""/>
          <p:cNvPicPr>
            <a:picLocks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 rot="0">
            <a:off x="8230791" y="857428"/>
            <a:ext cx="3114359" cy="5540765"/>
          </a:xfrm>
          <a:prstGeom prst="rect"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1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50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lang="en-IN"/>
              <a:t>CONCLUSION</a:t>
            </a:r>
            <a:endParaRPr dirty="0"/>
          </a:p>
        </p:txBody>
      </p:sp>
      <p:sp>
        <p:nvSpPr>
          <p:cNvPr id="1048651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52" name=""/>
          <p:cNvSpPr txBox="1"/>
          <p:nvPr/>
        </p:nvSpPr>
        <p:spPr>
          <a:xfrm>
            <a:off x="550809" y="2137726"/>
            <a:ext cx="9566382" cy="2186940"/>
          </a:xfrm>
          <a:prstGeom prst="rect"/>
        </p:spPr>
        <p:txBody>
          <a:bodyPr rtlCol="0" wrap="square">
            <a:spAutoFit/>
          </a:bodyPr>
          <a:p>
            <a:r>
              <a:rPr altLang="en-US" sz="2800" lang="en-IN">
                <a:solidFill>
                  <a:srgbClr val="000000"/>
                </a:solidFill>
              </a:rPr>
              <a:t>•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This portfolio is an effective way to present personal skills, projects, and accomplishments</a:t>
            </a:r>
            <a:endParaRPr sz="2800" lang="en-IN">
              <a:solidFill>
                <a:srgbClr val="000000"/>
              </a:solidFill>
            </a:endParaRPr>
          </a:p>
          <a:p>
            <a:endParaRPr sz="2800" lang="en-IN">
              <a:solidFill>
                <a:srgbClr val="000000"/>
              </a:solidFill>
            </a:endParaRPr>
          </a:p>
          <a:p>
            <a:r>
              <a:rPr altLang="en-US" sz="2800" lang="en-IN">
                <a:solidFill>
                  <a:srgbClr val="000000"/>
                </a:solidFill>
              </a:rPr>
              <a:t>•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It serves as a stepping stone for career development and personal branding in the digital space.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9" name="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GitHub </a:t>
            </a:r>
            <a:r>
              <a:rPr lang="en-US"/>
              <a:t>L</a:t>
            </a:r>
            <a:r>
              <a:rPr lang="en-US"/>
              <a:t>i</a:t>
            </a:r>
            <a:r>
              <a:rPr lang="en-US"/>
              <a:t>n</a:t>
            </a:r>
            <a:r>
              <a:rPr lang="en-US"/>
              <a:t>k</a:t>
            </a:r>
            <a:endParaRPr lang="en-IN"/>
          </a:p>
        </p:txBody>
      </p:sp>
      <p:sp>
        <p:nvSpPr>
          <p:cNvPr id="1048660" name=""/>
          <p:cNvSpPr txBox="1"/>
          <p:nvPr/>
        </p:nvSpPr>
        <p:spPr>
          <a:xfrm>
            <a:off x="585734" y="2207449"/>
            <a:ext cx="10850933" cy="17678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Check out the project on GitHub:</a:t>
            </a:r>
            <a:endParaRPr sz="2800" lang="en-IN">
              <a:solidFill>
                <a:srgbClr val="000000"/>
              </a:solidFill>
            </a:endParaRPr>
          </a:p>
          <a:p>
            <a:r>
              <a:rPr altLang="en-US" sz="2800" lang="en-IN">
                <a:solidFill>
                  <a:srgbClr val="000000"/>
                </a:solidFill>
              </a:rPr>
              <a:t>🔗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altLang="en-US" sz="2800" lang="en-US">
                <a:solidFill>
                  <a:srgbClr val="000000"/>
                </a:solidFill>
                <a:hlinkClick r:id="rId1"/>
              </a:rPr>
              <a:t>https://github.com/Sakthipriyan-coder</a:t>
            </a:r>
            <a:endParaRPr sz="2800" lang="en-IN">
              <a:solidFill>
                <a:srgbClr val="000000"/>
              </a:solidFill>
            </a:endParaRPr>
          </a:p>
          <a:p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Feel free to explore, give feedback, and collaborate!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noFill/>
        </p:spPr>
        <p:txBody>
          <a:bodyPr bIns="0" lIns="0" rIns="0" rtlCol="0" tIns="0" wrap="square"/>
          <a:p>
            <a:pPr algn="ctr"/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0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08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7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4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5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09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10" name=""/>
          <p:cNvSpPr txBox="1"/>
          <p:nvPr/>
        </p:nvSpPr>
        <p:spPr>
          <a:xfrm>
            <a:off x="1747837" y="2583179"/>
            <a:ext cx="7087805" cy="1691640"/>
          </a:xfrm>
          <a:prstGeom prst="rect"/>
          <a:ln w="12700">
            <a:noFill/>
            <a:prstDash val="solid"/>
          </a:ln>
        </p:spPr>
        <p:txBody>
          <a:bodyPr rtlCol="0" wrap="square">
            <a:spAutoFit/>
          </a:bodyPr>
          <a:p>
            <a:r>
              <a:rPr sz="5400" lang="en-US">
                <a:solidFill>
                  <a:srgbClr val="000000"/>
                </a:solidFill>
              </a:rPr>
              <a:t>Designed to Impress – Portfolio Website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1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29" name="object 3"/>
          <p:cNvGrpSpPr/>
          <p:nvPr/>
        </p:nvGrpSpPr>
        <p:grpSpPr>
          <a:xfrm>
            <a:off x="7448612" y="0"/>
            <a:ext cx="4743796" cy="6858466"/>
            <a:chOff x="7448612" y="0"/>
            <a:chExt cx="4743796" cy="6858466"/>
          </a:xfrm>
        </p:grpSpPr>
        <p:sp>
          <p:nvSpPr>
            <p:cNvPr id="1048612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4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22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23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3371199" cy="7372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pc="25"/>
              <a:t>A</a:t>
            </a:r>
            <a:r>
              <a:rPr b="1" dirty="0" spc="-5"/>
              <a:t>G</a:t>
            </a:r>
            <a:r>
              <a:rPr b="1" dirty="0" spc="-35"/>
              <a:t>E</a:t>
            </a:r>
            <a:r>
              <a:rPr b="1" dirty="0" spc="15"/>
              <a:t>N</a:t>
            </a:r>
            <a:r>
              <a:rPr b="1" dirty="0"/>
              <a:t>DA</a:t>
            </a:r>
            <a:endParaRPr b="1" dirty="0"/>
          </a:p>
        </p:txBody>
      </p:sp>
      <p:sp>
        <p:nvSpPr>
          <p:cNvPr id="1048624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25" name="TextBox 22"/>
          <p:cNvSpPr txBox="1"/>
          <p:nvPr/>
        </p:nvSpPr>
        <p:spPr>
          <a:xfrm>
            <a:off x="2509807" y="1041533"/>
            <a:ext cx="5029200" cy="4701541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dirty="0" sz="2800" lang="en-US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7261727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6" name="object 8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27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28" name=""/>
          <p:cNvSpPr txBox="1"/>
          <p:nvPr/>
        </p:nvSpPr>
        <p:spPr>
          <a:xfrm>
            <a:off x="676275" y="2335529"/>
            <a:ext cx="9570588" cy="2606040"/>
          </a:xfrm>
          <a:prstGeom prst="rect"/>
        </p:spPr>
        <p:txBody>
          <a:bodyPr rtlCol="0" wrap="square">
            <a:spAutoFit/>
          </a:bodyPr>
          <a:p>
            <a:r>
              <a:rPr altLang="en-US" sz="2800" lang="en-IN">
                <a:solidFill>
                  <a:srgbClr val="000000"/>
                </a:solidFill>
              </a:rPr>
              <a:t>•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Many students and budding developers struggle to create an organized way to showcase their skills, projects, and certificates to potential employers or collaborators.</a:t>
            </a:r>
            <a:endParaRPr sz="2800" lang="en-IN">
              <a:solidFill>
                <a:srgbClr val="000000"/>
              </a:solidFill>
            </a:endParaRPr>
          </a:p>
          <a:p>
            <a:endParaRPr sz="2800" lang="en-IN">
              <a:solidFill>
                <a:srgbClr val="000000"/>
              </a:solidFill>
            </a:endParaRPr>
          </a:p>
          <a:p>
            <a:r>
              <a:rPr altLang="en-US" sz="2800" lang="en-IN">
                <a:solidFill>
                  <a:srgbClr val="000000"/>
                </a:solidFill>
              </a:rPr>
              <a:t>•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This portfolio solves that by providing a structured, responsive, and visually appealing presentation of work.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9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57" name="object 8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30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31" name=""/>
          <p:cNvSpPr txBox="1"/>
          <p:nvPr/>
        </p:nvSpPr>
        <p:spPr>
          <a:xfrm>
            <a:off x="742795" y="2246312"/>
            <a:ext cx="7915430" cy="3444239"/>
          </a:xfrm>
          <a:prstGeom prst="rect"/>
        </p:spPr>
        <p:txBody>
          <a:bodyPr rtlCol="0" wrap="square">
            <a:spAutoFit/>
          </a:bodyPr>
          <a:p>
            <a:r>
              <a:rPr altLang="en-US" sz="2800" lang="en-IN">
                <a:solidFill>
                  <a:srgbClr val="000000"/>
                </a:solidFill>
              </a:rPr>
              <a:t>•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 responsive personal portfolio website built using HTML, CSS, and JavaScript.</a:t>
            </a:r>
            <a:endParaRPr sz="2800" lang="en-IN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</a:pPr>
            <a:r>
              <a:rPr altLang="en-US" sz="2800" lang="en-IN">
                <a:solidFill>
                  <a:srgbClr val="000000"/>
                </a:solidFill>
              </a:rPr>
              <a:t>•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Professional look</a:t>
            </a:r>
            <a:endParaRPr sz="2800" lang="en-IN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</a:pPr>
            <a:r>
              <a:rPr altLang="en-US" sz="2800" lang="en-IN">
                <a:solidFill>
                  <a:srgbClr val="000000"/>
                </a:solidFill>
              </a:rPr>
              <a:t>•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Easy navigation</a:t>
            </a:r>
            <a:endParaRPr sz="2800" lang="en-IN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</a:pPr>
            <a:r>
              <a:rPr altLang="en-US" sz="2800" lang="en-IN">
                <a:solidFill>
                  <a:srgbClr val="000000"/>
                </a:solidFill>
              </a:rPr>
              <a:t>•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Showcases skills, projects, and achievements</a:t>
            </a:r>
            <a:endParaRPr sz="2800" lang="en-IN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</a:pPr>
            <a:r>
              <a:rPr altLang="en-US" sz="2800" lang="en-IN">
                <a:solidFill>
                  <a:srgbClr val="000000"/>
                </a:solidFill>
              </a:rPr>
              <a:t>•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Contact form for interaction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2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58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33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34" name=""/>
          <p:cNvSpPr txBox="1"/>
          <p:nvPr/>
        </p:nvSpPr>
        <p:spPr>
          <a:xfrm>
            <a:off x="723900" y="2242184"/>
            <a:ext cx="8376985" cy="3653790"/>
          </a:xfrm>
          <a:prstGeom prst="rect"/>
        </p:spPr>
        <p:txBody>
          <a:bodyPr rtlCol="0" wrap="square">
            <a:spAutoFit/>
          </a:bodyPr>
          <a:p>
            <a:r>
              <a:rPr altLang="en-US" sz="2800" lang="en-IN">
                <a:solidFill>
                  <a:srgbClr val="000000"/>
                </a:solidFill>
              </a:rPr>
              <a:t>•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Students</a:t>
            </a:r>
            <a:endParaRPr sz="2800" lang="en-IN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</a:pPr>
            <a:r>
              <a:rPr altLang="en-US" sz="2800" lang="en-IN">
                <a:solidFill>
                  <a:srgbClr val="000000"/>
                </a:solidFill>
              </a:rPr>
              <a:t>•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Aspiring developers</a:t>
            </a:r>
            <a:endParaRPr sz="2800" lang="en-IN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</a:pPr>
            <a:r>
              <a:rPr altLang="en-US" sz="2800" lang="en-IN">
                <a:solidFill>
                  <a:srgbClr val="000000"/>
                </a:solidFill>
              </a:rPr>
              <a:t>•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Hiring managers</a:t>
            </a:r>
            <a:endParaRPr sz="2800" lang="en-IN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</a:pPr>
            <a:r>
              <a:rPr altLang="en-US" sz="2800" lang="en-IN">
                <a:solidFill>
                  <a:srgbClr val="000000"/>
                </a:solidFill>
              </a:rPr>
              <a:t>•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Online course participants</a:t>
            </a:r>
            <a:endParaRPr sz="2800" lang="en-IN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</a:pPr>
            <a:r>
              <a:rPr altLang="en-US" sz="2800" lang="en-IN">
                <a:solidFill>
                  <a:srgbClr val="000000"/>
                </a:solidFill>
              </a:rPr>
              <a:t>•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This portfolio helps users build their</a:t>
            </a:r>
            <a:endParaRPr sz="2800" lang="en-IN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</a:pPr>
            <a:r>
              <a:rPr altLang="en-US" sz="2800" lang="en-IN">
                <a:solidFill>
                  <a:srgbClr val="000000"/>
                </a:solidFill>
              </a:rPr>
              <a:t>•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online presence and share their skills effectively.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5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lang="en-IN" spc="10"/>
              <a:t>TOOLS AND TECHNIQUES</a:t>
            </a:r>
            <a:endParaRPr dirty="0" sz="3600"/>
          </a:p>
        </p:txBody>
      </p:sp>
      <p:pic>
        <p:nvPicPr>
          <p:cNvPr id="2097159" name="object 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36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37" name=""/>
          <p:cNvSpPr txBox="1"/>
          <p:nvPr/>
        </p:nvSpPr>
        <p:spPr>
          <a:xfrm>
            <a:off x="676275" y="2165985"/>
            <a:ext cx="8995472" cy="3653789"/>
          </a:xfrm>
          <a:prstGeom prst="rect"/>
        </p:spPr>
        <p:txBody>
          <a:bodyPr rtlCol="0" wrap="square">
            <a:spAutoFit/>
          </a:bodyPr>
          <a:p>
            <a:r>
              <a:rPr altLang="en-US" sz="2800" lang="en-IN">
                <a:solidFill>
                  <a:srgbClr val="000000"/>
                </a:solidFill>
              </a:rPr>
              <a:t>•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HTML-Structure web pages</a:t>
            </a:r>
            <a:endParaRPr sz="2800" lang="en-IN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</a:pPr>
            <a:r>
              <a:rPr altLang="en-US" sz="2800" lang="en-IN">
                <a:solidFill>
                  <a:srgbClr val="000000"/>
                </a:solidFill>
              </a:rPr>
              <a:t>•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altLang="en-US" sz="2800" lang="en-US">
                <a:solidFill>
                  <a:srgbClr val="000000"/>
                </a:solidFill>
              </a:rPr>
              <a:t>search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CSS-Style and layout</a:t>
            </a:r>
            <a:endParaRPr sz="2800" lang="en-IN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</a:pPr>
            <a:r>
              <a:rPr altLang="en-US" sz="2800" lang="en-IN">
                <a:solidFill>
                  <a:srgbClr val="000000"/>
                </a:solidFill>
              </a:rPr>
              <a:t>•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JavaScript - Add interactivity</a:t>
            </a:r>
            <a:endParaRPr sz="2800" lang="en-IN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</a:pPr>
            <a:r>
              <a:rPr altLang="en-US" sz="2800" lang="en-IN">
                <a:solidFill>
                  <a:srgbClr val="000000"/>
                </a:solidFill>
              </a:rPr>
              <a:t>•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GitHub - Code hosting</a:t>
            </a:r>
            <a:endParaRPr sz="2800" lang="en-IN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</a:pPr>
            <a:r>
              <a:rPr altLang="en-US" sz="2800" lang="en-IN">
                <a:solidFill>
                  <a:srgbClr val="000000"/>
                </a:solidFill>
              </a:rPr>
              <a:t>•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Responsive Design - Works on desktop and mobile devices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0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38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8"/>
          <p:cNvSpPr txBox="1"/>
          <p:nvPr/>
        </p:nvSpPr>
        <p:spPr>
          <a:xfrm>
            <a:off x="739775" y="291147"/>
            <a:ext cx="8794750" cy="629018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000" lang="en-IN" spc="15">
                <a:latin typeface="Trebuchet MS"/>
                <a:cs typeface="Trebuchet MS"/>
              </a:rPr>
              <a:t>POTFOLIO DESIGN AND LAYOUT</a:t>
            </a:r>
            <a:endParaRPr dirty="0" sz="4000">
              <a:latin typeface="Trebuchet MS"/>
              <a:cs typeface="Trebuchet MS"/>
            </a:endParaRPr>
          </a:p>
        </p:txBody>
      </p:sp>
      <p:sp>
        <p:nvSpPr>
          <p:cNvPr id="1048640" name=""/>
          <p:cNvSpPr txBox="1"/>
          <p:nvPr/>
        </p:nvSpPr>
        <p:spPr>
          <a:xfrm>
            <a:off x="739775" y="2124387"/>
            <a:ext cx="10517901" cy="2396489"/>
          </a:xfrm>
          <a:prstGeom prst="rect"/>
        </p:spPr>
        <p:txBody>
          <a:bodyPr rtlCol="0" wrap="square">
            <a:spAutoFit/>
          </a:bodyPr>
          <a:p>
            <a:r>
              <a:rPr altLang="en-US" sz="2800" lang="en-IN">
                <a:solidFill>
                  <a:srgbClr val="000000"/>
                </a:solidFill>
              </a:rPr>
              <a:t>•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Clean navigation: About, Skills, Projects, Certificates, Contact</a:t>
            </a:r>
            <a:endParaRPr sz="2800" lang="en-IN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</a:pPr>
            <a:r>
              <a:rPr altLang="en-US" sz="2800" lang="en-IN">
                <a:solidFill>
                  <a:srgbClr val="000000"/>
                </a:solidFill>
              </a:rPr>
              <a:t>•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Organized content for readability</a:t>
            </a:r>
            <a:endParaRPr sz="2800" lang="en-IN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</a:pPr>
            <a:r>
              <a:rPr altLang="en-US" sz="2800" lang="en-IN">
                <a:solidFill>
                  <a:srgbClr val="000000"/>
                </a:solidFill>
              </a:rPr>
              <a:t>•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Mobile-friendly and visually appealing</a:t>
            </a:r>
            <a:endParaRPr sz="2800" lang="en-IN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</a:pPr>
            <a:r>
              <a:rPr altLang="en-US" sz="2800" lang="en-IN">
                <a:solidFill>
                  <a:srgbClr val="000000"/>
                </a:solidFill>
              </a:rPr>
              <a:t>•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Uses icons and cards to highlight information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1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IN"/>
              <a:t>FEATURES AND FUNCTIONALITY</a:t>
            </a:r>
          </a:p>
        </p:txBody>
      </p:sp>
      <p:sp>
        <p:nvSpPr>
          <p:cNvPr id="1048642" name=""/>
          <p:cNvSpPr txBox="1"/>
          <p:nvPr/>
        </p:nvSpPr>
        <p:spPr>
          <a:xfrm>
            <a:off x="1265230" y="2335530"/>
            <a:ext cx="8864638" cy="3025139"/>
          </a:xfrm>
          <a:prstGeom prst="rect"/>
        </p:spPr>
        <p:txBody>
          <a:bodyPr rtlCol="0" wrap="square">
            <a:spAutoFit/>
          </a:bodyPr>
          <a:p>
            <a:r>
              <a:rPr altLang="en-US" sz="2800" lang="en-IN">
                <a:solidFill>
                  <a:srgbClr val="000000"/>
                </a:solidFill>
              </a:rPr>
              <a:t>•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Responsive web layout</a:t>
            </a:r>
            <a:endParaRPr sz="2800" lang="en-IN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</a:pPr>
            <a:r>
              <a:rPr altLang="en-US" sz="2800" lang="en-IN">
                <a:solidFill>
                  <a:srgbClr val="000000"/>
                </a:solidFill>
              </a:rPr>
              <a:t>•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Interactive forms</a:t>
            </a:r>
            <a:endParaRPr sz="2800" lang="en-IN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</a:pPr>
            <a:r>
              <a:rPr altLang="en-US" sz="2800" lang="en-IN">
                <a:solidFill>
                  <a:srgbClr val="000000"/>
                </a:solidFill>
              </a:rPr>
              <a:t>•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Project showcases with descriptions</a:t>
            </a:r>
            <a:endParaRPr sz="2800" lang="en-IN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</a:pPr>
            <a:r>
              <a:rPr altLang="en-US" sz="2800" lang="en-IN">
                <a:solidFill>
                  <a:srgbClr val="000000"/>
                </a:solidFill>
              </a:rPr>
              <a:t>•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Certificates section for achievements</a:t>
            </a:r>
            <a:endParaRPr sz="2800" lang="en-IN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</a:pPr>
            <a:r>
              <a:rPr altLang="en-US" sz="2800" lang="en-IN">
                <a:solidFill>
                  <a:srgbClr val="000000"/>
                </a:solidFill>
              </a:rPr>
              <a:t>•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Contact form with email and phone details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Nanthini Mohan</cp:lastModifiedBy>
  <dcterms:created xsi:type="dcterms:W3CDTF">2024-03-28T17:07:22Z</dcterms:created>
  <dcterms:modified xsi:type="dcterms:W3CDTF">2025-09-10T05:18:07Z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05337ed5d8984316afcf9d4919661956</vt:lpwstr>
  </property>
</Properties>
</file>