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8" r:id="rId14"/>
    <p:sldId id="269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hyperlink" Target="https://github.com/sakthipriyan-coder" TargetMode="External"/><Relationship Id="rId2" Type="http://schemas.openxmlformats.org/officeDocument/2006/relationships/slideLayout" Target="../slideLayouts/slideLayout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</a:t>
            </a: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676275" y="1873885"/>
            <a:ext cx="8610600" cy="24028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k</a:t>
            </a:r>
            <a:r>
              <a:rPr dirty="0" sz="2400" lang="en-US"/>
              <a:t>t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priyan </a:t>
            </a:r>
            <a:r>
              <a:rPr dirty="0" sz="2400" lang="en-US"/>
              <a:t>R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REGISTER NO AND NMID: 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0</a:t>
            </a:r>
            <a:r>
              <a:rPr dirty="0" sz="2400" lang="en-US"/>
              <a:t>4</a:t>
            </a:r>
            <a:r>
              <a:rPr dirty="0" sz="2400" lang="en-US"/>
              <a:t>7</a:t>
            </a:r>
            <a:r>
              <a:rPr dirty="0" sz="2400" lang="en-US"/>
              <a:t>0</a:t>
            </a:r>
            <a:r>
              <a:rPr dirty="0" sz="2400" lang="en-US"/>
              <a:t> 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103222400470</a:t>
            </a:r>
            <a:endParaRPr dirty="0" sz="2400" lang="en-US">
              <a:cs typeface="Calibri"/>
            </a:endParaRPr>
          </a:p>
          <a:p>
            <a:pPr>
              <a:lnSpc>
                <a:spcPct val="150000"/>
              </a:lnSpc>
            </a:pPr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p</a:t>
            </a:r>
            <a:r>
              <a:rPr dirty="0" sz="2400" lang="en-US"/>
              <a:t>u</a:t>
            </a:r>
            <a:r>
              <a:rPr dirty="0" sz="2400" lang="en-US"/>
              <a:t>ter </a:t>
            </a:r>
            <a:r>
              <a:rPr dirty="0" sz="2400" lang="en-US"/>
              <a:t>Science</a:t>
            </a:r>
            <a:endParaRPr altLang="en-US" lang="zh-CN"/>
          </a:p>
          <a:p>
            <a:pPr>
              <a:lnSpc>
                <a:spcPct val="150000"/>
              </a:lnSpc>
            </a:pPr>
            <a:r>
              <a:rPr dirty="0" sz="2400" lang="en-US"/>
              <a:t>COLLEGE: </a:t>
            </a:r>
            <a:r>
              <a:rPr dirty="0" sz="2400" lang="en-US"/>
              <a:t>S</a:t>
            </a:r>
            <a:r>
              <a:rPr dirty="0" sz="2400" lang="en-US"/>
              <a:t>.</a:t>
            </a:r>
            <a:r>
              <a:rPr dirty="0" sz="2400" lang="en-US"/>
              <a:t>I</a:t>
            </a:r>
            <a:r>
              <a:rPr dirty="0" sz="2400" lang="en-US"/>
              <a:t>.</a:t>
            </a:r>
            <a:r>
              <a:rPr dirty="0" sz="2400" lang="en-US"/>
              <a:t>V</a:t>
            </a:r>
            <a:r>
              <a:rPr dirty="0" sz="2400" lang="en-US"/>
              <a:t>.</a:t>
            </a:r>
            <a:r>
              <a:rPr dirty="0" sz="2400" lang="en-US"/>
              <a:t>E</a:t>
            </a:r>
            <a:r>
              <a:rPr dirty="0" sz="2400" lang="en-US"/>
              <a:t>.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COLLEGE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7288079" y="4276725"/>
            <a:ext cx="1865445" cy="1866834"/>
          </a:xfrm>
          <a:prstGeom prst="rect"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4" name=""/>
          <p:cNvSpPr txBox="1"/>
          <p:nvPr/>
        </p:nvSpPr>
        <p:spPr>
          <a:xfrm>
            <a:off x="877544" y="656619"/>
            <a:ext cx="8308578" cy="1107440"/>
          </a:xfrm>
          <a:prstGeom prst="rect"/>
        </p:spPr>
        <p:txBody>
          <a:bodyPr rtlCol="0" wrap="square">
            <a:spAutoFit/>
          </a:bodyPr>
          <a:p>
            <a:r>
              <a:rPr sz="4000" lang="en-US">
                <a:solidFill>
                  <a:srgbClr val="000000"/>
                </a:solidFill>
              </a:rPr>
              <a:t>RESULTS AND SCREENSHOTS</a:t>
            </a:r>
            <a:endParaRPr sz="44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08" name=""/>
          <p:cNvSpPr txBox="1"/>
          <p:nvPr/>
        </p:nvSpPr>
        <p:spPr>
          <a:xfrm>
            <a:off x="550809" y="2137726"/>
            <a:ext cx="9566382" cy="21869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is an effective way to present personal skills, projects, and accomplishments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It serves as a stepping stone for career development and personal branding in the digital space.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0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IN"/>
          </a:p>
        </p:txBody>
      </p:sp>
      <p:sp>
        <p:nvSpPr>
          <p:cNvPr id="1048713" name=""/>
          <p:cNvSpPr txBox="1"/>
          <p:nvPr/>
        </p:nvSpPr>
        <p:spPr>
          <a:xfrm>
            <a:off x="585734" y="2207449"/>
            <a:ext cx="10850933" cy="17678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Check out the project on GitHub: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🔗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  <a:hlinkClick r:id="rId1"/>
              </a:rPr>
              <a:t>https://github.com/Sakthipriyan-coder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Feel free to explore, give feedback, and collaborate!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noFill/>
        </p:spPr>
        <p:txBody>
          <a:bodyPr bIns="0" lIns="0" rIns="0" rtlCol="0" tIns="0" wrap="square"/>
          <a:p>
            <a:pPr algn="ctr"/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701" name=""/>
          <p:cNvSpPr txBox="1"/>
          <p:nvPr/>
        </p:nvSpPr>
        <p:spPr>
          <a:xfrm>
            <a:off x="1747837" y="2583179"/>
            <a:ext cx="7087805" cy="1691640"/>
          </a:xfrm>
          <a:prstGeom prst="rect"/>
          <a:ln w="12700">
            <a:noFill/>
            <a:prstDash val="solid"/>
          </a:ln>
        </p:spPr>
        <p:txBody>
          <a:bodyPr rtlCol="0" wrap="square">
            <a:spAutoFit/>
          </a:bodyPr>
          <a:p>
            <a:r>
              <a:rPr sz="5400" lang="en-US">
                <a:solidFill>
                  <a:srgbClr val="000000"/>
                </a:solidFill>
              </a:rPr>
              <a:t>Designed to Impress – Portfolio Website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337119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pc="25"/>
              <a:t>A</a:t>
            </a:r>
            <a:r>
              <a:rPr b="1" dirty="0" spc="-5"/>
              <a:t>G</a:t>
            </a:r>
            <a:r>
              <a:rPr b="1" dirty="0" spc="-35"/>
              <a:t>E</a:t>
            </a:r>
            <a:r>
              <a:rPr b="1" dirty="0" spc="15"/>
              <a:t>N</a:t>
            </a:r>
            <a:r>
              <a:rPr b="1" dirty="0"/>
              <a:t>DA</a:t>
            </a:r>
            <a:endParaRPr b="1" dirty="0"/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7261727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2" name=""/>
          <p:cNvSpPr txBox="1"/>
          <p:nvPr/>
        </p:nvSpPr>
        <p:spPr>
          <a:xfrm>
            <a:off x="676275" y="2335529"/>
            <a:ext cx="9570588" cy="26060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Many students and budding developers struggle to create an organized way to showcase their skills, projects, and certificates to potential employers or collaborators.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solves that by providing a structured, responsive, and visually appealing presentation of work.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3" name=""/>
          <p:cNvSpPr txBox="1"/>
          <p:nvPr/>
        </p:nvSpPr>
        <p:spPr>
          <a:xfrm>
            <a:off x="742795" y="2246312"/>
            <a:ext cx="7915430" cy="34442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 responsive personal portfolio website built using HTML, CSS, and JavaScript.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Professional look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Easy navigation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Showcases skills, projects, and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for interaction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04" name=""/>
          <p:cNvSpPr txBox="1"/>
          <p:nvPr/>
        </p:nvSpPr>
        <p:spPr>
          <a:xfrm>
            <a:off x="723900" y="2242184"/>
            <a:ext cx="8376985" cy="365379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Students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Aspiring developers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Hiring managers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course participants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This portfolio helps users build their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online presence and share their skills effectively.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05" name=""/>
          <p:cNvSpPr txBox="1"/>
          <p:nvPr/>
        </p:nvSpPr>
        <p:spPr>
          <a:xfrm>
            <a:off x="676275" y="2165985"/>
            <a:ext cx="8995472" cy="36537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HTML-Structure web pages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altLang="en-US" sz="2800" lang="en-US">
                <a:solidFill>
                  <a:srgbClr val="000000"/>
                </a:solidFill>
              </a:rPr>
              <a:t>search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CSS-Style and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JavaScript - Add interactivity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GitHub - Code hosting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Design - Works on desktop and mobile devices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706" name=""/>
          <p:cNvSpPr txBox="1"/>
          <p:nvPr/>
        </p:nvSpPr>
        <p:spPr>
          <a:xfrm>
            <a:off x="739775" y="2124387"/>
            <a:ext cx="10517901" cy="239648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Clean navigation: About, Skills, Projects, Certificates, Contact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Organized content for readability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Mobile-friendly and visually appealing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Uses icons and cards to highlight information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07" name=""/>
          <p:cNvSpPr txBox="1"/>
          <p:nvPr/>
        </p:nvSpPr>
        <p:spPr>
          <a:xfrm>
            <a:off x="1265230" y="2335530"/>
            <a:ext cx="8864638" cy="3025139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Responsive web layout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Interactive forms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Project showcases with descriptions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Certificates section for achievements</a:t>
            </a:r>
            <a:endParaRPr sz="2800" lang="en-IN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altLang="en-US" sz="2800" lang="en-IN">
                <a:solidFill>
                  <a:srgbClr val="000000"/>
                </a:solidFill>
              </a:rPr>
              <a:t>•</a:t>
            </a:r>
            <a:r>
              <a:rPr altLang="en-US"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Contact form with email and phone details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2025-09-09T18:25:53Z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8682665aea8d41beaf35f8e987cf8d6d</vt:lpwstr>
  </property>
</Properties>
</file>