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66" r:id="rId1"/>
  </p:sldMasterIdLst>
  <p:notesMasterIdLst>
    <p:notesMasterId r:id="rId2"/>
  </p:notesMasterIdLst>
  <p:sldIdLst>
    <p:sldId id="274" r:id="rId3"/>
    <p:sldId id="275" r:id="rId4"/>
    <p:sldId id="276" r:id="rId5"/>
    <p:sldId id="277" r:id="rId6"/>
    <p:sldId id="278" r:id="rId7"/>
    <p:sldId id="279" r:id="rId8"/>
    <p:sldId id="280" r:id="rId9"/>
    <p:sldId id="281" r:id="rId10"/>
    <p:sldId id="282" r:id="rId11"/>
    <p:sldId id="283" r:id="rId12"/>
    <p:sldId id="285" r:id="rId13"/>
    <p:sldId id="286" r:id="rId14"/>
    <p:sldId id="287" r:id="rId15"/>
    <p:sldId id="288" r:id="rId16"/>
    <p:sldId id="289" r:id="rId17"/>
  </p:sldIdLst>
  <p:sldSz type="screen16x9" cy="6858000" cx="12192000"/>
  <p:notesSz cx="12192000" cy="6858000"/>
  <p:defaultTextStyle>
    <a:defPPr lvl="0">
      <a:defRPr lang="en-US"/>
    </a:defPPr>
    <a:lvl1pPr algn="l" defTabSz="457200" eaLnBrk="1" hangingPunct="1" latinLnBrk="0" lvl="0" marL="0" rtl="0">
      <a:defRPr sz="1800" kern="1200">
        <a:solidFill>
          <a:schemeClr val="tx1"/>
        </a:solidFill>
        <a:latin typeface="+mn-lt"/>
        <a:ea typeface="+mn-ea"/>
        <a:cs typeface="+mn-cs"/>
      </a:defRPr>
    </a:lvl1pPr>
    <a:lvl2pPr algn="l" defTabSz="457200" eaLnBrk="1" hangingPunct="1" latinLnBrk="0" lvl="1" marL="457200" rtl="0">
      <a:defRPr sz="1800" kern="1200">
        <a:solidFill>
          <a:schemeClr val="tx1"/>
        </a:solidFill>
        <a:latin typeface="+mn-lt"/>
        <a:ea typeface="+mn-ea"/>
        <a:cs typeface="+mn-cs"/>
      </a:defRPr>
    </a:lvl2pPr>
    <a:lvl3pPr algn="l" defTabSz="457200" eaLnBrk="1" hangingPunct="1" latinLnBrk="0" lvl="2" marL="914400" rtl="0">
      <a:defRPr sz="1800" kern="1200">
        <a:solidFill>
          <a:schemeClr val="tx1"/>
        </a:solidFill>
        <a:latin typeface="+mn-lt"/>
        <a:ea typeface="+mn-ea"/>
        <a:cs typeface="+mn-cs"/>
      </a:defRPr>
    </a:lvl3pPr>
    <a:lvl4pPr algn="l" defTabSz="457200" eaLnBrk="1" hangingPunct="1" latinLnBrk="0" lvl="3" marL="1371600" rtl="0">
      <a:defRPr sz="1800" kern="1200">
        <a:solidFill>
          <a:schemeClr val="tx1"/>
        </a:solidFill>
        <a:latin typeface="+mn-lt"/>
        <a:ea typeface="+mn-ea"/>
        <a:cs typeface="+mn-cs"/>
      </a:defRPr>
    </a:lvl4pPr>
    <a:lvl5pPr algn="l" defTabSz="457200" eaLnBrk="1" hangingPunct="1" latinLnBrk="0" lvl="4" marL="1828800" rtl="0">
      <a:defRPr sz="1800" kern="1200">
        <a:solidFill>
          <a:schemeClr val="tx1"/>
        </a:solidFill>
        <a:latin typeface="+mn-lt"/>
        <a:ea typeface="+mn-ea"/>
        <a:cs typeface="+mn-cs"/>
      </a:defRPr>
    </a:lvl5pPr>
    <a:lvl6pPr algn="l" defTabSz="457200" eaLnBrk="1" hangingPunct="1" latinLnBrk="0" lvl="5" marL="2286000" rtl="0">
      <a:defRPr sz="1800" kern="1200">
        <a:solidFill>
          <a:schemeClr val="tx1"/>
        </a:solidFill>
        <a:latin typeface="+mn-lt"/>
        <a:ea typeface="+mn-ea"/>
        <a:cs typeface="+mn-cs"/>
      </a:defRPr>
    </a:lvl6pPr>
    <a:lvl7pPr algn="l" defTabSz="457200" eaLnBrk="1" hangingPunct="1" latinLnBrk="0" lvl="6" marL="2743200" rtl="0">
      <a:defRPr sz="1800" kern="1200">
        <a:solidFill>
          <a:schemeClr val="tx1"/>
        </a:solidFill>
        <a:latin typeface="+mn-lt"/>
        <a:ea typeface="+mn-ea"/>
        <a:cs typeface="+mn-cs"/>
      </a:defRPr>
    </a:lvl7pPr>
    <a:lvl8pPr algn="l" defTabSz="457200" eaLnBrk="1" hangingPunct="1" latinLnBrk="0" lvl="7" marL="3200400" rtl="0">
      <a:defRPr sz="1800" kern="1200">
        <a:solidFill>
          <a:schemeClr val="tx1"/>
        </a:solidFill>
        <a:latin typeface="+mn-lt"/>
        <a:ea typeface="+mn-ea"/>
        <a:cs typeface="+mn-cs"/>
      </a:defRPr>
    </a:lvl8pPr>
    <a:lvl9pPr algn="l" defTabSz="4572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FF7C80"/>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99" autoAdjust="0"/>
    <p:restoredTop sz="94660"/>
  </p:normalViewPr>
  <p:slideViewPr>
    <p:cSldViewPr snapToGrid="0">
      <p:cViewPr varScale="1">
        <p:scale>
          <a:sx n="91" d="100"/>
          <a:sy n="91" d="100"/>
        </p:scale>
        <p:origin x="365"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9" name=""/>
        <p:cNvGrpSpPr/>
        <p:nvPr/>
      </p:nvGrpSpPr>
      <p:grpSpPr>
        <a:xfrm>
          <a:off x="0" y="0"/>
          <a:ext cx="0" cy="0"/>
          <a:chOff x="0" y="0"/>
          <a:chExt cx="0" cy="0"/>
        </a:xfrm>
      </p:grpSpPr>
      <p:sp>
        <p:nvSpPr>
          <p:cNvPr id="104879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9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9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9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9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9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1" name="Slide Image Placeholder 1"/>
          <p:cNvSpPr>
            <a:spLocks noChangeAspect="1" noRot="1" noGrp="1"/>
          </p:cNvSpPr>
          <p:nvPr>
            <p:ph type="sldImg"/>
          </p:nvPr>
        </p:nvSpPr>
        <p:spPr/>
      </p:sp>
      <p:sp>
        <p:nvSpPr>
          <p:cNvPr id="1048602" name="Notes Placeholder 2"/>
          <p:cNvSpPr>
            <a:spLocks noGrp="1"/>
          </p:cNvSpPr>
          <p:nvPr>
            <p:ph type="body" idx="1"/>
          </p:nvPr>
        </p:nvSpPr>
        <p:spPr/>
        <p:txBody>
          <a:bodyPr/>
          <a:p>
            <a:endParaRPr dirty="0" lang="en-IN"/>
          </a:p>
        </p:txBody>
      </p:sp>
      <p:sp>
        <p:nvSpPr>
          <p:cNvPr id="1048603"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65" name=""/>
        <p:cNvGrpSpPr/>
        <p:nvPr/>
      </p:nvGrpSpPr>
      <p:grpSpPr>
        <a:xfrm>
          <a:off x="0" y="0"/>
          <a:ext cx="0" cy="0"/>
          <a:chOff x="0" y="0"/>
          <a:chExt cx="0" cy="0"/>
        </a:xfrm>
      </p:grpSpPr>
      <p:grpSp>
        <p:nvGrpSpPr>
          <p:cNvPr id="66" name="Group 15"/>
          <p:cNvGrpSpPr/>
          <p:nvPr/>
        </p:nvGrpSpPr>
        <p:grpSpPr>
          <a:xfrm>
            <a:off x="0" y="-8467"/>
            <a:ext cx="12192000" cy="6866467"/>
            <a:chOff x="0" y="-8467"/>
            <a:chExt cx="12192000" cy="6866467"/>
          </a:xfrm>
        </p:grpSpPr>
        <p:sp>
          <p:nvSpPr>
            <p:cNvPr id="1048704" name="Freeform 14"/>
            <p:cNvSpPr/>
            <p:nvPr/>
          </p:nvSpPr>
          <p:spPr>
            <a:xfrm>
              <a:off x="0" y="-7862"/>
              <a:ext cx="863600" cy="5698067"/>
            </a:xfrm>
            <a:custGeom>
              <a:avLst/>
              <a:ah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705"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6"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7"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8"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09"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0"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711"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71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713"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71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15" name="Footer Placeholder 4"/>
          <p:cNvSpPr>
            <a:spLocks noGrp="1"/>
          </p:cNvSpPr>
          <p:nvPr>
            <p:ph type="ftr" sz="quarter" idx="11"/>
          </p:nvPr>
        </p:nvSpPr>
        <p:spPr/>
        <p:txBody>
          <a:bodyPr/>
          <a:p>
            <a:endParaRPr lang="en-US"/>
          </a:p>
        </p:txBody>
      </p:sp>
      <p:sp>
        <p:nvSpPr>
          <p:cNvPr id="104871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74" name=""/>
        <p:cNvGrpSpPr/>
        <p:nvPr/>
      </p:nvGrpSpPr>
      <p:grpSpPr>
        <a:xfrm>
          <a:off x="0" y="0"/>
          <a:ext cx="0" cy="0"/>
          <a:chOff x="0" y="0"/>
          <a:chExt cx="0" cy="0"/>
        </a:xfrm>
      </p:grpSpPr>
      <p:sp>
        <p:nvSpPr>
          <p:cNvPr id="104876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6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64"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5" name="Footer Placeholder 4"/>
          <p:cNvSpPr>
            <a:spLocks noGrp="1"/>
          </p:cNvSpPr>
          <p:nvPr>
            <p:ph type="ftr" sz="quarter" idx="11"/>
          </p:nvPr>
        </p:nvSpPr>
        <p:spPr/>
        <p:txBody>
          <a:bodyPr/>
          <a:p>
            <a:endParaRPr lang="en-US"/>
          </a:p>
        </p:txBody>
      </p:sp>
      <p:sp>
        <p:nvSpPr>
          <p:cNvPr id="1048766"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8" name=""/>
        <p:cNvGrpSpPr/>
        <p:nvPr/>
      </p:nvGrpSpPr>
      <p:grpSpPr>
        <a:xfrm>
          <a:off x="0" y="0"/>
          <a:ext cx="0" cy="0"/>
          <a:chOff x="0" y="0"/>
          <a:chExt cx="0" cy="0"/>
        </a:xfrm>
      </p:grpSpPr>
      <p:sp>
        <p:nvSpPr>
          <p:cNvPr id="104872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26"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72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28"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9" name="Footer Placeholder 4"/>
          <p:cNvSpPr>
            <a:spLocks noGrp="1"/>
          </p:cNvSpPr>
          <p:nvPr>
            <p:ph type="ftr" sz="quarter" idx="11"/>
          </p:nvPr>
        </p:nvSpPr>
        <p:spPr/>
        <p:txBody>
          <a:bodyPr/>
          <a:p>
            <a:endParaRPr lang="en-US"/>
          </a:p>
        </p:txBody>
      </p:sp>
      <p:sp>
        <p:nvSpPr>
          <p:cNvPr id="1048730"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31"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32"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73" name=""/>
        <p:cNvGrpSpPr/>
        <p:nvPr/>
      </p:nvGrpSpPr>
      <p:grpSpPr>
        <a:xfrm>
          <a:off x="0" y="0"/>
          <a:ext cx="0" cy="0"/>
          <a:chOff x="0" y="0"/>
          <a:chExt cx="0" cy="0"/>
        </a:xfrm>
      </p:grpSpPr>
      <p:sp>
        <p:nvSpPr>
          <p:cNvPr id="104875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5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59"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60" name="Footer Placeholder 4"/>
          <p:cNvSpPr>
            <a:spLocks noGrp="1"/>
          </p:cNvSpPr>
          <p:nvPr>
            <p:ph type="ftr" sz="quarter" idx="11"/>
          </p:nvPr>
        </p:nvSpPr>
        <p:spPr/>
        <p:txBody>
          <a:bodyPr/>
          <a:p>
            <a:endParaRPr lang="en-US"/>
          </a:p>
        </p:txBody>
      </p:sp>
      <p:sp>
        <p:nvSpPr>
          <p:cNvPr id="1048761"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67" name=""/>
        <p:cNvGrpSpPr/>
        <p:nvPr/>
      </p:nvGrpSpPr>
      <p:grpSpPr>
        <a:xfrm>
          <a:off x="0" y="0"/>
          <a:ext cx="0" cy="0"/>
          <a:chOff x="0" y="0"/>
          <a:chExt cx="0" cy="0"/>
        </a:xfrm>
      </p:grpSpPr>
      <p:sp>
        <p:nvSpPr>
          <p:cNvPr id="104871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71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71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20"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21" name="Footer Placeholder 4"/>
          <p:cNvSpPr>
            <a:spLocks noGrp="1"/>
          </p:cNvSpPr>
          <p:nvPr>
            <p:ph type="ftr" sz="quarter" idx="11"/>
          </p:nvPr>
        </p:nvSpPr>
        <p:spPr/>
        <p:txBody>
          <a:bodyPr/>
          <a:p>
            <a:endParaRPr lang="en-US"/>
          </a:p>
        </p:txBody>
      </p:sp>
      <p:sp>
        <p:nvSpPr>
          <p:cNvPr id="104872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2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72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76" name=""/>
        <p:cNvGrpSpPr/>
        <p:nvPr/>
      </p:nvGrpSpPr>
      <p:grpSpPr>
        <a:xfrm>
          <a:off x="0" y="0"/>
          <a:ext cx="0" cy="0"/>
          <a:chOff x="0" y="0"/>
          <a:chExt cx="0" cy="0"/>
        </a:xfrm>
      </p:grpSpPr>
      <p:sp>
        <p:nvSpPr>
          <p:cNvPr id="104877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7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Edit Master text styles</a:t>
            </a:r>
          </a:p>
        </p:txBody>
      </p:sp>
      <p:sp>
        <p:nvSpPr>
          <p:cNvPr id="104877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7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77" name="Footer Placeholder 4"/>
          <p:cNvSpPr>
            <a:spLocks noGrp="1"/>
          </p:cNvSpPr>
          <p:nvPr>
            <p:ph type="ftr" sz="quarter" idx="11"/>
          </p:nvPr>
        </p:nvSpPr>
        <p:spPr/>
        <p:txBody>
          <a:bodyPr/>
          <a:p>
            <a:endParaRPr lang="en-US"/>
          </a:p>
        </p:txBody>
      </p:sp>
      <p:sp>
        <p:nvSpPr>
          <p:cNvPr id="104877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0" name=""/>
        <p:cNvGrpSpPr/>
        <p:nvPr/>
      </p:nvGrpSpPr>
      <p:grpSpPr>
        <a:xfrm>
          <a:off x="0" y="0"/>
          <a:ext cx="0" cy="0"/>
          <a:chOff x="0" y="0"/>
          <a:chExt cx="0" cy="0"/>
        </a:xfrm>
      </p:grpSpPr>
      <p:sp>
        <p:nvSpPr>
          <p:cNvPr id="1048739" name="Title 1"/>
          <p:cNvSpPr>
            <a:spLocks noGrp="1"/>
          </p:cNvSpPr>
          <p:nvPr>
            <p:ph type="title"/>
          </p:nvPr>
        </p:nvSpPr>
        <p:spPr/>
        <p:txBody>
          <a:bodyPr/>
          <a:p>
            <a:r>
              <a:rPr lang="en-US"/>
              <a:t>Click to edit Master title style</a:t>
            </a:r>
            <a:endParaRPr dirty="0" lang="en-US"/>
          </a:p>
        </p:txBody>
      </p:sp>
      <p:sp>
        <p:nvSpPr>
          <p:cNvPr id="1048740" name="Vertical Text Placeholder 2"/>
          <p:cNvSpPr>
            <a:spLocks noGrp="1"/>
          </p:cNvSpPr>
          <p:nvPr>
            <p:ph type="body" orient="vert" idx="1"/>
          </p:nvPr>
        </p:nvSpPr>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42" name="Footer Placeholder 4"/>
          <p:cNvSpPr>
            <a:spLocks noGrp="1"/>
          </p:cNvSpPr>
          <p:nvPr>
            <p:ph type="ftr" sz="quarter" idx="11"/>
          </p:nvPr>
        </p:nvSpPr>
        <p:spPr/>
        <p:txBody>
          <a:bodyPr/>
          <a:p>
            <a:endParaRPr lang="en-US"/>
          </a:p>
        </p:txBody>
      </p:sp>
      <p:sp>
        <p:nvSpPr>
          <p:cNvPr id="104874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8" name=""/>
        <p:cNvGrpSpPr/>
        <p:nvPr/>
      </p:nvGrpSpPr>
      <p:grpSpPr>
        <a:xfrm>
          <a:off x="0" y="0"/>
          <a:ext cx="0" cy="0"/>
          <a:chOff x="0" y="0"/>
          <a:chExt cx="0" cy="0"/>
        </a:xfrm>
      </p:grpSpPr>
      <p:sp>
        <p:nvSpPr>
          <p:cNvPr id="104878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86" name="Vertical Text Placeholder 2"/>
          <p:cNvSpPr>
            <a:spLocks noGrp="1"/>
          </p:cNvSpPr>
          <p:nvPr>
            <p:ph type="body" orient="vert" idx="1"/>
          </p:nvPr>
        </p:nvSpPr>
        <p:spPr>
          <a:xfrm>
            <a:off x="677335" y="609600"/>
            <a:ext cx="7060150" cy="5251450"/>
          </a:xfrm>
        </p:spPr>
        <p:txBody>
          <a:bodyPr vert="eaVert"/>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7"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88" name="Footer Placeholder 4"/>
          <p:cNvSpPr>
            <a:spLocks noGrp="1"/>
          </p:cNvSpPr>
          <p:nvPr>
            <p:ph type="ftr" sz="quarter" idx="11"/>
          </p:nvPr>
        </p:nvSpPr>
        <p:spPr/>
        <p:txBody>
          <a:bodyPr/>
          <a:p>
            <a:endParaRPr lang="en-US"/>
          </a:p>
        </p:txBody>
      </p:sp>
      <p:sp>
        <p:nvSpPr>
          <p:cNvPr id="1048789"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31" name=""/>
        <p:cNvGrpSpPr/>
        <p:nvPr/>
      </p:nvGrpSpPr>
      <p:grpSpPr>
        <a:xfrm>
          <a:off x="0" y="0"/>
          <a:ext cx="0" cy="0"/>
          <a:chOff x="0" y="0"/>
          <a:chExt cx="0" cy="0"/>
        </a:xfrm>
      </p:grpSpPr>
      <p:sp>
        <p:nvSpPr>
          <p:cNvPr id="104858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0" name=""/>
        <p:cNvGrpSpPr/>
        <p:nvPr/>
      </p:nvGrpSpPr>
      <p:grpSpPr>
        <a:xfrm>
          <a:off x="0" y="0"/>
          <a:ext cx="0" cy="0"/>
          <a:chOff x="0" y="0"/>
          <a:chExt cx="0" cy="0"/>
        </a:xfrm>
      </p:grpSpPr>
      <p:sp>
        <p:nvSpPr>
          <p:cNvPr id="1048688" name="Title 1"/>
          <p:cNvSpPr>
            <a:spLocks noGrp="1"/>
          </p:cNvSpPr>
          <p:nvPr>
            <p:ph type="title"/>
          </p:nvPr>
        </p:nvSpPr>
        <p:spPr/>
        <p:txBody>
          <a:bodyPr/>
          <a:p>
            <a:r>
              <a:rPr lang="en-US"/>
              <a:t>Click to edit Master title style</a:t>
            </a:r>
            <a:endParaRPr dirty="0" lang="en-US"/>
          </a:p>
        </p:txBody>
      </p:sp>
      <p:sp>
        <p:nvSpPr>
          <p:cNvPr id="1048689" name="Content Placeholder 2"/>
          <p:cNvSpPr>
            <a:spLocks noGrp="1"/>
          </p:cNvSpPr>
          <p:nvPr>
            <p:ph idx="1"/>
          </p:nvPr>
        </p:nvSpPr>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691" name="Footer Placeholder 4"/>
          <p:cNvSpPr>
            <a:spLocks noGrp="1"/>
          </p:cNvSpPr>
          <p:nvPr>
            <p:ph type="ftr" sz="quarter" idx="11"/>
          </p:nvPr>
        </p:nvSpPr>
        <p:spPr/>
        <p:txBody>
          <a:bodyPr/>
          <a:p>
            <a:endParaRPr lang="en-US"/>
          </a:p>
        </p:txBody>
      </p:sp>
      <p:sp>
        <p:nvSpPr>
          <p:cNvPr id="1048692"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1" name=""/>
        <p:cNvGrpSpPr/>
        <p:nvPr/>
      </p:nvGrpSpPr>
      <p:grpSpPr>
        <a:xfrm>
          <a:off x="0" y="0"/>
          <a:ext cx="0" cy="0"/>
          <a:chOff x="0" y="0"/>
          <a:chExt cx="0" cy="0"/>
        </a:xfrm>
      </p:grpSpPr>
      <p:sp>
        <p:nvSpPr>
          <p:cNvPr id="104874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4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Edit Master text styles</a:t>
            </a:r>
          </a:p>
        </p:txBody>
      </p:sp>
      <p:sp>
        <p:nvSpPr>
          <p:cNvPr id="1048746" name="Date Placeholder 3"/>
          <p:cNvSpPr>
            <a:spLocks noGrp="1"/>
          </p:cNvSpPr>
          <p:nvPr>
            <p:ph type="dt" sz="half" idx="10"/>
          </p:nvPr>
        </p:nvSpPr>
        <p:spPr/>
        <p:txBody>
          <a:bodyPr/>
          <a:p>
            <a:fld id="{1D8BD707-D9CF-40AE-B4C6-C98DA3205C09}" type="datetimeFigureOut">
              <a:rPr lang="en-US" smtClean="0"/>
              <a:t>8/31/2024</a:t>
            </a:fld>
            <a:endParaRPr lang="en-US"/>
          </a:p>
        </p:txBody>
      </p:sp>
      <p:sp>
        <p:nvSpPr>
          <p:cNvPr id="1048747" name="Footer Placeholder 4"/>
          <p:cNvSpPr>
            <a:spLocks noGrp="1"/>
          </p:cNvSpPr>
          <p:nvPr>
            <p:ph type="ftr" sz="quarter" idx="11"/>
          </p:nvPr>
        </p:nvSpPr>
        <p:spPr/>
        <p:txBody>
          <a:bodyPr/>
          <a:p>
            <a:endParaRPr lang="en-US"/>
          </a:p>
        </p:txBody>
      </p:sp>
      <p:sp>
        <p:nvSpPr>
          <p:cNvPr id="1048748"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5" name=""/>
        <p:cNvGrpSpPr/>
        <p:nvPr/>
      </p:nvGrpSpPr>
      <p:grpSpPr>
        <a:xfrm>
          <a:off x="0" y="0"/>
          <a:ext cx="0" cy="0"/>
          <a:chOff x="0" y="0"/>
          <a:chExt cx="0" cy="0"/>
        </a:xfrm>
      </p:grpSpPr>
      <p:sp>
        <p:nvSpPr>
          <p:cNvPr id="1048767" name="Title 1"/>
          <p:cNvSpPr>
            <a:spLocks noGrp="1"/>
          </p:cNvSpPr>
          <p:nvPr>
            <p:ph type="title"/>
          </p:nvPr>
        </p:nvSpPr>
        <p:spPr/>
        <p:txBody>
          <a:bodyPr/>
          <a:p>
            <a:r>
              <a:rPr lang="en-US"/>
              <a:t>Click to edit Master title style</a:t>
            </a:r>
            <a:endParaRPr dirty="0" lang="en-US"/>
          </a:p>
        </p:txBody>
      </p:sp>
      <p:sp>
        <p:nvSpPr>
          <p:cNvPr id="1048768" name="Content Placeholder 2"/>
          <p:cNvSpPr>
            <a:spLocks noGrp="1"/>
          </p:cNvSpPr>
          <p:nvPr>
            <p:ph sz="half" idx="1"/>
          </p:nvPr>
        </p:nvSpPr>
        <p:spPr>
          <a:xfrm>
            <a:off x="677334" y="2160589"/>
            <a:ext cx="4184035" cy="3880772"/>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69" name="Content Placeholder 3"/>
          <p:cNvSpPr>
            <a:spLocks noGrp="1"/>
          </p:cNvSpPr>
          <p:nvPr>
            <p:ph sz="half" idx="2"/>
          </p:nvPr>
        </p:nvSpPr>
        <p:spPr>
          <a:xfrm>
            <a:off x="5089970" y="2160589"/>
            <a:ext cx="4184034" cy="3880773"/>
          </a:xfrm>
        </p:spPr>
        <p:txBody>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70"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71" name="Footer Placeholder 5"/>
          <p:cNvSpPr>
            <a:spLocks noGrp="1"/>
          </p:cNvSpPr>
          <p:nvPr>
            <p:ph type="ftr" sz="quarter" idx="11"/>
          </p:nvPr>
        </p:nvSpPr>
        <p:spPr/>
        <p:txBody>
          <a:bodyPr/>
          <a:p>
            <a:endParaRPr lang="en-US"/>
          </a:p>
        </p:txBody>
      </p:sp>
      <p:sp>
        <p:nvSpPr>
          <p:cNvPr id="1048772"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72" name=""/>
        <p:cNvGrpSpPr/>
        <p:nvPr/>
      </p:nvGrpSpPr>
      <p:grpSpPr>
        <a:xfrm>
          <a:off x="0" y="0"/>
          <a:ext cx="0" cy="0"/>
          <a:chOff x="0" y="0"/>
          <a:chExt cx="0" cy="0"/>
        </a:xfrm>
      </p:grpSpPr>
      <p:sp>
        <p:nvSpPr>
          <p:cNvPr id="1048749" name="Title 1"/>
          <p:cNvSpPr>
            <a:spLocks noGrp="1"/>
          </p:cNvSpPr>
          <p:nvPr>
            <p:ph type="title"/>
          </p:nvPr>
        </p:nvSpPr>
        <p:spPr/>
        <p:txBody>
          <a:bodyPr/>
          <a:p>
            <a:r>
              <a:rPr lang="en-US"/>
              <a:t>Click to edit Master title style</a:t>
            </a:r>
            <a:endParaRPr dirty="0" lang="en-US"/>
          </a:p>
        </p:txBody>
      </p:sp>
      <p:sp>
        <p:nvSpPr>
          <p:cNvPr id="104875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51" name="Content Placeholder 3"/>
          <p:cNvSpPr>
            <a:spLocks noGrp="1"/>
          </p:cNvSpPr>
          <p:nvPr>
            <p:ph sz="half" idx="2"/>
          </p:nvPr>
        </p:nvSpPr>
        <p:spPr>
          <a:xfrm>
            <a:off x="675745" y="2737245"/>
            <a:ext cx="4185623"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Edit Master text styles</a:t>
            </a:r>
          </a:p>
        </p:txBody>
      </p:sp>
      <p:sp>
        <p:nvSpPr>
          <p:cNvPr id="1048753" name="Content Placeholder 5"/>
          <p:cNvSpPr>
            <a:spLocks noGrp="1"/>
          </p:cNvSpPr>
          <p:nvPr>
            <p:ph sz="quarter" idx="4"/>
          </p:nvPr>
        </p:nvSpPr>
        <p:spPr>
          <a:xfrm>
            <a:off x="5088384" y="2737245"/>
            <a:ext cx="4185617" cy="330411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54" name="Date Placeholder 6"/>
          <p:cNvSpPr>
            <a:spLocks noGrp="1"/>
          </p:cNvSpPr>
          <p:nvPr>
            <p:ph type="dt" sz="half" idx="10"/>
          </p:nvPr>
        </p:nvSpPr>
        <p:spPr/>
        <p:txBody>
          <a:bodyPr/>
          <a:p>
            <a:fld id="{1D8BD707-D9CF-40AE-B4C6-C98DA3205C09}" type="datetimeFigureOut">
              <a:rPr lang="en-US" smtClean="0"/>
              <a:t>8/31/2024</a:t>
            </a:fld>
            <a:endParaRPr lang="en-US"/>
          </a:p>
        </p:txBody>
      </p:sp>
      <p:sp>
        <p:nvSpPr>
          <p:cNvPr id="1048755" name="Footer Placeholder 7"/>
          <p:cNvSpPr>
            <a:spLocks noGrp="1"/>
          </p:cNvSpPr>
          <p:nvPr>
            <p:ph type="ftr" sz="quarter" idx="11"/>
          </p:nvPr>
        </p:nvSpPr>
        <p:spPr/>
        <p:txBody>
          <a:bodyPr/>
          <a:p>
            <a:endParaRPr lang="en-US"/>
          </a:p>
        </p:txBody>
      </p:sp>
      <p:sp>
        <p:nvSpPr>
          <p:cNvPr id="1048756" name="Slide Number Placeholder 8"/>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0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05" name="Date Placeholder 2"/>
          <p:cNvSpPr>
            <a:spLocks noGrp="1"/>
          </p:cNvSpPr>
          <p:nvPr>
            <p:ph type="dt" sz="half" idx="10"/>
          </p:nvPr>
        </p:nvSpPr>
        <p:spPr/>
        <p:txBody>
          <a:bodyPr/>
          <a:p>
            <a:fld id="{1D8BD707-D9CF-40AE-B4C6-C98DA3205C09}" type="datetimeFigureOut">
              <a:rPr lang="en-US" smtClean="0"/>
              <a:t>8/31/2024</a:t>
            </a:fld>
            <a:endParaRPr lang="en-US"/>
          </a:p>
        </p:txBody>
      </p:sp>
      <p:sp>
        <p:nvSpPr>
          <p:cNvPr id="1048606" name="Footer Placeholder 3"/>
          <p:cNvSpPr>
            <a:spLocks noGrp="1"/>
          </p:cNvSpPr>
          <p:nvPr>
            <p:ph type="ftr" sz="quarter" idx="11"/>
          </p:nvPr>
        </p:nvSpPr>
        <p:spPr/>
        <p:txBody>
          <a:bodyPr/>
          <a:p>
            <a:endParaRPr lang="en-US"/>
          </a:p>
        </p:txBody>
      </p:sp>
      <p:sp>
        <p:nvSpPr>
          <p:cNvPr id="1048607" name="Slide Number Placeholder 4"/>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2" name=""/>
        <p:cNvGrpSpPr/>
        <p:nvPr/>
      </p:nvGrpSpPr>
      <p:grpSpPr>
        <a:xfrm>
          <a:off x="0" y="0"/>
          <a:ext cx="0" cy="0"/>
          <a:chOff x="0" y="0"/>
          <a:chExt cx="0" cy="0"/>
        </a:xfrm>
      </p:grpSpPr>
      <p:sp>
        <p:nvSpPr>
          <p:cNvPr id="1048654" name="Date Placeholder 1"/>
          <p:cNvSpPr>
            <a:spLocks noGrp="1"/>
          </p:cNvSpPr>
          <p:nvPr>
            <p:ph type="dt" sz="half" idx="10"/>
          </p:nvPr>
        </p:nvSpPr>
        <p:spPr/>
        <p:txBody>
          <a:bodyPr/>
          <a:p>
            <a:fld id="{1D8BD707-D9CF-40AE-B4C6-C98DA3205C09}" type="datetimeFigureOut">
              <a:rPr lang="en-US" smtClean="0"/>
              <a:t>8/31/2024</a:t>
            </a:fld>
            <a:endParaRPr lang="en-US"/>
          </a:p>
        </p:txBody>
      </p:sp>
      <p:sp>
        <p:nvSpPr>
          <p:cNvPr id="1048655" name="Footer Placeholder 2"/>
          <p:cNvSpPr>
            <a:spLocks noGrp="1"/>
          </p:cNvSpPr>
          <p:nvPr>
            <p:ph type="ftr" sz="quarter" idx="11"/>
          </p:nvPr>
        </p:nvSpPr>
        <p:spPr/>
        <p:txBody>
          <a:bodyPr/>
          <a:p>
            <a:endParaRPr lang="en-US"/>
          </a:p>
        </p:txBody>
      </p:sp>
      <p:sp>
        <p:nvSpPr>
          <p:cNvPr id="1048656" name="Slide Number Placeholder 3"/>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7" name=""/>
        <p:cNvGrpSpPr/>
        <p:nvPr/>
      </p:nvGrpSpPr>
      <p:grpSpPr>
        <a:xfrm>
          <a:off x="0" y="0"/>
          <a:ext cx="0" cy="0"/>
          <a:chOff x="0" y="0"/>
          <a:chExt cx="0" cy="0"/>
        </a:xfrm>
      </p:grpSpPr>
      <p:sp>
        <p:nvSpPr>
          <p:cNvPr id="104877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80" name="Content Placeholder 2"/>
          <p:cNvSpPr>
            <a:spLocks noGrp="1"/>
          </p:cNvSpPr>
          <p:nvPr>
            <p:ph idx="1"/>
          </p:nvPr>
        </p:nvSpPr>
        <p:spPr>
          <a:xfrm>
            <a:off x="4760461" y="514924"/>
            <a:ext cx="4513541" cy="5526437"/>
          </a:xfrm>
        </p:spPr>
        <p:txBody>
          <a:bodyPr>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Edit Master text styles</a:t>
            </a:r>
          </a:p>
        </p:txBody>
      </p:sp>
      <p:sp>
        <p:nvSpPr>
          <p:cNvPr id="1048782" name="Date Placeholder 4"/>
          <p:cNvSpPr>
            <a:spLocks noGrp="1"/>
          </p:cNvSpPr>
          <p:nvPr>
            <p:ph type="dt" sz="half" idx="10"/>
          </p:nvPr>
        </p:nvSpPr>
        <p:spPr/>
        <p:txBody>
          <a:bodyPr/>
          <a:p>
            <a:fld id="{1D8BD707-D9CF-40AE-B4C6-C98DA3205C09}" type="datetimeFigureOut">
              <a:rPr lang="en-US" smtClean="0"/>
              <a:t>8/31/2024</a:t>
            </a:fld>
            <a:endParaRPr lang="en-US"/>
          </a:p>
        </p:txBody>
      </p:sp>
      <p:sp>
        <p:nvSpPr>
          <p:cNvPr id="1048783" name="Footer Placeholder 5"/>
          <p:cNvSpPr>
            <a:spLocks noGrp="1"/>
          </p:cNvSpPr>
          <p:nvPr>
            <p:ph type="ftr" sz="quarter" idx="11"/>
          </p:nvPr>
        </p:nvSpPr>
        <p:spPr/>
        <p:txBody>
          <a:bodyPr/>
          <a:p>
            <a:endParaRPr lang="en-US"/>
          </a:p>
        </p:txBody>
      </p:sp>
      <p:sp>
        <p:nvSpPr>
          <p:cNvPr id="1048784"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9" name=""/>
        <p:cNvGrpSpPr/>
        <p:nvPr/>
      </p:nvGrpSpPr>
      <p:grpSpPr>
        <a:xfrm>
          <a:off x="0" y="0"/>
          <a:ext cx="0" cy="0"/>
          <a:chOff x="0" y="0"/>
          <a:chExt cx="0" cy="0"/>
        </a:xfrm>
      </p:grpSpPr>
      <p:sp>
        <p:nvSpPr>
          <p:cNvPr id="1048733"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734"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735"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Edit Master text styles</a:t>
            </a:r>
          </a:p>
        </p:txBody>
      </p:sp>
      <p:sp>
        <p:nvSpPr>
          <p:cNvPr id="1048736" name="Footer Placeholder 5"/>
          <p:cNvSpPr>
            <a:spLocks noGrp="1"/>
          </p:cNvSpPr>
          <p:nvPr>
            <p:ph type="ftr" sz="quarter" idx="11"/>
          </p:nvPr>
        </p:nvSpPr>
        <p:spPr/>
        <p:txBody>
          <a:bodyPr/>
          <a:p>
            <a:endParaRPr lang="en-US"/>
          </a:p>
        </p:txBody>
      </p:sp>
      <p:sp>
        <p:nvSpPr>
          <p:cNvPr id="1048737" name="Slide Number Placeholder 6"/>
          <p:cNvSpPr>
            <a:spLocks noGrp="1"/>
          </p:cNvSpPr>
          <p:nvPr>
            <p:ph type="sldNum" sz="quarter" idx="12"/>
          </p:nvPr>
        </p:nvSpPr>
        <p:spPr/>
        <p:txBody>
          <a:bodyPr/>
          <a:p>
            <a:pPr marL="38100">
              <a:lnSpc>
                <a:spcPct val="100000"/>
              </a:lnSpc>
              <a:spcBef>
                <a:spcPts val="55"/>
              </a:spcBef>
            </a:pPr>
            <a:fld id="{81D60167-4931-47E6-BA6A-407CBD079E47}" type="slidenum">
              <a:rPr lang="en-US" spc="10" smtClean="0"/>
              <a:t>‹#›</a:t>
            </a:fld>
            <a:endParaRPr dirty="0" lang="en-US" spc="10"/>
          </a:p>
        </p:txBody>
      </p:sp>
      <p:sp>
        <p:nvSpPr>
          <p:cNvPr id="1048738" name="Date Placeholder 4"/>
          <p:cNvSpPr>
            <a:spLocks noGrp="1"/>
          </p:cNvSpPr>
          <p:nvPr>
            <p:ph type="dt" sz="half" idx="10"/>
          </p:nvPr>
        </p:nvSpPr>
        <p:spPr/>
        <p:txBody>
          <a:bodyPr/>
          <a:p>
            <a:fld id="{1D8BD707-D9CF-40AE-B4C6-C98DA3205C09}" type="datetimeFigureOut">
              <a:rPr lang="en-US" smtClean="0"/>
              <a:t>8/31/2024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55"/>
              </a:spcBef>
            </a:pPr>
            <a:fld id="{81D60167-4931-47E6-BA6A-407CBD079E47}" type="slidenum">
              <a:rPr lang="en-US" spc="10" smtClean="0"/>
              <a:t>‹#›</a:t>
            </a:fld>
            <a:endParaRPr dirty="0" lang="en-US"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59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598"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sp>
        <p:nvSpPr>
          <p:cNvPr id="1048599" name="object 11"/>
          <p:cNvSpPr txBox="1">
            <a:spLocks noGrp="1"/>
          </p:cNvSpPr>
          <p:nvPr>
            <p:ph type="sldNum" sz="quarter" idx="7"/>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0" name="TextBox 13"/>
          <p:cNvSpPr txBox="1"/>
          <p:nvPr/>
        </p:nvSpPr>
        <p:spPr>
          <a:xfrm>
            <a:off x="1295400" y="2556335"/>
            <a:ext cx="8610600" cy="1551941"/>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STUDENT NAME: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K</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HI </a:t>
            </a:r>
            <a:r>
              <a:rPr dirty="0" sz="2400" lang="en-US">
                <a:latin typeface="Times New Roman" panose="02020603050405020304" pitchFamily="18" charset="0"/>
                <a:cs typeface="Times New Roman" panose="02020603050405020304" pitchFamily="18" charset="0"/>
              </a:rPr>
              <a:t>SHREE </a:t>
            </a:r>
            <a:endParaRPr altLang="en-US" lang="zh-CN"/>
          </a:p>
          <a:p>
            <a:r>
              <a:rPr dirty="0" sz="2400" lang="en-US">
                <a:latin typeface="Times New Roman" panose="02020603050405020304" pitchFamily="18" charset="0"/>
                <a:cs typeface="Times New Roman" panose="02020603050405020304" pitchFamily="18" charset="0"/>
              </a:rPr>
              <a:t>REGISTER NO: 31</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2</a:t>
            </a:r>
            <a:r>
              <a:rPr dirty="0" sz="2400" lang="en-US">
                <a:latin typeface="Times New Roman" panose="02020603050405020304" pitchFamily="18" charset="0"/>
                <a:cs typeface="Times New Roman" panose="02020603050405020304" pitchFamily="18" charset="0"/>
              </a:rPr>
              <a:t>1</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9</a:t>
            </a:r>
            <a:r>
              <a:rPr dirty="0" sz="2400" lang="en-US">
                <a:latin typeface="Times New Roman" panose="02020603050405020304" pitchFamily="18" charset="0"/>
                <a:cs typeface="Times New Roman" panose="02020603050405020304" pitchFamily="18" charset="0"/>
              </a:rPr>
              <a:t>3</a:t>
            </a:r>
            <a:r>
              <a:rPr dirty="0" sz="2400" lang="en-US">
                <a:latin typeface="Times New Roman" panose="02020603050405020304" pitchFamily="18" charset="0"/>
                <a:cs typeface="Times New Roman" panose="02020603050405020304" pitchFamily="18" charset="0"/>
              </a:rPr>
              <a:t>1</a:t>
            </a:r>
            <a:endParaRPr altLang="en-US" lang="zh-CN"/>
          </a:p>
          <a:p>
            <a:r>
              <a:rPr dirty="0" sz="2400" lang="en-US">
                <a:latin typeface="Times New Roman" panose="02020603050405020304" pitchFamily="18" charset="0"/>
                <a:cs typeface="Times New Roman" panose="02020603050405020304" pitchFamily="18" charset="0"/>
              </a:rPr>
              <a:t>DEPARTMENT: COMMERCE</a:t>
            </a:r>
          </a:p>
          <a:p>
            <a:r>
              <a:rPr dirty="0" sz="2400" lang="en-US">
                <a:latin typeface="Times New Roman" panose="02020603050405020304" pitchFamily="18" charset="0"/>
                <a:cs typeface="Times New Roman" panose="02020603050405020304" pitchFamily="18" charset="0"/>
              </a:rPr>
              <a:t>COLLEGE : </a:t>
            </a:r>
            <a:r>
              <a:rPr dirty="0" sz="2400" lang="en-US">
                <a:latin typeface="Times New Roman" panose="02020603050405020304" pitchFamily="18" charset="0"/>
                <a:cs typeface="Times New Roman" panose="02020603050405020304" pitchFamily="18" charset="0"/>
              </a:rPr>
              <a:t>P</a:t>
            </a:r>
            <a:r>
              <a:rPr dirty="0" sz="2400" lang="en-US">
                <a:latin typeface="Times New Roman" panose="02020603050405020304" pitchFamily="18" charset="0"/>
                <a:cs typeface="Times New Roman" panose="02020603050405020304" pitchFamily="18" charset="0"/>
              </a:rPr>
              <a:t>E</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I</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LLEGE </a:t>
            </a:r>
            <a:r>
              <a:rPr dirty="0" sz="2400" lang="en-US">
                <a:latin typeface="Times New Roman" panose="02020603050405020304" pitchFamily="18" charset="0"/>
                <a:cs typeface="Times New Roman" panose="02020603050405020304" pitchFamily="18" charset="0"/>
              </a:rPr>
              <a:t>O</a:t>
            </a:r>
            <a:r>
              <a:rPr dirty="0" sz="2400" lang="en-US">
                <a:latin typeface="Times New Roman" panose="02020603050405020304" pitchFamily="18" charset="0"/>
                <a:cs typeface="Times New Roman" panose="02020603050405020304" pitchFamily="18" charset="0"/>
              </a:rPr>
              <a:t>F</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R</a:t>
            </a:r>
            <a:r>
              <a:rPr dirty="0" sz="2400" lang="en-US">
                <a:latin typeface="Times New Roman" panose="02020603050405020304" pitchFamily="18" charset="0"/>
                <a:cs typeface="Times New Roman" panose="02020603050405020304" pitchFamily="18" charset="0"/>
              </a:rPr>
              <a:t>T</a:t>
            </a:r>
            <a:r>
              <a:rPr dirty="0" sz="2400" lang="en-US">
                <a:latin typeface="Times New Roman" panose="02020603050405020304" pitchFamily="18" charset="0"/>
                <a:cs typeface="Times New Roman" panose="02020603050405020304" pitchFamily="18" charset="0"/>
              </a:rPr>
              <a:t>S </a:t>
            </a:r>
            <a:r>
              <a:rPr dirty="0" sz="2400" lang="en-US">
                <a:latin typeface="Times New Roman" panose="02020603050405020304" pitchFamily="18" charset="0"/>
                <a:cs typeface="Times New Roman" panose="02020603050405020304" pitchFamily="18" charset="0"/>
              </a:rPr>
              <a:t>A</a:t>
            </a:r>
            <a:r>
              <a:rPr dirty="0" sz="2400" lang="en-US">
                <a:latin typeface="Times New Roman" panose="02020603050405020304" pitchFamily="18" charset="0"/>
                <a:cs typeface="Times New Roman" panose="02020603050405020304" pitchFamily="18" charset="0"/>
              </a:rPr>
              <a:t>N</a:t>
            </a:r>
            <a:r>
              <a:rPr dirty="0" sz="2400" lang="en-US">
                <a:latin typeface="Times New Roman" panose="02020603050405020304" pitchFamily="18" charset="0"/>
                <a:cs typeface="Times New Roman" panose="02020603050405020304" pitchFamily="18" charset="0"/>
              </a:rPr>
              <a:t>D</a:t>
            </a:r>
            <a:r>
              <a:rPr dirty="0" sz="2400" lang="en-US">
                <a:latin typeface="Times New Roman" panose="02020603050405020304" pitchFamily="18" charset="0"/>
                <a:cs typeface="Times New Roman" panose="02020603050405020304" pitchFamily="18" charset="0"/>
              </a:rPr>
              <a:t> </a:t>
            </a:r>
            <a:r>
              <a:rPr dirty="0" sz="2400" lang="en-US">
                <a:latin typeface="Times New Roman" panose="02020603050405020304" pitchFamily="18" charset="0"/>
                <a:cs typeface="Times New Roman" panose="02020603050405020304" pitchFamily="18" charset="0"/>
              </a:rPr>
              <a:t>S</a:t>
            </a:r>
            <a:r>
              <a:rPr dirty="0" sz="2400" lang="en-US">
                <a:latin typeface="Times New Roman" panose="02020603050405020304" pitchFamily="18" charset="0"/>
                <a:cs typeface="Times New Roman" panose="02020603050405020304" pitchFamily="18" charset="0"/>
              </a:rPr>
              <a:t>C</a:t>
            </a:r>
            <a:r>
              <a:rPr dirty="0" sz="2400" lang="en-US">
                <a:latin typeface="Times New Roman" panose="02020603050405020304" pitchFamily="18" charset="0"/>
                <a:cs typeface="Times New Roman" panose="02020603050405020304" pitchFamily="18" charset="0"/>
              </a:rPr>
              <a:t>IENCE </a:t>
            </a:r>
            <a:endParaRPr altLang="en-US" lang="zh-CN"/>
          </a:p>
          <a:p>
            <a:r>
              <a:rPr dirty="0" sz="2400" lang="en-US">
                <a:latin typeface="Times New Roman" panose="02020603050405020304" pitchFamily="18" charset="0"/>
                <a:cs typeface="Times New Roman" panose="02020603050405020304" pitchFamily="18" charset="0"/>
              </a:rPr>
              <a:t>NM ID: 834C1ADB57E3E1E8EFD447A262F2F667</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0"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133600" y="2159873"/>
            <a:ext cx="8534018" cy="1120141"/>
          </a:xfrm>
          <a:prstGeom prst="rect"/>
          <a:noFill/>
        </p:spPr>
        <p:txBody>
          <a:bodyPr rtlCol="0" wrap="square">
            <a:spAutoFit/>
          </a:bodyPr>
          <a:p>
            <a:r>
              <a:rPr b="1" dirty="0" sz="2800" lang="en-US">
                <a:latin typeface="Times New Roman" panose="02020603050405020304" pitchFamily="18" charset="0"/>
                <a:cs typeface="Times New Roman" panose="02020603050405020304" pitchFamily="18" charset="0"/>
              </a:rPr>
              <a:t>Performance level</a:t>
            </a:r>
          </a:p>
          <a:p>
            <a:r>
              <a:rPr b="1" dirty="0" sz="2800" lang="en-US">
                <a:latin typeface="Times New Roman" panose="02020603050405020304" pitchFamily="18" charset="0"/>
                <a:cs typeface="Times New Roman" panose="02020603050405020304" pitchFamily="18" charset="0"/>
              </a:rPr>
              <a:t>IFS (Z8-5”VERY HIGH”28-4,”HIGH”,28&gt;3,”MED”,TRUE,”LOW”)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4" name="object 8"/>
          <p:cNvSpPr txBox="1"/>
          <p:nvPr/>
        </p:nvSpPr>
        <p:spPr>
          <a:xfrm>
            <a:off x="739774" y="291147"/>
            <a:ext cx="4137025" cy="610235"/>
          </a:xfrm>
          <a:prstGeom prst="rect"/>
        </p:spPr>
        <p:txBody>
          <a:bodyPr bIns="0" lIns="0" rIns="0" rtlCol="0" tIns="13335" vert="horz" wrap="square">
            <a:spAutoFit/>
          </a:bodyPr>
          <a:p>
            <a:pPr marL="12700">
              <a:lnSpc>
                <a:spcPct val="100000"/>
              </a:lnSpc>
              <a:spcBef>
                <a:spcPts val="105"/>
              </a:spcBef>
            </a:pPr>
            <a:r>
              <a:rPr b="1" dirty="0" sz="4800" spc="15">
                <a:latin typeface="Times New Roman" panose="02020603050405020304" pitchFamily="18" charset="0"/>
                <a:cs typeface="Times New Roman" panose="02020603050405020304" pitchFamily="18" charset="0"/>
              </a:rPr>
              <a:t>M</a:t>
            </a:r>
            <a:r>
              <a:rPr b="1" dirty="0" sz="4800">
                <a:latin typeface="Times New Roman" panose="02020603050405020304" pitchFamily="18" charset="0"/>
                <a:cs typeface="Times New Roman" panose="02020603050405020304" pitchFamily="18" charset="0"/>
              </a:rPr>
              <a:t>O</a:t>
            </a:r>
            <a:r>
              <a:rPr b="1" dirty="0" sz="4800" spc="-15">
                <a:latin typeface="Times New Roman" panose="02020603050405020304" pitchFamily="18" charset="0"/>
                <a:cs typeface="Times New Roman" panose="02020603050405020304" pitchFamily="18" charset="0"/>
              </a:rPr>
              <a:t>D</a:t>
            </a:r>
            <a:r>
              <a:rPr b="1" dirty="0" sz="4800" spc="-35">
                <a:latin typeface="Times New Roman" panose="02020603050405020304" pitchFamily="18" charset="0"/>
                <a:cs typeface="Times New Roman" panose="02020603050405020304" pitchFamily="18" charset="0"/>
              </a:rPr>
              <a:t>E</a:t>
            </a:r>
            <a:r>
              <a:rPr b="1" dirty="0" sz="4800" spc="-30">
                <a:latin typeface="Times New Roman" panose="02020603050405020304" pitchFamily="18" charset="0"/>
                <a:cs typeface="Times New Roman" panose="02020603050405020304" pitchFamily="18" charset="0"/>
              </a:rPr>
              <a:t>LL</a:t>
            </a:r>
            <a:r>
              <a:rPr b="1" dirty="0" sz="4800" spc="-5">
                <a:latin typeface="Times New Roman" panose="02020603050405020304" pitchFamily="18" charset="0"/>
                <a:cs typeface="Times New Roman" panose="02020603050405020304" pitchFamily="18" charset="0"/>
              </a:rPr>
              <a:t>I</a:t>
            </a:r>
            <a:r>
              <a:rPr b="1" dirty="0" sz="4800" spc="30">
                <a:latin typeface="Times New Roman" panose="02020603050405020304" pitchFamily="18" charset="0"/>
                <a:cs typeface="Times New Roman" panose="02020603050405020304" pitchFamily="18" charset="0"/>
              </a:rPr>
              <a:t>N</a:t>
            </a:r>
            <a:r>
              <a:rPr b="1" dirty="0" sz="4800" spc="5">
                <a:latin typeface="Times New Roman" panose="02020603050405020304" pitchFamily="18" charset="0"/>
                <a:cs typeface="Times New Roman" panose="02020603050405020304" pitchFamily="18" charset="0"/>
              </a:rPr>
              <a:t>G</a:t>
            </a:r>
            <a:endParaRPr dirty="0" sz="4800">
              <a:latin typeface="Times New Roman" panose="02020603050405020304" pitchFamily="18" charset="0"/>
              <a:cs typeface="Times New Roman" panose="02020603050405020304" pitchFamily="18" charset="0"/>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1"/>
          <p:cNvSpPr txBox="1"/>
          <p:nvPr/>
        </p:nvSpPr>
        <p:spPr>
          <a:xfrm>
            <a:off x="304800" y="1219200"/>
            <a:ext cx="10668000" cy="21615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Use PivotTables for Advanced Analysis</a:t>
            </a: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PivotTables can dynamically summarize and analyze your data:</a:t>
            </a:r>
          </a:p>
          <a:p>
            <a:r>
              <a:rPr b="1" dirty="0" lang="en-US">
                <a:latin typeface="Times New Roman" panose="02020603050405020304" pitchFamily="18" charset="0"/>
                <a:cs typeface="Times New Roman" panose="02020603050405020304" pitchFamily="18" charset="0"/>
              </a:rPr>
              <a:t>     Select Your Data Range</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     Go to Insert</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PivotTable</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     Configure PivotTable</a:t>
            </a:r>
            <a:r>
              <a:rPr dirty="0" lang="en-US">
                <a:latin typeface="Times New Roman" panose="02020603050405020304" pitchFamily="18" charset="0"/>
                <a:cs typeface="Times New Roman" panose="02020603050405020304" pitchFamily="18" charset="0"/>
              </a:rPr>
              <a:t>:</a:t>
            </a:r>
          </a:p>
          <a:p>
            <a:r>
              <a:rPr b="1" dirty="0" lang="en-US">
                <a:latin typeface="Times New Roman" panose="02020603050405020304" pitchFamily="18" charset="0"/>
                <a:cs typeface="Times New Roman" panose="02020603050405020304" pitchFamily="18" charset="0"/>
              </a:rPr>
              <a:t>     Rows</a:t>
            </a:r>
            <a:r>
              <a:rPr dirty="0" lang="en-US">
                <a:latin typeface="Times New Roman" panose="02020603050405020304" pitchFamily="18" charset="0"/>
                <a:cs typeface="Times New Roman" panose="02020603050405020304" pitchFamily="18" charset="0"/>
              </a:rPr>
              <a:t>: Project Name or Department.</a:t>
            </a:r>
          </a:p>
          <a:p>
            <a:r>
              <a:rPr b="1" dirty="0" lang="en-US">
                <a:latin typeface="Times New Roman" panose="02020603050405020304" pitchFamily="18" charset="0"/>
                <a:cs typeface="Times New Roman" panose="02020603050405020304" pitchFamily="18" charset="0"/>
              </a:rPr>
              <a:t>     Columns</a:t>
            </a:r>
            <a:r>
              <a:rPr dirty="0" lang="en-US">
                <a:latin typeface="Times New Roman" panose="02020603050405020304" pitchFamily="18" charset="0"/>
                <a:cs typeface="Times New Roman" panose="02020603050405020304" pitchFamily="18" charset="0"/>
              </a:rPr>
              <a:t>: Performance Metrics.</a:t>
            </a:r>
          </a:p>
          <a:p>
            <a:r>
              <a:rPr b="1" dirty="0" lang="en-US">
                <a:latin typeface="Times New Roman" panose="02020603050405020304" pitchFamily="18" charset="0"/>
                <a:cs typeface="Times New Roman" panose="02020603050405020304" pitchFamily="18" charset="0"/>
              </a:rPr>
              <a:t>     Values</a:t>
            </a:r>
            <a:r>
              <a:rPr dirty="0" lang="en-US">
                <a:latin typeface="Times New Roman" panose="02020603050405020304" pitchFamily="18" charset="0"/>
                <a:cs typeface="Times New Roman" panose="02020603050405020304" pitchFamily="18" charset="0"/>
              </a:rPr>
              <a:t>: Average or Count of Performance Metrics.</a:t>
            </a:r>
          </a:p>
          <a:p>
            <a:r>
              <a:rPr dirty="0" lang="en-US">
                <a:latin typeface="Times New Roman" panose="02020603050405020304" pitchFamily="18" charset="0"/>
                <a:cs typeface="Times New Roman" panose="02020603050405020304" pitchFamily="18" charset="0"/>
              </a:rPr>
              <a:t>  </a:t>
            </a:r>
          </a:p>
        </p:txBody>
      </p:sp>
      <p:sp>
        <p:nvSpPr>
          <p:cNvPr id="1048687" name="TextBox 2"/>
          <p:cNvSpPr txBox="1"/>
          <p:nvPr/>
        </p:nvSpPr>
        <p:spPr>
          <a:xfrm>
            <a:off x="304800" y="3835301"/>
            <a:ext cx="8305800" cy="1247140"/>
          </a:xfrm>
          <a:prstGeom prst="rect"/>
          <a:noFill/>
        </p:spPr>
        <p:txBody>
          <a:bodyPr rtlCol="0" wrap="square">
            <a:spAutoFit/>
          </a:bodyPr>
          <a:p>
            <a:r>
              <a:rPr b="1" dirty="0" sz="2000" lang="en-US">
                <a:latin typeface="Times New Roman" panose="02020603050405020304" pitchFamily="18" charset="0"/>
                <a:cs typeface="Times New Roman" panose="02020603050405020304" pitchFamily="18" charset="0"/>
              </a:rPr>
              <a:t>Incorporate Conditional Formatting</a:t>
            </a:r>
          </a:p>
          <a:p>
            <a:pPr indent="-285750" marL="285750">
              <a:buFont typeface="Arial" panose="020B0604020202020204" pitchFamily="34" charset="0"/>
              <a:buChar char="•"/>
            </a:pPr>
            <a:r>
              <a:rPr dirty="0" lang="en-US">
                <a:latin typeface="Times New Roman" panose="02020603050405020304" pitchFamily="18" charset="0"/>
                <a:cs typeface="Times New Roman" panose="02020603050405020304" pitchFamily="18" charset="0"/>
              </a:rPr>
              <a:t>Highlight key performance metrics:</a:t>
            </a:r>
          </a:p>
          <a:p>
            <a:r>
              <a:rPr b="1" dirty="0" lang="en-US">
                <a:latin typeface="Times New Roman" panose="02020603050405020304" pitchFamily="18" charset="0"/>
                <a:cs typeface="Times New Roman" panose="02020603050405020304" pitchFamily="18" charset="0"/>
              </a:rPr>
              <a:t>     Select Cells</a:t>
            </a:r>
            <a:r>
              <a:rPr dirty="0" lang="en-US">
                <a:latin typeface="Times New Roman" panose="02020603050405020304" pitchFamily="18" charset="0"/>
                <a:cs typeface="Times New Roman" panose="02020603050405020304" pitchFamily="18" charset="0"/>
              </a:rPr>
              <a:t>: Highlight the range of performance data.</a:t>
            </a:r>
          </a:p>
          <a:p>
            <a:r>
              <a:rPr b="1" dirty="0" lang="en-US">
                <a:latin typeface="Times New Roman" panose="02020603050405020304" pitchFamily="18" charset="0"/>
                <a:cs typeface="Times New Roman" panose="02020603050405020304" pitchFamily="18" charset="0"/>
              </a:rPr>
              <a:t>     Conditional Formatting</a:t>
            </a:r>
            <a:r>
              <a:rPr dirty="0" lang="en-US">
                <a:latin typeface="Times New Roman" panose="02020603050405020304" pitchFamily="18" charset="0"/>
                <a:cs typeface="Times New Roman" panose="02020603050405020304" pitchFamily="18" charset="0"/>
              </a:rPr>
              <a:t>: Go to </a:t>
            </a:r>
            <a:r>
              <a:rPr b="1" dirty="0" lang="en-US">
                <a:latin typeface="Times New Roman" panose="02020603050405020304" pitchFamily="18" charset="0"/>
                <a:cs typeface="Times New Roman" panose="02020603050405020304" pitchFamily="18" charset="0"/>
              </a:rPr>
              <a:t>Home</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Conditional Formatting</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Color            </a:t>
            </a:r>
          </a:p>
          <a:p>
            <a:r>
              <a:rPr b="1" dirty="0" lang="en-US">
                <a:latin typeface="Times New Roman" panose="02020603050405020304" pitchFamily="18" charset="0"/>
                <a:cs typeface="Times New Roman" panose="02020603050405020304" pitchFamily="18" charset="0"/>
              </a:rPr>
              <a:t>     Scales</a:t>
            </a:r>
            <a:r>
              <a:rPr dirty="0" lang="en-US">
                <a:latin typeface="Times New Roman" panose="02020603050405020304" pitchFamily="18" charset="0"/>
                <a:cs typeface="Times New Roman" panose="02020603050405020304" pitchFamily="18" charset="0"/>
              </a:rPr>
              <a:t> or </a:t>
            </a:r>
            <a:r>
              <a:rPr b="1" dirty="0" lang="en-US">
                <a:latin typeface="Times New Roman" panose="02020603050405020304" pitchFamily="18" charset="0"/>
                <a:cs typeface="Times New Roman" panose="02020603050405020304" pitchFamily="18" charset="0"/>
              </a:rPr>
              <a:t>Data Bars</a:t>
            </a:r>
            <a:r>
              <a:rPr dirty="0" lang="en-US">
                <a:latin typeface="Times New Roman" panose="02020603050405020304" pitchFamily="18" charset="0"/>
                <a:cs typeface="Times New Roman" panose="02020603050405020304" pitchFamily="18" charset="0"/>
              </a:rPr>
              <a:t> to apply formatting based on performance values.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93"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MODELLING</a:t>
            </a:r>
          </a:p>
        </p:txBody>
      </p:sp>
      <p:sp>
        <p:nvSpPr>
          <p:cNvPr id="1048694" name="Text Placeholder 2"/>
          <p:cNvSpPr>
            <a:spLocks noGrp="1"/>
          </p:cNvSpPr>
          <p:nvPr>
            <p:ph idx="1"/>
          </p:nvPr>
        </p:nvSpPr>
        <p:spPr>
          <a:xfrm>
            <a:off x="609600" y="1295400"/>
            <a:ext cx="8229600" cy="4800600"/>
          </a:xfrm>
        </p:spPr>
        <p:txBody>
          <a:bodyPr>
            <a:normAutofit/>
          </a:bodyPr>
          <a:p>
            <a:pPr indent="0" marL="0">
              <a:buNone/>
            </a:pPr>
            <a:r>
              <a:rPr b="1" dirty="0" sz="2000" lang="en-US">
                <a:latin typeface="Times New Roman" panose="02020603050405020304" pitchFamily="18" charset="0"/>
                <a:cs typeface="Times New Roman" panose="02020603050405020304" pitchFamily="18" charset="0"/>
              </a:rPr>
              <a:t>Performance by Project</a:t>
            </a:r>
          </a:p>
          <a:p>
            <a:pPr indent="0" marL="0">
              <a:buNone/>
            </a:pPr>
            <a:r>
              <a:rPr b="1" dirty="0" lang="en-US">
                <a:latin typeface="Times New Roman" panose="02020603050405020304" pitchFamily="18" charset="0"/>
                <a:cs typeface="Times New Roman" panose="02020603050405020304" pitchFamily="18" charset="0"/>
              </a:rPr>
              <a:t>Select Data</a:t>
            </a:r>
            <a:r>
              <a:rPr dirty="0" lang="en-US">
                <a:latin typeface="Times New Roman" panose="02020603050405020304" pitchFamily="18" charset="0"/>
                <a:cs typeface="Times New Roman" panose="02020603050405020304" pitchFamily="18" charset="0"/>
              </a:rPr>
              <a:t>: Highlight the summary table by project.</a:t>
            </a:r>
          </a:p>
          <a:p>
            <a:pPr indent="0" marL="0">
              <a:buNone/>
            </a:pPr>
            <a:r>
              <a:rPr b="1" dirty="0" lang="en-US">
                <a:latin typeface="Times New Roman" panose="02020603050405020304" pitchFamily="18" charset="0"/>
                <a:cs typeface="Times New Roman" panose="02020603050405020304" pitchFamily="18" charset="0"/>
              </a:rPr>
              <a:t>Insert Chart</a:t>
            </a:r>
            <a:r>
              <a:rPr dirty="0" lang="en-US">
                <a:latin typeface="Times New Roman" panose="02020603050405020304" pitchFamily="18" charset="0"/>
                <a:cs typeface="Times New Roman" panose="02020603050405020304" pitchFamily="18" charset="0"/>
              </a:rPr>
              <a:t>: Go to </a:t>
            </a:r>
            <a:r>
              <a:rPr b="1" dirty="0" lang="en-US">
                <a:latin typeface="Times New Roman" panose="02020603050405020304" pitchFamily="18" charset="0"/>
                <a:cs typeface="Times New Roman" panose="02020603050405020304" pitchFamily="18" charset="0"/>
              </a:rPr>
              <a:t>Insert</a:t>
            </a:r>
            <a:r>
              <a:rPr dirty="0" lang="en-US">
                <a:latin typeface="Times New Roman" panose="02020603050405020304" pitchFamily="18" charset="0"/>
                <a:cs typeface="Times New Roman" panose="02020603050405020304" pitchFamily="18" charset="0"/>
              </a:rPr>
              <a:t> &gt; </a:t>
            </a:r>
            <a:r>
              <a:rPr b="1" dirty="0" lang="en-US">
                <a:latin typeface="Times New Roman" panose="02020603050405020304" pitchFamily="18" charset="0"/>
                <a:cs typeface="Times New Roman" panose="02020603050405020304" pitchFamily="18" charset="0"/>
              </a:rPr>
              <a:t>Column or Bar Chart</a:t>
            </a:r>
            <a:r>
              <a:rPr dirty="0" lang="en-US">
                <a:latin typeface="Times New Roman" panose="02020603050405020304" pitchFamily="18" charset="0"/>
                <a:cs typeface="Times New Roman" panose="02020603050405020304" pitchFamily="18" charset="0"/>
              </a:rPr>
              <a:t> to create a visual comparison of metrics across projects.</a:t>
            </a: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Conditional Formatting</a:t>
            </a:r>
            <a:r>
              <a:rPr altLang="en-US" dirty="0" lang="en-US">
                <a:solidFill>
                  <a:schemeClr val="tx1"/>
                </a:solidFill>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defTabSz="914400" eaLnBrk="0" fontAlgn="base" hangingPunct="0" indent="0" lvl="0" marL="0">
              <a:spcBef>
                <a:spcPct val="0"/>
              </a:spcBef>
              <a:spcAft>
                <a:spcPct val="0"/>
              </a:spcAft>
              <a:buClrTx/>
              <a:buSzTx/>
              <a:buFontTx/>
              <a:buChar char="•"/>
            </a:pPr>
            <a:endParaRPr altLang="en-US" b="1" dirty="0" lang="en-US">
              <a:solidFill>
                <a:schemeClr val="tx1"/>
              </a:solidFill>
              <a:latin typeface="Times New Roman" panose="02020603050405020304" pitchFamily="18" charset="0"/>
              <a:cs typeface="Times New Roman" panose="02020603050405020304" pitchFamily="18" charset="0"/>
            </a:endParaRP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Interactive Elements</a:t>
            </a:r>
            <a:r>
              <a:rPr altLang="en-US" dirty="0" lang="en-US">
                <a:solidFill>
                  <a:schemeClr val="tx1"/>
                </a:solidFill>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defTabSz="914400" eaLnBrk="0" fontAlgn="base" hangingPunct="0" indent="0" lvl="0" marL="0">
              <a:spcBef>
                <a:spcPct val="0"/>
              </a:spcBef>
              <a:spcAft>
                <a:spcPct val="0"/>
              </a:spcAft>
              <a:buClrTx/>
              <a:buSzTx/>
              <a:buFontTx/>
              <a:buChar char="•"/>
            </a:pPr>
            <a:endParaRPr altLang="en-US" b="1" dirty="0" lang="en-US">
              <a:solidFill>
                <a:schemeClr val="tx1"/>
              </a:solidFill>
              <a:latin typeface="Times New Roman" panose="02020603050405020304" pitchFamily="18" charset="0"/>
              <a:cs typeface="Times New Roman" panose="02020603050405020304" pitchFamily="18" charset="0"/>
            </a:endParaRP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Dashboard Creation</a:t>
            </a:r>
            <a:r>
              <a:rPr altLang="en-US" dirty="0" lang="en-US">
                <a:solidFill>
                  <a:schemeClr val="tx1"/>
                </a:solidFill>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defTabSz="914400" eaLnBrk="0" fontAlgn="base" hangingPunct="0" indent="0" lvl="0" marL="0">
              <a:spcBef>
                <a:spcPct val="0"/>
              </a:spcBef>
              <a:spcAft>
                <a:spcPct val="0"/>
              </a:spcAft>
              <a:buClrTx/>
              <a:buSzTx/>
              <a:buFontTx/>
              <a:buChar char="•"/>
            </a:pPr>
            <a:endParaRPr altLang="en-US" b="1" dirty="0" lang="en-US">
              <a:solidFill>
                <a:schemeClr val="tx1"/>
              </a:solidFill>
              <a:latin typeface="Times New Roman" panose="02020603050405020304" pitchFamily="18" charset="0"/>
              <a:cs typeface="Times New Roman" panose="02020603050405020304" pitchFamily="18" charset="0"/>
            </a:endParaRPr>
          </a:p>
          <a:p>
            <a:pPr defTabSz="914400" eaLnBrk="0" fontAlgn="base" hangingPunct="0" indent="0" lvl="0" marL="0">
              <a:spcBef>
                <a:spcPct val="0"/>
              </a:spcBef>
              <a:spcAft>
                <a:spcPct val="0"/>
              </a:spcAft>
              <a:buClrTx/>
              <a:buSzTx/>
              <a:buFontTx/>
              <a:buChar char="•"/>
            </a:pPr>
            <a:r>
              <a:rPr altLang="en-US" b="1" dirty="0" sz="2000" lang="en-US">
                <a:solidFill>
                  <a:schemeClr val="tx1"/>
                </a:solidFill>
                <a:latin typeface="Times New Roman" panose="02020603050405020304" pitchFamily="18" charset="0"/>
                <a:cs typeface="Times New Roman" panose="02020603050405020304" pitchFamily="18" charset="0"/>
              </a:rPr>
              <a:t>PivotTables</a:t>
            </a:r>
            <a:r>
              <a:rPr altLang="en-US" dirty="0" lang="en-US">
                <a:solidFill>
                  <a:schemeClr val="tx1"/>
                </a:solidFill>
                <a:latin typeface="Times New Roman" panose="02020603050405020304" pitchFamily="18" charset="0"/>
                <a:cs typeface="Times New Roman" panose="02020603050405020304" pitchFamily="18" charset="0"/>
              </a:rPr>
              <a:t>: Leverage PivotTabl</a:t>
            </a:r>
            <a:r>
              <a:rPr altLang="en-US" dirty="0" lang="en-US">
                <a:solidFill>
                  <a:schemeClr val="tx1"/>
                </a:solidFill>
                <a:latin typeface="Arial" panose="020B0604020202020204" pitchFamily="34" charset="0"/>
              </a:rPr>
              <a:t>es for dynamic analysis, allowing you to easily slice and dice the data to reveal deeper insights and trends.</a:t>
            </a: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8" name="object 7"/>
          <p:cNvSpPr txBox="1">
            <a:spLocks noGrp="1"/>
          </p:cNvSpPr>
          <p:nvPr>
            <p:ph type="title"/>
          </p:nvPr>
        </p:nvSpPr>
        <p:spPr>
          <a:xfrm>
            <a:off x="755332" y="385444"/>
            <a:ext cx="2437130" cy="445135"/>
          </a:xfrm>
          <a:prstGeom prst="rect"/>
        </p:spPr>
        <p:txBody>
          <a:bodyPr bIns="0" lIns="0" rIns="0" rtlCol="0" tIns="13335" vert="horz" wrap="square">
            <a:spAutoFit/>
          </a:bodyPr>
          <a:p>
            <a:pPr marL="12700">
              <a:lnSpc>
                <a:spcPct val="100000"/>
              </a:lnSpc>
              <a:spcBef>
                <a:spcPts val="105"/>
              </a:spcBef>
            </a:pPr>
            <a:r>
              <a:rPr b="1" dirty="0">
                <a:latin typeface="Times New Roman" panose="02020603050405020304" pitchFamily="18" charset="0"/>
                <a:cs typeface="Times New Roman" panose="02020603050405020304" pitchFamily="18" charset="0"/>
              </a:rPr>
              <a:t>R</a:t>
            </a:r>
            <a:r>
              <a:rPr b="1" dirty="0" spc="-40">
                <a:latin typeface="Times New Roman" panose="02020603050405020304" pitchFamily="18" charset="0"/>
                <a:cs typeface="Times New Roman" panose="02020603050405020304" pitchFamily="18" charset="0"/>
              </a:rPr>
              <a:t>E</a:t>
            </a:r>
            <a:r>
              <a:rPr b="1" dirty="0" spc="15">
                <a:latin typeface="Times New Roman" panose="02020603050405020304" pitchFamily="18" charset="0"/>
                <a:cs typeface="Times New Roman" panose="02020603050405020304" pitchFamily="18" charset="0"/>
              </a:rPr>
              <a:t>S</a:t>
            </a:r>
            <a:r>
              <a:rPr b="1" dirty="0" spc="-30">
                <a:latin typeface="Times New Roman" panose="02020603050405020304" pitchFamily="18" charset="0"/>
                <a:cs typeface="Times New Roman" panose="02020603050405020304" pitchFamily="18" charset="0"/>
              </a:rPr>
              <a:t>U</a:t>
            </a:r>
            <a:r>
              <a:rPr b="1" dirty="0" spc="-405">
                <a:latin typeface="Times New Roman" panose="02020603050405020304" pitchFamily="18" charset="0"/>
                <a:cs typeface="Times New Roman" panose="02020603050405020304" pitchFamily="18" charset="0"/>
              </a:rPr>
              <a:t>L</a:t>
            </a:r>
            <a:r>
              <a:rPr b="1" dirty="0">
                <a:latin typeface="Times New Roman" panose="02020603050405020304" pitchFamily="18" charset="0"/>
                <a:cs typeface="Times New Roman" panose="02020603050405020304" pitchFamily="18" charset="0"/>
              </a:rPr>
              <a:t>TS</a:t>
            </a:r>
          </a:p>
        </p:txBody>
      </p:sp>
      <p:sp>
        <p:nvSpPr>
          <p:cNvPr id="104869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0">
            <a:off x="673496" y="1114938"/>
            <a:ext cx="10050628" cy="495623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00" name="Title 1"/>
          <p:cNvSpPr>
            <a:spLocks noGrp="1"/>
          </p:cNvSpPr>
          <p:nvPr>
            <p:ph type="title"/>
          </p:nvPr>
        </p:nvSpPr>
        <p:spPr/>
        <p:txBody>
          <a:bodyPr/>
          <a:p>
            <a:r>
              <a:rPr b="1" dirty="0" lang="en-US">
                <a:latin typeface="Times New Roman" panose="02020603050405020304" pitchFamily="18" charset="0"/>
                <a:cs typeface="Times New Roman" panose="02020603050405020304" pitchFamily="18" charset="0"/>
              </a:rPr>
              <a:t>conclusion</a:t>
            </a:r>
            <a:endParaRPr b="1" dirty="0" lang="en-IN">
              <a:latin typeface="Times New Roman" panose="02020603050405020304" pitchFamily="18" charset="0"/>
              <a:cs typeface="Times New Roman" panose="02020603050405020304" pitchFamily="18" charset="0"/>
            </a:endParaRPr>
          </a:p>
        </p:txBody>
      </p:sp>
      <p:sp>
        <p:nvSpPr>
          <p:cNvPr id="1048701" name="TextBox 3"/>
          <p:cNvSpPr txBox="1"/>
          <p:nvPr/>
        </p:nvSpPr>
        <p:spPr>
          <a:xfrm>
            <a:off x="609600" y="1676400"/>
            <a:ext cx="9525000" cy="3329941"/>
          </a:xfrm>
          <a:prstGeom prst="rect"/>
          <a:noFill/>
        </p:spPr>
        <p:txBody>
          <a:bodyPr rtlCol="0" wrap="square">
            <a:spAutoFit/>
          </a:bodyPr>
          <a:p>
            <a:r>
              <a:rPr dirty="0" lang="en-US">
                <a:latin typeface="Times New Roman" panose="02020603050405020304" pitchFamily="18" charset="0"/>
                <a:cs typeface="Times New Roman" panose="02020603050405020304" pitchFamily="18" charset="0"/>
              </a:rPr>
              <a:t>In summary, creating an effective employee performance analysis model in Excel involves several key steps to ensure you can track, analyze, and visualize data efficiently:</a:t>
            </a:r>
          </a:p>
          <a:p>
            <a:endParaRPr b="1"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Data Organization</a:t>
            </a:r>
            <a:r>
              <a:rPr dirty="0" lang="en-US">
                <a:latin typeface="Times New Roman" panose="02020603050405020304" pitchFamily="18" charset="0"/>
                <a:cs typeface="Times New Roman" panose="02020603050405020304" pitchFamily="18" charset="0"/>
              </a:rPr>
              <a:t>: Start by structuring your data in a well-organized table, including essential fields such as Employee ID, Name, Gender, Department, Project ID, Performance Metrics, and Ratings.</a:t>
            </a:r>
          </a:p>
          <a:p>
            <a:pPr indent="-285750" marL="285750">
              <a:buFont typeface="Arial" panose="020B0604020202020204" pitchFamily="34" charset="0"/>
              <a:buChar char="•"/>
            </a:pPr>
            <a:endParaRPr b="1"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Summary Tables</a:t>
            </a:r>
            <a:r>
              <a:rPr dirty="0" sz="200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Develop summary tables to aggregate data by projects and departments. This helps in understanding overall performance trends and making comparisons.</a:t>
            </a:r>
          </a:p>
          <a:p>
            <a:pPr indent="-285750" marL="285750">
              <a:buFont typeface="Arial" panose="020B0604020202020204" pitchFamily="34" charset="0"/>
              <a:buChar char="•"/>
            </a:pPr>
            <a:endParaRPr b="1" dirty="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a:latin typeface="Times New Roman" panose="02020603050405020304" pitchFamily="18" charset="0"/>
                <a:cs typeface="Times New Roman" panose="02020603050405020304" pitchFamily="18" charset="0"/>
              </a:rPr>
              <a:t>Visualization</a:t>
            </a:r>
            <a:r>
              <a:rPr dirty="0" lang="en-US">
                <a:latin typeface="Times New Roman" panose="02020603050405020304" pitchFamily="18" charset="0"/>
                <a:cs typeface="Times New Roman" panose="02020603050405020304" pitchFamily="18" charset="0"/>
              </a:rPr>
              <a:t>: Utilize charts and graphs to visually represent performance data. Bar charts, pie charts, and line graphs can provide clear insights into how employees are performing across different projects and departments.</a:t>
            </a:r>
          </a:p>
          <a:p>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
        <p:cNvGrpSpPr/>
        <p:nvPr/>
      </p:nvGrpSpPr>
      <p:grpSpPr>
        <a:xfrm>
          <a:off x="0" y="0"/>
          <a:ext cx="0" cy="0"/>
          <a:chOff x="0" y="0"/>
          <a:chExt cx="0" cy="0"/>
        </a:xfrm>
      </p:grpSpPr>
      <p:sp>
        <p:nvSpPr>
          <p:cNvPr id="1048702" name="Title 1"/>
          <p:cNvSpPr>
            <a:spLocks noGrp="1"/>
          </p:cNvSpPr>
          <p:nvPr>
            <p:ph type="title"/>
          </p:nvPr>
        </p:nvSpPr>
        <p:spPr/>
        <p:txBody>
          <a:bodyPr/>
          <a:p>
            <a:r>
              <a:rPr b="1" dirty="0" lang="en-US"/>
              <a:t>Conclusion</a:t>
            </a:r>
          </a:p>
        </p:txBody>
      </p:sp>
      <p:sp>
        <p:nvSpPr>
          <p:cNvPr id="1048703" name="Rectangle 4"/>
          <p:cNvSpPr>
            <a:spLocks noChangeArrowheads="1"/>
          </p:cNvSpPr>
          <p:nvPr/>
        </p:nvSpPr>
        <p:spPr bwMode="auto">
          <a:xfrm>
            <a:off x="304801" y="1871980"/>
            <a:ext cx="9525000" cy="31140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Conditional Formatting</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Apply conditional formatting to highlight key performance metrics and trends, making it easier to spot areas that need attention.</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Interactive Elements</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Incorporate slicers and other interactive elements to make your analysis more dynamic and user-friendly. This enables viewers to filter data based on different criteria and get customized insights.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Dashboard Creation</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Compile your data, summaries, and visualizations into a cohesive dashboard. This dashboard should provide a comprehensive view of employee performance, helping stakeholders make informed decisions.</a:t>
            </a:r>
          </a:p>
          <a:p>
            <a:pPr algn="l" defTabSz="914400" eaLnBrk="0" fontAlgn="base" hangingPunct="0" indent="0" latinLnBrk="0" lvl="0" marL="0" marR="0" rtl="0">
              <a:lnSpc>
                <a:spcPct val="100000"/>
              </a:lnSpc>
              <a:spcBef>
                <a:spcPct val="0"/>
              </a:spcBef>
              <a:spcAft>
                <a:spcPct val="0"/>
              </a:spcAft>
              <a:buClrTx/>
              <a:buSzTx/>
              <a:buFontTx/>
              <a:buChar char="•"/>
            </a:pPr>
            <a:endParaRPr altLang="en-US" baseline="0" b="1"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endParaRPr>
          </a:p>
          <a:p>
            <a:pPr algn="l"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PivotTables</a:t>
            </a:r>
            <a:r>
              <a:rPr altLang="en-US" baseline="0" b="0" cap="none" dirty="0" sz="18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 Leverage PivotTabl</a:t>
            </a:r>
            <a:r>
              <a:rPr altLang="en-US" baseline="0" b="0" cap="none" dirty="0" sz="1800" i="0" kumimoji="0" lang="en-US" normalizeH="0" strike="noStrike" u="none">
                <a:ln>
                  <a:noFill/>
                </a:ln>
                <a:solidFill>
                  <a:schemeClr val="tx1"/>
                </a:solidFill>
                <a:effectLst/>
                <a:latin typeface="Arial" panose="020B0604020202020204" pitchFamily="34" charset="0"/>
              </a:rPr>
              <a:t>es for dynamic analysis, allowing you to easily slice and dice the data to reveal deeper insights and trends.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8"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43" name="object 3"/>
          <p:cNvGrpSpPr/>
          <p:nvPr/>
        </p:nvGrpSpPr>
        <p:grpSpPr>
          <a:xfrm>
            <a:off x="7443849" y="0"/>
            <a:ext cx="4752975" cy="6863080"/>
            <a:chOff x="7443849" y="0"/>
            <a:chExt cx="4752975" cy="6863080"/>
          </a:xfrm>
        </p:grpSpPr>
        <p:sp>
          <p:nvSpPr>
            <p:cNvPr id="104860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9"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17"/>
          <p:cNvSpPr txBox="1">
            <a:spLocks noGrp="1"/>
          </p:cNvSpPr>
          <p:nvPr>
            <p:ph type="title"/>
          </p:nvPr>
        </p:nvSpPr>
        <p:spPr>
          <a:xfrm>
            <a:off x="739775" y="829627"/>
            <a:ext cx="4756151" cy="524510"/>
          </a:xfrm>
          <a:prstGeom prst="rect"/>
        </p:spPr>
        <p:txBody>
          <a:bodyPr bIns="0" lIns="0" rIns="0" rtlCol="0" tIns="16510" vert="horz" wrap="square">
            <a:spAutoFit/>
          </a:bodyPr>
          <a:p>
            <a:pPr marL="12700">
              <a:lnSpc>
                <a:spcPct val="100000"/>
              </a:lnSpc>
              <a:spcBef>
                <a:spcPts val="130"/>
              </a:spcBef>
            </a:pPr>
            <a:r>
              <a:rPr dirty="0" sz="4250" spc="5">
                <a:latin typeface="Times New Roman" panose="02020603050405020304" pitchFamily="18" charset="0"/>
                <a:cs typeface="Times New Roman" panose="02020603050405020304" pitchFamily="18" charset="0"/>
              </a:rPr>
              <a:t>PROJEC</a:t>
            </a:r>
            <a:r>
              <a:rPr dirty="0" sz="4250" lang="en-US" spc="5">
                <a:latin typeface="Times New Roman" panose="02020603050405020304" pitchFamily="18" charset="0"/>
                <a:cs typeface="Times New Roman" panose="02020603050405020304" pitchFamily="18" charset="0"/>
              </a:rPr>
              <a:t>T </a:t>
            </a:r>
            <a:r>
              <a:rPr dirty="0" sz="4250" spc="25">
                <a:latin typeface="Times New Roman" panose="02020603050405020304" pitchFamily="18" charset="0"/>
                <a:cs typeface="Times New Roman" panose="02020603050405020304" pitchFamily="18" charset="0"/>
              </a:rPr>
              <a:t>TITLE</a:t>
            </a:r>
            <a:endParaRPr dirty="0" sz="4250">
              <a:latin typeface="Times New Roman" panose="02020603050405020304" pitchFamily="18" charset="0"/>
              <a:cs typeface="Times New Roman" panose="02020603050405020304" pitchFamily="18" charset="0"/>
            </a:endParaRPr>
          </a:p>
        </p:txBody>
      </p:sp>
      <p:sp>
        <p:nvSpPr>
          <p:cNvPr id="1048623"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44"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183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25" name="object 2"/>
          <p:cNvSpPr/>
          <p:nvPr/>
        </p:nvSpPr>
        <p:spPr>
          <a:xfrm>
            <a:off x="-76200" y="28579"/>
            <a:ext cx="1097125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6"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7"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4" y="445388"/>
            <a:ext cx="3009899" cy="445135"/>
          </a:xfrm>
          <a:prstGeom prst="rect"/>
        </p:spPr>
        <p:txBody>
          <a:bodyPr bIns="0" lIns="0" rIns="0" rtlCol="0" tIns="13335" vert="horz" wrap="square">
            <a:spAutoFit/>
          </a:bodyPr>
          <a:p>
            <a:pPr marL="12700">
              <a:lnSpc>
                <a:spcPct val="100000"/>
              </a:lnSpc>
              <a:spcBef>
                <a:spcPts val="105"/>
              </a:spcBef>
            </a:pPr>
            <a:r>
              <a:rPr dirty="0" spc="25">
                <a:latin typeface="Times New Roman" panose="02020603050405020304" pitchFamily="18" charset="0"/>
                <a:cs typeface="Times New Roman" panose="02020603050405020304" pitchFamily="18" charset="0"/>
              </a:rPr>
              <a:t>A</a:t>
            </a:r>
            <a:r>
              <a:rPr dirty="0" spc="-5">
                <a:latin typeface="Times New Roman" panose="02020603050405020304" pitchFamily="18" charset="0"/>
                <a:cs typeface="Times New Roman" panose="02020603050405020304" pitchFamily="18" charset="0"/>
              </a:rPr>
              <a:t>G</a:t>
            </a:r>
            <a:r>
              <a:rPr dirty="0" spc="-35">
                <a:latin typeface="Times New Roman" panose="02020603050405020304" pitchFamily="18" charset="0"/>
                <a:cs typeface="Times New Roman" panose="02020603050405020304" pitchFamily="18" charset="0"/>
              </a:rPr>
              <a:t>E</a:t>
            </a:r>
            <a:r>
              <a:rPr dirty="0" spc="15">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1048640" name="object 22"/>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1" name="TextBox 22"/>
          <p:cNvSpPr txBox="1"/>
          <p:nvPr/>
        </p:nvSpPr>
        <p:spPr>
          <a:xfrm>
            <a:off x="2509807" y="1041533"/>
            <a:ext cx="5029200" cy="35204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grpSp>
        <p:nvGrpSpPr>
          <p:cNvPr id="49" name="object 2"/>
          <p:cNvGrpSpPr/>
          <p:nvPr/>
        </p:nvGrpSpPr>
        <p:grpSpPr>
          <a:xfrm>
            <a:off x="7991475" y="2933700"/>
            <a:ext cx="2762250" cy="3257550"/>
            <a:chOff x="7991475" y="2933700"/>
            <a:chExt cx="2762250" cy="3257550"/>
          </a:xfrm>
        </p:grpSpPr>
        <p:sp>
          <p:nvSpPr>
            <p:cNvPr id="104864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7"/>
          <p:cNvSpPr txBox="1">
            <a:spLocks noGrp="1"/>
          </p:cNvSpPr>
          <p:nvPr>
            <p:ph type="title"/>
          </p:nvPr>
        </p:nvSpPr>
        <p:spPr>
          <a:xfrm>
            <a:off x="834072" y="575055"/>
            <a:ext cx="7157403" cy="524511"/>
          </a:xfrm>
          <a:prstGeom prst="rect"/>
        </p:spPr>
        <p:txBody>
          <a:bodyPr bIns="0" lIns="0" rIns="0" rtlCol="0" tIns="16510" vert="horz" wrap="square">
            <a:spAutoFit/>
          </a:bodyPr>
          <a:p>
            <a:pPr marL="12700">
              <a:lnSpc>
                <a:spcPct val="100000"/>
              </a:lnSpc>
              <a:spcBef>
                <a:spcPts val="130"/>
              </a:spcBef>
              <a:tabLst>
                <a:tab algn="l" pos="2727960"/>
              </a:tabLst>
            </a:pPr>
            <a:r>
              <a:rPr dirty="0" sz="4250" spc="-20">
                <a:latin typeface="Times New Roman" panose="02020603050405020304" pitchFamily="18" charset="0"/>
                <a:cs typeface="Times New Roman" panose="02020603050405020304" pitchFamily="18" charset="0"/>
              </a:rPr>
              <a:t>P</a:t>
            </a:r>
            <a:r>
              <a:rPr dirty="0" sz="4250" spc="15">
                <a:latin typeface="Times New Roman" panose="02020603050405020304" pitchFamily="18" charset="0"/>
                <a:cs typeface="Times New Roman" panose="02020603050405020304" pitchFamily="18" charset="0"/>
              </a:rPr>
              <a:t>ROB</a:t>
            </a:r>
            <a:r>
              <a:rPr dirty="0" sz="4250" spc="55">
                <a:latin typeface="Times New Roman" panose="02020603050405020304" pitchFamily="18" charset="0"/>
                <a:cs typeface="Times New Roman" panose="02020603050405020304" pitchFamily="18" charset="0"/>
              </a:rPr>
              <a:t>L</a:t>
            </a:r>
            <a:r>
              <a:rPr dirty="0" sz="4250" spc="-20">
                <a:latin typeface="Times New Roman" panose="02020603050405020304" pitchFamily="18" charset="0"/>
                <a:cs typeface="Times New Roman" panose="02020603050405020304" pitchFamily="18" charset="0"/>
              </a:rPr>
              <a:t>E</a:t>
            </a:r>
            <a:r>
              <a:rPr dirty="0" sz="4250" spc="20">
                <a:latin typeface="Times New Roman" panose="02020603050405020304" pitchFamily="18" charset="0"/>
                <a:cs typeface="Times New Roman" panose="02020603050405020304" pitchFamily="18" charset="0"/>
              </a:rPr>
              <a:t>M</a:t>
            </a:r>
            <a:r>
              <a:rPr dirty="0" sz="4250" lang="en-US" spc="20">
                <a:latin typeface="Times New Roman" panose="02020603050405020304" pitchFamily="18" charset="0"/>
                <a:cs typeface="Times New Roman" panose="02020603050405020304" pitchFamily="18" charset="0"/>
              </a:rPr>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46"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TextBox 8"/>
          <p:cNvSpPr txBox="1"/>
          <p:nvPr/>
        </p:nvSpPr>
        <p:spPr>
          <a:xfrm>
            <a:off x="566050" y="2190750"/>
            <a:ext cx="7581194" cy="1551940"/>
          </a:xfrm>
          <a:prstGeom prst="rect"/>
          <a:noFill/>
        </p:spPr>
        <p:txBody>
          <a:bodyPr rtlCol="0" wrap="square">
            <a:spAutoFit/>
          </a:bodyPr>
          <a:p>
            <a:r>
              <a:rPr dirty="0" sz="2400" lang="en-US">
                <a:latin typeface="Times New Roman" panose="02020603050405020304" pitchFamily="18" charset="0"/>
                <a:cs typeface="Times New Roman" panose="02020603050405020304" pitchFamily="18" charset="0"/>
              </a:rPr>
              <a:t>Analyzing employee performance using Excel helps organizations make data-driven decisions to enhance productivity, address skill gaps, and recognize achievements, ultimately leading to improved overall performance and employee satisfaction.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grpSp>
        <p:nvGrpSpPr>
          <p:cNvPr id="51"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latin typeface="Times New Roman" panose="02020603050405020304" pitchFamily="18" charset="0"/>
                <a:cs typeface="Times New Roman" panose="02020603050405020304" pitchFamily="18" charset="0"/>
              </a:rPr>
              <a:t>PROJECT</a:t>
            </a:r>
            <a:r>
              <a:rPr dirty="0" sz="4250" spc="5"/>
              <a:t>	</a:t>
            </a:r>
            <a:r>
              <a:rPr dirty="0" sz="4250" spc="-20"/>
              <a:t>OVERVIEW</a:t>
            </a:r>
            <a:endParaRPr dirty="0" sz="4250"/>
          </a:p>
        </p:txBody>
      </p:sp>
      <p:sp>
        <p:nvSpPr>
          <p:cNvPr id="1048652" name="object 10"/>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TextBox 10"/>
          <p:cNvSpPr txBox="1"/>
          <p:nvPr/>
        </p:nvSpPr>
        <p:spPr>
          <a:xfrm>
            <a:off x="737430" y="2117796"/>
            <a:ext cx="7924800" cy="2720340"/>
          </a:xfrm>
          <a:prstGeom prst="rect"/>
          <a:noFill/>
        </p:spPr>
        <p:txBody>
          <a:bodyPr rtlCol="0" wrap="square">
            <a:spAutoFit/>
          </a:bodyPr>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This project aims to use Excel for a comprehensive analysis of employee performance within an organization. </a:t>
            </a:r>
          </a:p>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By leveraging Excel's data manipulation and analytical capabilities, we will evaluate employee performance against key performance indicators (KPIs), identify trends, and generate insights to support management decisions. </a:t>
            </a:r>
          </a:p>
          <a:p>
            <a:pPr>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The analysis will help in pinpointing strengths, areas for improvement, and overall effectiveness of employees, facilitating more informed and strategic human resource management</a:t>
            </a:r>
            <a:r>
              <a:rPr dirty="0" sz="2400" lang="en-US"/>
              <a:t>.</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grpSp>
        <p:nvGrpSpPr>
          <p:cNvPr id="54" name="object 2"/>
          <p:cNvGrpSpPr/>
          <p:nvPr/>
        </p:nvGrpSpPr>
        <p:grpSpPr>
          <a:xfrm>
            <a:off x="8458200" y="266700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Rectangle 21"/>
          <p:cNvSpPr/>
          <p:nvPr/>
        </p:nvSpPr>
        <p:spPr>
          <a:xfrm>
            <a:off x="1088906" y="824041"/>
            <a:ext cx="5157797" cy="599440"/>
          </a:xfrm>
          <a:prstGeom prst="rect"/>
        </p:spPr>
        <p:txBody>
          <a:bodyPr wrap="none">
            <a:spAutoFit/>
          </a:bodyPr>
          <a:p>
            <a:r>
              <a:rPr b="1" dirty="0" sz="4250" lang="en-US" spc="5">
                <a:latin typeface="Times New Roman" panose="02020603050405020304" pitchFamily="18" charset="0"/>
                <a:cs typeface="Times New Roman" panose="02020603050405020304" pitchFamily="18" charset="0"/>
              </a:rPr>
              <a:t>PROJECT</a:t>
            </a:r>
            <a:r>
              <a:rPr dirty="0" sz="4250" lang="en-US" spc="5">
                <a:latin typeface="Trebuchet MS" panose="020B0603020202020204" pitchFamily="34" charset="0"/>
              </a:rPr>
              <a:t> </a:t>
            </a:r>
            <a:r>
              <a:rPr b="1" dirty="0" sz="4250" lang="en-US" spc="-20">
                <a:latin typeface="Trebuchet MS" panose="020B0603020202020204" pitchFamily="34" charset="0"/>
              </a:rPr>
              <a:t>OVERVIEW</a:t>
            </a:r>
            <a:endParaRPr b="1" dirty="0" sz="4250" lang="en-US">
              <a:latin typeface="Trebuchet MS" panose="020B0603020202020204" pitchFamily="34" charset="0"/>
            </a:endParaRPr>
          </a:p>
        </p:txBody>
      </p:sp>
      <p:sp>
        <p:nvSpPr>
          <p:cNvPr id="1048660" name="Rectangle 4"/>
          <p:cNvSpPr>
            <a:spLocks noChangeArrowheads="1"/>
          </p:cNvSpPr>
          <p:nvPr/>
        </p:nvSpPr>
        <p:spPr bwMode="auto">
          <a:xfrm>
            <a:off x="557212" y="2373752"/>
            <a:ext cx="8824913" cy="23647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ct val="0"/>
              </a:spcAft>
              <a:buClrTx/>
              <a:buSzTx/>
              <a:buFontTx/>
              <a:buNone/>
            </a:pPr>
            <a:r>
              <a:rPr altLang="en-US" baseline="0" b="0" cap="none" dirty="0" sz="2400" i="0" kumimoji="0" lang="en-US" normalizeH="0" strike="noStrike" u="none">
                <a:ln>
                  <a:noFill/>
                </a:ln>
                <a:solidFill>
                  <a:schemeClr val="tx1"/>
                </a:solidFill>
                <a:effectLst/>
                <a:latin typeface="Times New Roman" panose="02020603050405020304" pitchFamily="18" charset="0"/>
                <a:cs typeface="Times New Roman" panose="02020603050405020304" pitchFamily="18" charset="0"/>
              </a:rPr>
              <a:t>The project involves creating an Excel-based performance analysis system to assess and enhance employee effectiveness. Using Excel, we will collect and analyze performance data, identify patterns, and generate reports that highlight both individual and team performance. The goal is to provide actionable insights that can lead to better decision-making, targeted training, and improved organizational outcomes</a:t>
            </a:r>
            <a:r>
              <a:rPr altLang="en-US" baseline="0" b="0" cap="none" dirty="0" sz="1800" i="0" kumimoji="0" lang="en-US" normalizeH="0" strike="noStrike" u="none">
                <a:ln>
                  <a:noFill/>
                </a:ln>
                <a:solidFill>
                  <a:schemeClr val="tx1"/>
                </a:solidFill>
                <a:effectLst/>
                <a:latin typeface="Arial" panose="020B0604020202020204" pitchFamily="34" charset="0"/>
              </a:rPr>
              <a:t>.</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5"/>
          <p:cNvSpPr txBox="1">
            <a:spLocks noGrp="1"/>
          </p:cNvSpPr>
          <p:nvPr>
            <p:ph type="title"/>
          </p:nvPr>
        </p:nvSpPr>
        <p:spPr>
          <a:xfrm>
            <a:off x="699452" y="891793"/>
            <a:ext cx="5014595" cy="3975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dirty="0" sz="3200"/>
          </a:p>
        </p:txBody>
      </p:sp>
      <p:sp>
        <p:nvSpPr>
          <p:cNvPr id="1048665" name="object 8"/>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6" name="TextBox 6"/>
          <p:cNvSpPr txBox="1"/>
          <p:nvPr/>
        </p:nvSpPr>
        <p:spPr>
          <a:xfrm>
            <a:off x="838200" y="2114550"/>
            <a:ext cx="6324600" cy="1488440"/>
          </a:xfrm>
          <a:prstGeom prst="rect"/>
          <a:noFill/>
        </p:spPr>
        <p:txBody>
          <a:bodyPr rtlCol="0" wrap="square">
            <a:spAutoFit/>
          </a:bodyPr>
          <a:p>
            <a:pPr indent="-285750" marL="285750">
              <a:buFont typeface="Arial" panose="020B0604020202020204" pitchFamily="34" charset="0"/>
              <a:buChar char="•"/>
            </a:pPr>
            <a:r>
              <a:rPr dirty="0" sz="2400" lang="en-US">
                <a:latin typeface="Times New Roman" panose="02020603050405020304" pitchFamily="18" charset="0"/>
                <a:cs typeface="Times New Roman" panose="02020603050405020304" pitchFamily="18" charset="0"/>
              </a:rPr>
              <a:t>Employee</a:t>
            </a:r>
          </a:p>
          <a:p>
            <a:pPr indent="-285750" marL="285750">
              <a:buFont typeface="Arial" panose="020B0604020202020204" pitchFamily="34" charset="0"/>
              <a:buChar char="•"/>
            </a:pPr>
            <a:r>
              <a:rPr dirty="0" sz="2400" lang="en-US">
                <a:latin typeface="Trebuchet MS" panose="020B0603020202020204" pitchFamily="34" charset="0"/>
              </a:rPr>
              <a:t>Employer</a:t>
            </a:r>
          </a:p>
          <a:p>
            <a:pPr indent="-285750" marL="285750">
              <a:buFont typeface="Arial" panose="020B0604020202020204" pitchFamily="34" charset="0"/>
              <a:buChar char="•"/>
            </a:pPr>
            <a:r>
              <a:rPr dirty="0" sz="2400" lang="en-US">
                <a:latin typeface="Trebuchet MS" panose="020B0603020202020204" pitchFamily="34" charset="0"/>
              </a:rPr>
              <a:t>Organization</a:t>
            </a:r>
          </a:p>
          <a:p>
            <a:pPr indent="-285750" marL="285750">
              <a:buFont typeface="Arial" panose="020B0604020202020204" pitchFamily="34" charset="0"/>
              <a:buChar char="•"/>
            </a:pPr>
            <a:r>
              <a:rPr dirty="0" sz="2400" lang="en-US">
                <a:latin typeface="Trebuchet MS" panose="020B0603020202020204" pitchFamily="34" charset="0"/>
              </a:rPr>
              <a:t>Firm</a:t>
            </a: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6"/>
          <p:cNvSpPr txBox="1">
            <a:spLocks noGrp="1"/>
          </p:cNvSpPr>
          <p:nvPr>
            <p:ph type="title"/>
          </p:nvPr>
        </p:nvSpPr>
        <p:spPr>
          <a:xfrm>
            <a:off x="558165" y="857885"/>
            <a:ext cx="9763125" cy="4451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latin typeface="Times New Roman" panose="02020603050405020304" pitchFamily="18" charset="0"/>
                <a:cs typeface="Times New Roman" panose="02020603050405020304" pitchFamily="18" charset="0"/>
              </a:rPr>
              <a:t>S</a:t>
            </a:r>
            <a:r>
              <a:rPr dirty="0" sz="3600" spc="10">
                <a:latin typeface="Times New Roman" panose="02020603050405020304" pitchFamily="18" charset="0"/>
                <a:cs typeface="Times New Roman" panose="02020603050405020304" pitchFamily="18" charset="0"/>
              </a:rPr>
              <a:t>O</a:t>
            </a:r>
            <a:r>
              <a:rPr dirty="0" sz="3600" spc="25">
                <a:latin typeface="Times New Roman" panose="02020603050405020304" pitchFamily="18" charset="0"/>
                <a:cs typeface="Times New Roman" panose="02020603050405020304" pitchFamily="18" charset="0"/>
              </a:rPr>
              <a:t>LU</a:t>
            </a:r>
            <a:r>
              <a:rPr dirty="0" sz="3600" spc="-35">
                <a:latin typeface="Times New Roman" panose="02020603050405020304" pitchFamily="18" charset="0"/>
                <a:cs typeface="Times New Roman" panose="02020603050405020304" pitchFamily="18" charset="0"/>
              </a:rPr>
              <a:t>T</a:t>
            </a:r>
            <a:r>
              <a:rPr dirty="0" sz="3600" spc="-30">
                <a:latin typeface="Times New Roman" panose="02020603050405020304" pitchFamily="18" charset="0"/>
                <a:cs typeface="Times New Roman" panose="02020603050405020304" pitchFamily="18" charset="0"/>
              </a:rPr>
              <a:t>I</a:t>
            </a:r>
            <a:r>
              <a:rPr dirty="0" sz="3600" spc="10">
                <a:latin typeface="Times New Roman" panose="02020603050405020304" pitchFamily="18" charset="0"/>
                <a:cs typeface="Times New Roman" panose="02020603050405020304" pitchFamily="18" charset="0"/>
              </a:rPr>
              <a:t>O</a:t>
            </a:r>
            <a:r>
              <a:rPr dirty="0" sz="3600">
                <a:latin typeface="Times New Roman" panose="02020603050405020304" pitchFamily="18" charset="0"/>
                <a:cs typeface="Times New Roman" panose="02020603050405020304" pitchFamily="18" charset="0"/>
              </a:rPr>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1" name="object 9"/>
          <p:cNvSpPr txBox="1">
            <a:spLocks noGrp="1"/>
          </p:cNvSpPr>
          <p:nvPr>
            <p:ph type="sldNum" sz="quarter" idx="12"/>
          </p:nvPr>
        </p:nvSpPr>
        <p:spPr>
          <a:xfrm>
            <a:off x="8590663" y="6156932"/>
            <a:ext cx="68333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TextBox 7"/>
          <p:cNvSpPr txBox="1"/>
          <p:nvPr/>
        </p:nvSpPr>
        <p:spPr>
          <a:xfrm>
            <a:off x="3029643" y="2084724"/>
            <a:ext cx="7332863" cy="2885440"/>
          </a:xfrm>
          <a:prstGeom prst="rect"/>
          <a:noFill/>
        </p:spPr>
        <p:txBody>
          <a:bodyPr rtlCol="0" wrap="square">
            <a:spAutoFit/>
          </a:bodyPr>
          <a:p>
            <a:pPr indent="-285750" marL="285750">
              <a:buFont typeface="Arial" panose="020B0604020202020204" pitchFamily="34" charset="0"/>
              <a:buChar char="•"/>
            </a:pPr>
            <a:r>
              <a:rPr b="1" dirty="0" sz="2400" lang="en-US">
                <a:latin typeface="Times New Roman" panose="02020603050405020304" pitchFamily="18" charset="0"/>
                <a:cs typeface="Times New Roman" panose="02020603050405020304" pitchFamily="18" charset="0"/>
              </a:rPr>
              <a:t>Filtering</a:t>
            </a:r>
            <a:r>
              <a:rPr dirty="0" sz="2000" lang="en-US">
                <a:latin typeface="Times New Roman" panose="02020603050405020304" pitchFamily="18" charset="0"/>
                <a:cs typeface="Times New Roman" panose="02020603050405020304" pitchFamily="18" charset="0"/>
              </a:rPr>
              <a:t> in Excel allows you to selectively display and analyze specific subsets of data based on criteria, enabling focused insights and streamlined data management.</a:t>
            </a:r>
          </a:p>
          <a:p>
            <a:pPr indent="-285750" marL="285750">
              <a:buFont typeface="Arial" panose="020B0604020202020204" pitchFamily="34" charset="0"/>
              <a:buChar char="•"/>
            </a:pPr>
            <a:r>
              <a:rPr altLang="en-US" b="1" dirty="0" sz="2400" lang="en-US">
                <a:latin typeface="Times New Roman" panose="02020603050405020304" pitchFamily="18" charset="0"/>
                <a:cs typeface="Times New Roman" panose="02020603050405020304" pitchFamily="18" charset="0"/>
              </a:rPr>
              <a:t>Groups</a:t>
            </a:r>
            <a:r>
              <a:rPr altLang="en-US" dirty="0" sz="2000" lang="en-US">
                <a:latin typeface="Times New Roman" panose="02020603050405020304" pitchFamily="18" charset="0"/>
                <a:cs typeface="Times New Roman" panose="02020603050405020304" pitchFamily="18" charset="0"/>
              </a:rPr>
              <a:t> in Excel help organize and manage data by allowing users to collapse or expand sections of related rows or columns, facilitating better data navigation and analysis.</a:t>
            </a:r>
          </a:p>
          <a:p>
            <a:pPr indent="-285750" marL="285750">
              <a:buFont typeface="Arial" panose="020B0604020202020204" pitchFamily="34" charset="0"/>
              <a:buChar char="•"/>
            </a:pPr>
            <a:endParaRPr altLang="en-US" dirty="0" sz="20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altLang="en-US" dirty="0" sz="2000" lang="en-US">
                <a:latin typeface="Times New Roman" panose="02020603050405020304" pitchFamily="18" charset="0"/>
                <a:cs typeface="Times New Roman" panose="02020603050405020304" pitchFamily="18" charset="0"/>
              </a:rPr>
              <a:t>A </a:t>
            </a:r>
            <a:r>
              <a:rPr altLang="en-US" b="1" dirty="0" sz="2400" lang="en-US">
                <a:latin typeface="Times New Roman" panose="02020603050405020304" pitchFamily="18" charset="0"/>
                <a:cs typeface="Times New Roman" panose="02020603050405020304" pitchFamily="18" charset="0"/>
              </a:rPr>
              <a:t>Pivot Table </a:t>
            </a:r>
            <a:r>
              <a:rPr altLang="en-US" dirty="0" sz="2000" lang="en-US">
                <a:latin typeface="Times New Roman" panose="02020603050405020304" pitchFamily="18" charset="0"/>
                <a:cs typeface="Times New Roman" panose="02020603050405020304" pitchFamily="18" charset="0"/>
              </a:rPr>
              <a:t>in Excel is a powerful tool that summarizes, analyzes, and presents large datasets by organizing data into rows, columns, and values for dynamic and interactive reporting</a:t>
            </a:r>
            <a:r>
              <a:rPr altLang="en-US" dirty="0" sz="2000" lang="en-US"/>
              <a:t>.</a:t>
            </a:r>
          </a:p>
          <a:p>
            <a:pPr indent="-285750" marL="285750">
              <a:buFont typeface="Arial" panose="020B0604020202020204" pitchFamily="34" charset="0"/>
              <a:buChar char="•"/>
            </a:pPr>
            <a:endParaRPr dirty="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673" name="Title 1"/>
          <p:cNvSpPr>
            <a:spLocks noGrp="1"/>
          </p:cNvSpPr>
          <p:nvPr>
            <p:ph type="title"/>
          </p:nvPr>
        </p:nvSpPr>
        <p:spPr>
          <a:xfrm>
            <a:off x="829994" y="385444"/>
            <a:ext cx="10606673" cy="758190"/>
          </a:xfrm>
        </p:spPr>
        <p:txBody>
          <a:bodyPr/>
          <a:p>
            <a:r>
              <a:rPr dirty="0" lang="en-IN">
                <a:latin typeface="Times New Roman" panose="02020603050405020304" pitchFamily="18" charset="0"/>
                <a:cs typeface="Times New Roman" panose="02020603050405020304" pitchFamily="18" charset="0"/>
              </a:rPr>
              <a:t>Dataset</a:t>
            </a:r>
            <a:r>
              <a:rPr dirty="0" lang="en-IN"/>
              <a:t> Description</a:t>
            </a:r>
          </a:p>
        </p:txBody>
      </p:sp>
      <p:sp>
        <p:nvSpPr>
          <p:cNvPr id="1048674" name="TextBox 2"/>
          <p:cNvSpPr txBox="1"/>
          <p:nvPr/>
        </p:nvSpPr>
        <p:spPr>
          <a:xfrm>
            <a:off x="533400" y="1295400"/>
            <a:ext cx="10210800" cy="3329940"/>
          </a:xfrm>
          <a:prstGeom prst="rect"/>
          <a:noFill/>
        </p:spPr>
        <p:txBody>
          <a:bodyPr rtlCol="0" wrap="square">
            <a:spAutoFit/>
          </a:bodyPr>
          <a:p>
            <a:r>
              <a:rPr b="1" dirty="0" sz="2400" lang="en-US">
                <a:latin typeface="Times New Roman" panose="02020603050405020304" pitchFamily="18" charset="0"/>
                <a:cs typeface="Times New Roman" panose="02020603050405020304" pitchFamily="18" charset="0"/>
              </a:rPr>
              <a:t>There is 5 features in employee dataset.</a:t>
            </a:r>
          </a:p>
          <a:p>
            <a:endParaRPr b="1" dirty="0" sz="24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u="sng">
                <a:latin typeface="Times New Roman" panose="02020603050405020304" pitchFamily="18" charset="0"/>
                <a:cs typeface="Times New Roman" panose="02020603050405020304" pitchFamily="18" charset="0"/>
              </a:rPr>
              <a:t>Business unit </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Business Unit</a:t>
            </a:r>
            <a:r>
              <a:rPr dirty="0" sz="2000" lang="en-US">
                <a:latin typeface="Times New Roman" panose="02020603050405020304" pitchFamily="18" charset="0"/>
                <a:cs typeface="Times New Roman" panose="02020603050405020304" pitchFamily="18" charset="0"/>
              </a:rPr>
              <a:t>," "Revenue," "Expenses," "Profit," and "Market Share" to clearly present and compare metrics for each unit.</a:t>
            </a:r>
          </a:p>
          <a:p>
            <a:pPr indent="-285750" marL="285750">
              <a:buFont typeface="Arial" panose="020B0604020202020204" pitchFamily="34" charset="0"/>
              <a:buChar char="•"/>
            </a:pPr>
            <a:endParaRPr b="1" dirty="0" sz="2000" lang="en-US" u="sng">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u="sng">
                <a:latin typeface="Times New Roman" panose="02020603050405020304" pitchFamily="18" charset="0"/>
                <a:cs typeface="Times New Roman" panose="02020603050405020304" pitchFamily="18" charset="0"/>
              </a:rPr>
              <a:t>Performance score </a:t>
            </a:r>
            <a:r>
              <a:rPr dirty="0" sz="2000" lang="en-US">
                <a:latin typeface="Times New Roman" panose="02020603050405020304" pitchFamily="18" charset="0"/>
                <a:cs typeface="Times New Roman" panose="02020603050405020304" pitchFamily="18" charset="0"/>
              </a:rPr>
              <a:t>: </a:t>
            </a:r>
            <a:r>
              <a:rPr b="1" dirty="0" sz="2000" lang="en-US">
                <a:latin typeface="Times New Roman" panose="02020603050405020304" pitchFamily="18" charset="0"/>
                <a:cs typeface="Times New Roman" panose="02020603050405020304" pitchFamily="18" charset="0"/>
              </a:rPr>
              <a:t>Conditional Formatting</a:t>
            </a:r>
            <a:r>
              <a:rPr dirty="0" sz="2000" lang="en-US">
                <a:latin typeface="Times New Roman" panose="02020603050405020304" pitchFamily="18" charset="0"/>
                <a:cs typeface="Times New Roman" panose="02020603050405020304" pitchFamily="18" charset="0"/>
              </a:rPr>
              <a:t> Apply conditional formatting to highlight high or low performance scores for better visualization.</a:t>
            </a:r>
          </a:p>
          <a:p>
            <a:pPr indent="-285750" marL="285750">
              <a:buFont typeface="Arial" panose="020B0604020202020204" pitchFamily="34" charset="0"/>
              <a:buChar char="•"/>
            </a:pPr>
            <a:endParaRPr b="1" dirty="0" sz="2000" lang="en-US" u="sng">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b="1" dirty="0" sz="2000" lang="en-US" u="sng">
                <a:latin typeface="Times New Roman" panose="02020603050405020304" pitchFamily="18" charset="0"/>
                <a:cs typeface="Times New Roman" panose="02020603050405020304" pitchFamily="18" charset="0"/>
              </a:rPr>
              <a:t>Current employee rating </a:t>
            </a:r>
            <a:r>
              <a:rPr b="1" dirty="0" sz="2000" lang="en-US">
                <a:latin typeface="Times New Roman" panose="02020603050405020304" pitchFamily="18" charset="0"/>
                <a:cs typeface="Times New Roman" panose="02020603050405020304" pitchFamily="18" charset="0"/>
              </a:rPr>
              <a:t>: </a:t>
            </a:r>
            <a:r>
              <a:rPr altLang="en-US" b="1" dirty="0" sz="2000" lang="en-US">
                <a:latin typeface="Times New Roman" panose="02020603050405020304" pitchFamily="18" charset="0"/>
                <a:cs typeface="Times New Roman" panose="02020603050405020304" pitchFamily="18" charset="0"/>
              </a:rPr>
              <a:t>Number Format</a:t>
            </a:r>
            <a:r>
              <a:rPr altLang="en-US" dirty="0" sz="2000" lang="en-US">
                <a:latin typeface="Times New Roman" panose="02020603050405020304" pitchFamily="18" charset="0"/>
                <a:cs typeface="Times New Roman" panose="02020603050405020304" pitchFamily="18" charset="0"/>
              </a:rPr>
              <a:t> Ensure that the Rating column is formatted to show numbers or a rating scale if applicable. </a:t>
            </a:r>
          </a:p>
          <a:p>
            <a:pPr indent="-285750" marL="285750">
              <a:buFont typeface="Arial" panose="020B0604020202020204" pitchFamily="34" charset="0"/>
              <a:buChar char="•"/>
            </a:pPr>
            <a:endParaRPr dirty="0" sz="2000" lang="en-US">
              <a:latin typeface="Times New Roman" panose="02020603050405020304" pitchFamily="18" charset="0"/>
              <a:cs typeface="Times New Roman" panose="02020603050405020304" pitchFamily="18" charset="0"/>
            </a:endParaRPr>
          </a:p>
          <a:p>
            <a:pPr indent="-285750" marL="285750">
              <a:buFont typeface="Arial" panose="020B0604020202020204" pitchFamily="34" charset="0"/>
              <a:buChar char="•"/>
            </a:pPr>
            <a:r>
              <a:rPr dirty="0" sz="2000" lang="en-US">
                <a:latin typeface="Times New Roman" panose="02020603050405020304" pitchFamily="18" charset="0"/>
                <a:cs typeface="Times New Roman" panose="02020603050405020304" pitchFamily="18" charset="0"/>
              </a:rPr>
              <a:t> </a:t>
            </a:r>
            <a:r>
              <a:rPr b="1" dirty="0" sz="2000" lang="en-US" u="sng">
                <a:latin typeface="Times New Roman" panose="02020603050405020304" pitchFamily="18" charset="0"/>
                <a:cs typeface="Times New Roman" panose="02020603050405020304" pitchFamily="18" charset="0"/>
              </a:rPr>
              <a:t>performance level gender </a:t>
            </a:r>
            <a:r>
              <a:rPr dirty="0" sz="2000" lang="en-US">
                <a:latin typeface="Times New Roman" panose="02020603050405020304" pitchFamily="18" charset="0"/>
                <a:cs typeface="Times New Roman" panose="02020603050405020304" pitchFamily="18" charset="0"/>
              </a:rPr>
              <a:t>:Create a summary table to analyze </a:t>
            </a:r>
            <a:r>
              <a:rPr b="1" dirty="0" sz="2000" lang="en-US">
                <a:latin typeface="Times New Roman" panose="02020603050405020304" pitchFamily="18" charset="0"/>
                <a:cs typeface="Times New Roman" panose="02020603050405020304" pitchFamily="18" charset="0"/>
              </a:rPr>
              <a:t>performance levels by gender</a:t>
            </a:r>
            <a:r>
              <a:rPr dirty="0" sz="2000" lang="en-US">
                <a:latin typeface="Times New Roman" panose="02020603050405020304" pitchFamily="18" charset="0"/>
                <a:cs typeface="Times New Roman" panose="02020603050405020304" pitchFamily="18" charset="0"/>
              </a:rPr>
              <a:t>. This table will help you visualize the data more </a:t>
            </a:r>
            <a:r>
              <a:rPr dirty="0" sz="2000" lang="en-US"/>
              <a:t>effectively.</a:t>
            </a: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lokeshwari S</dc:creator>
  <cp:lastModifiedBy>lokeshwari S</cp:lastModifiedBy>
  <dcterms:created xsi:type="dcterms:W3CDTF">2024-09-04T03:28:36Z</dcterms:created>
  <dcterms:modified xsi:type="dcterms:W3CDTF">2024-09-09T17:46:20Z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7e727c2bbef3406881a8cdad5ededb62</vt:lpwstr>
  </property>
</Properties>
</file>