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5519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 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ORATE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ETARY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AND SCIENCE COLLEGE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1836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52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5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27203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2024-09-30T09:35:16Z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99f05f0a1d1f46a494e8f7ccadbc321d</vt:lpwstr>
  </property>
  <property fmtid="{D5CDD505-2E9C-101B-9397-08002B2CF9AE}" pid="5" name="KSOProductBuildVer">
    <vt:lpwstr>1033-12.2.0.17562</vt:lpwstr>
  </property>
</Properties>
</file>