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4" d="100"/>
          <a:sy n="74" d="100"/>
        </p:scale>
        <p:origin x="139"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D6CFA7-542A-4B43-AD66-102908CF9FD5}" type="datetimeFigureOut">
              <a:rPr lang="en-IN" smtClean="0"/>
              <a:t>19-09-25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A16A0-5DA4-4027-BCDB-7698DB3732BA}" type="slidenum">
              <a:rPr lang="en-IN" smtClean="0"/>
              <a:t>‹#›</a:t>
            </a:fld>
            <a:endParaRPr lang="en-IN"/>
          </a:p>
        </p:txBody>
      </p:sp>
    </p:spTree>
    <p:extLst>
      <p:ext uri="{BB962C8B-B14F-4D97-AF65-F5344CB8AC3E}">
        <p14:creationId xmlns:p14="http://schemas.microsoft.com/office/powerpoint/2010/main" val="21170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Net Sales Performance Over Time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QUARTER</a:t>
            </a:r>
            <a:endParaRPr dirty="0"/>
          </a:p>
          <a:p>
            <a:r>
              <a:rPr b="0" dirty="0"/>
              <a:t>No alt text provided</a:t>
            </a:r>
            <a:endParaRPr dirty="0"/>
          </a:p>
          <a:p>
            <a:endParaRPr dirty="0"/>
          </a:p>
          <a:p>
            <a:r>
              <a:rPr b="1" dirty="0"/>
              <a:t>FISCAL YEAR</a:t>
            </a:r>
            <a:endParaRPr dirty="0"/>
          </a:p>
          <a:p>
            <a:r>
              <a:rPr b="0" dirty="0"/>
              <a:t>No alt text provided</a:t>
            </a:r>
            <a:endParaRPr dirty="0"/>
          </a:p>
          <a:p>
            <a:endParaRPr dirty="0"/>
          </a:p>
          <a:p>
            <a:r>
              <a:rPr b="1" dirty="0"/>
              <a:t>SEGMENT, CATEGORY, PRODUCT</a:t>
            </a:r>
            <a:endParaRPr dirty="0"/>
          </a:p>
          <a:p>
            <a:r>
              <a:rPr b="0" dirty="0"/>
              <a:t>No alt text provided</a:t>
            </a:r>
            <a:endParaRPr dirty="0"/>
          </a:p>
          <a:p>
            <a:endParaRPr dirty="0"/>
          </a:p>
          <a:p>
            <a:r>
              <a:rPr b="1" dirty="0"/>
              <a:t>CUSTOMER</a:t>
            </a:r>
            <a:endParaRPr dirty="0"/>
          </a:p>
          <a:p>
            <a:r>
              <a:rPr b="0" dirty="0"/>
              <a:t>No alt text provided</a:t>
            </a:r>
            <a:endParaRPr dirty="0"/>
          </a:p>
          <a:p>
            <a:endParaRPr dirty="0"/>
          </a:p>
          <a:p>
            <a:r>
              <a:rPr b="1" dirty="0"/>
              <a:t>REGION, MARKET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QUARTER</a:t>
            </a:r>
            <a:endParaRPr dirty="0"/>
          </a:p>
          <a:p>
            <a:r>
              <a:rPr b="0" dirty="0"/>
              <a:t>No alt text provided</a:t>
            </a:r>
            <a:endParaRPr dirty="0"/>
          </a:p>
          <a:p>
            <a:endParaRPr dirty="0"/>
          </a:p>
          <a:p>
            <a:r>
              <a:rPr b="1" dirty="0"/>
              <a:t>FISCAL YEAR</a:t>
            </a:r>
            <a:endParaRPr dirty="0"/>
          </a:p>
          <a:p>
            <a:r>
              <a:rPr b="0" dirty="0"/>
              <a:t>No alt text provided</a:t>
            </a:r>
            <a:endParaRPr dirty="0"/>
          </a:p>
          <a:p>
            <a:endParaRPr dirty="0"/>
          </a:p>
          <a:p>
            <a:r>
              <a:rPr b="1" dirty="0"/>
              <a:t>SEGMENT, CATEGORY, PRODUCT</a:t>
            </a:r>
            <a:endParaRPr dirty="0"/>
          </a:p>
          <a:p>
            <a:r>
              <a:rPr b="0" dirty="0"/>
              <a:t>No alt text provided</a:t>
            </a:r>
            <a:endParaRPr dirty="0"/>
          </a:p>
          <a:p>
            <a:endParaRPr dirty="0"/>
          </a:p>
          <a:p>
            <a:r>
              <a:rPr b="1" dirty="0"/>
              <a:t>CUSTOMER</a:t>
            </a:r>
            <a:endParaRPr dirty="0"/>
          </a:p>
          <a:p>
            <a:r>
              <a:rPr b="0" dirty="0"/>
              <a:t>No alt text provided</a:t>
            </a:r>
            <a:endParaRPr dirty="0"/>
          </a:p>
          <a:p>
            <a:endParaRPr dirty="0"/>
          </a:p>
          <a:p>
            <a:r>
              <a:rPr b="1" dirty="0"/>
              <a:t>REGION, MARKET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QUARTER</a:t>
            </a:r>
            <a:endParaRPr dirty="0"/>
          </a:p>
          <a:p>
            <a:r>
              <a:rPr b="0" dirty="0"/>
              <a:t>No alt text provided</a:t>
            </a:r>
            <a:endParaRPr dirty="0"/>
          </a:p>
          <a:p>
            <a:endParaRPr dirty="0"/>
          </a:p>
          <a:p>
            <a:r>
              <a:rPr b="1" dirty="0"/>
              <a:t>FISCAL YEAR</a:t>
            </a:r>
            <a:endParaRPr dirty="0"/>
          </a:p>
          <a:p>
            <a:r>
              <a:rPr b="0" dirty="0"/>
              <a:t>No alt text provided</a:t>
            </a:r>
            <a:endParaRPr dirty="0"/>
          </a:p>
          <a:p>
            <a:endParaRPr dirty="0"/>
          </a:p>
          <a:p>
            <a:r>
              <a:rPr b="1" dirty="0"/>
              <a:t>SEGMENT, CATEGORY, PRODUCT</a:t>
            </a:r>
            <a:endParaRPr dirty="0"/>
          </a:p>
          <a:p>
            <a:r>
              <a:rPr b="0" dirty="0"/>
              <a:t>No alt text provided</a:t>
            </a:r>
            <a:endParaRPr dirty="0"/>
          </a:p>
          <a:p>
            <a:endParaRPr dirty="0"/>
          </a:p>
          <a:p>
            <a:r>
              <a:rPr b="1" dirty="0"/>
              <a:t>CUSTOMER</a:t>
            </a:r>
            <a:endParaRPr dirty="0"/>
          </a:p>
          <a:p>
            <a:r>
              <a:rPr b="0" dirty="0"/>
              <a:t>No alt text provided</a:t>
            </a:r>
            <a:endParaRPr dirty="0"/>
          </a:p>
          <a:p>
            <a:endParaRPr dirty="0"/>
          </a:p>
          <a:p>
            <a:r>
              <a:rPr b="1" dirty="0"/>
              <a:t>REGION, MARKET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GM% Button</a:t>
            </a:r>
            <a:endParaRPr dirty="0"/>
          </a:p>
          <a:p>
            <a:r>
              <a:rPr b="0" dirty="0"/>
              <a:t>No alt text provided</a:t>
            </a:r>
            <a:endParaRPr dirty="0"/>
          </a:p>
          <a:p>
            <a:endParaRPr dirty="0"/>
          </a:p>
          <a:p>
            <a:r>
              <a:rPr b="1" dirty="0"/>
              <a:t>NP % Visual</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Net Sales Performance Over Time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QUARTER</a:t>
            </a:r>
            <a:endParaRPr dirty="0"/>
          </a:p>
          <a:p>
            <a:r>
              <a:rPr b="0" dirty="0"/>
              <a:t>No alt text provided</a:t>
            </a:r>
            <a:endParaRPr dirty="0"/>
          </a:p>
          <a:p>
            <a:endParaRPr dirty="0"/>
          </a:p>
          <a:p>
            <a:r>
              <a:rPr b="1" dirty="0"/>
              <a:t>FISCAL YEAR</a:t>
            </a:r>
            <a:endParaRPr dirty="0"/>
          </a:p>
          <a:p>
            <a:r>
              <a:rPr b="0" dirty="0"/>
              <a:t>No alt text provided</a:t>
            </a:r>
            <a:endParaRPr dirty="0"/>
          </a:p>
          <a:p>
            <a:endParaRPr dirty="0"/>
          </a:p>
          <a:p>
            <a:r>
              <a:rPr b="1" dirty="0"/>
              <a:t>SEGMENT, CATEGORY, PRODUCT</a:t>
            </a:r>
            <a:endParaRPr dirty="0"/>
          </a:p>
          <a:p>
            <a:r>
              <a:rPr b="0" dirty="0"/>
              <a:t>No alt text provided</a:t>
            </a:r>
            <a:endParaRPr dirty="0"/>
          </a:p>
          <a:p>
            <a:endParaRPr dirty="0"/>
          </a:p>
          <a:p>
            <a:r>
              <a:rPr b="1" dirty="0"/>
              <a:t>CUSTOMER</a:t>
            </a:r>
            <a:endParaRPr dirty="0"/>
          </a:p>
          <a:p>
            <a:r>
              <a:rPr b="0" dirty="0"/>
              <a:t>No alt text provided</a:t>
            </a:r>
            <a:endParaRPr dirty="0"/>
          </a:p>
          <a:p>
            <a:endParaRPr dirty="0"/>
          </a:p>
          <a:p>
            <a:r>
              <a:rPr b="1" dirty="0"/>
              <a:t>REGION, MARKET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QUARTER</a:t>
            </a:r>
            <a:endParaRPr dirty="0"/>
          </a:p>
          <a:p>
            <a:r>
              <a:rPr b="0" dirty="0"/>
              <a:t>No alt text provided</a:t>
            </a:r>
            <a:endParaRPr dirty="0"/>
          </a:p>
          <a:p>
            <a:endParaRPr dirty="0"/>
          </a:p>
          <a:p>
            <a:r>
              <a:rPr b="1" dirty="0"/>
              <a:t>FISCAL YEAR</a:t>
            </a:r>
            <a:endParaRPr dirty="0"/>
          </a:p>
          <a:p>
            <a:r>
              <a:rPr b="0" dirty="0"/>
              <a:t>No alt text provided</a:t>
            </a:r>
            <a:endParaRPr dirty="0"/>
          </a:p>
          <a:p>
            <a:endParaRPr dirty="0"/>
          </a:p>
          <a:p>
            <a:r>
              <a:rPr b="1" dirty="0"/>
              <a:t>SEGMENT, CATEGORY, PRODUCT</a:t>
            </a:r>
            <a:endParaRPr dirty="0"/>
          </a:p>
          <a:p>
            <a:r>
              <a:rPr b="0" dirty="0"/>
              <a:t>No alt text provided</a:t>
            </a:r>
            <a:endParaRPr dirty="0"/>
          </a:p>
          <a:p>
            <a:endParaRPr dirty="0"/>
          </a:p>
          <a:p>
            <a:r>
              <a:rPr b="1" dirty="0"/>
              <a:t>CUSTOMER</a:t>
            </a:r>
            <a:endParaRPr dirty="0"/>
          </a:p>
          <a:p>
            <a:r>
              <a:rPr b="0" dirty="0"/>
              <a:t>No alt text provided</a:t>
            </a:r>
            <a:endParaRPr dirty="0"/>
          </a:p>
          <a:p>
            <a:endParaRPr dirty="0"/>
          </a:p>
          <a:p>
            <a:r>
              <a:rPr b="1" dirty="0"/>
              <a:t>REGION, MARKET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109a4fbd-ca2c-4328-919c-d5bf68ea21b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109a4fbd-ca2c-4328-919c-d5bf68ea21b5/?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109a4fbd-ca2c-4328-919c-d5bf68ea21b5/?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09a4fbd-ca2c-4328-919c-d5bf68ea21b5/?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109a4fbd-ca2c-4328-919c-d5bf68ea21b5/?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109a4fbd-ca2c-4328-919c-d5bf68ea21b5/?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textbox ,image ,textbox ,textbox ,image ,textbox ,textbox ,textbox ,textbox ,image ,textbox ,card ,shape ,textbox ,card ,image ,image ,image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textbox ,Net Sales Performance Over Time ,card ,pivotTable ,pivotTable ,card ,kpi ,kpi ,kpi ,image ,textbox ,slicer ,slicer ,QUARTER ,FISCAL YEAR ,SEGMENT, CATEGORY, PRODUCT ,CUSTOMER ,REGION, MARKET ,textbox ,shape ,shape ,shape ,shape ,shape ,shape ,shape ,shape ,shape ,shape ,shape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Finance 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ableEx ,textbox ,pivotTable ,textbox ,donutChart ,shape ,donutChart ,textbox ,scatterChart ,textbox ,slicer ,slicer ,slicer ,QUARTER ,FISCAL YEAR ,SEGMENT, CATEGORY, PRODUCT ,CUSTOMER ,REGION, MARKET ,textbox ,shape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Sales 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pivotTable ,pivotTable ,textbox ,textbox ,donutChart ,shape ,waterfallChart ,textbox ,textbox ,slicer ,slicer ,QUARTER ,FISCAL YEAR ,SEGMENT, CATEGORY, PRODUCT ,CUSTOMER ,REGION, MARKET ,textbox ,shape ,shape ,shape ,shape ,shape ,shape ,shape ,actionButton ,scatterChart ,GM% Button ,NP % 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Marketing 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et Sales Performance Over Time ,textbox ,kpi ,kpi ,kpi ,image ,tableEx ,pivotTable ,textbox ,textbox ,slicer ,slicer ,QUARTER ,FISCAL YEAR ,SEGMENT, CATEGORY, PRODUCT ,CUSTOMER ,REGION, MARKET ,textbox ,shape ,shape ,shape ,shape ,textbox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Supply Chain 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kpi ,kpi ,kpi ,image ,textbox ,kpi ,donutChart ,textbox ,donutChart ,textbox ,tableEx ,textbox ,lineClusteredColumnComboChart ,textbox ,ribbonChart ,pivotTable ,textbox ,textbox ,textbox ,slicer ,slicer ,QUARTER ,FISCAL YEAR ,SEGMENT, CATEGORY, PRODUCT ,CUSTOMER ,REGION, MARKET ,textbox ,shape ,shape ,shape ,shape ,shape ,shape ,shape ,shape ,shape ,shape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Executive View</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949</Words>
  <Application>Microsoft Office PowerPoint</Application>
  <PresentationFormat>Widescreen</PresentationFormat>
  <Paragraphs>534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Custom Design</vt:lpstr>
      <vt:lpstr>Home </vt:lpstr>
      <vt:lpstr>Finance View</vt:lpstr>
      <vt:lpstr>Sales View</vt:lpstr>
      <vt:lpstr>Marketing View</vt:lpstr>
      <vt:lpstr>Supply Chain View</vt:lpstr>
      <vt:lpstr>Executive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Sakthivel Tamilselvan</cp:lastModifiedBy>
  <cp:revision>5</cp:revision>
  <dcterms:created xsi:type="dcterms:W3CDTF">2016-09-04T11:54:55Z</dcterms:created>
  <dcterms:modified xsi:type="dcterms:W3CDTF">2025-09-19T13:46:04Z</dcterms:modified>
</cp:coreProperties>
</file>