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266" r:id="rId3"/>
    <p:sldId id="26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CCCC"/>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4" d="100"/>
          <a:sy n="74" d="100"/>
        </p:scale>
        <p:origin x="139"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AC276-2960-49C7-B4B1-DCEB45D5FAD2}"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5D990-8D72-4B31-8264-6FE34A511C70}" type="slidenum">
              <a:rPr lang="en-IN" smtClean="0"/>
              <a:t>‹#›</a:t>
            </a:fld>
            <a:endParaRPr lang="en-IN"/>
          </a:p>
        </p:txBody>
      </p:sp>
    </p:spTree>
    <p:extLst>
      <p:ext uri="{BB962C8B-B14F-4D97-AF65-F5344CB8AC3E}">
        <p14:creationId xmlns:p14="http://schemas.microsoft.com/office/powerpoint/2010/main" val="6841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RUNS SCORED IN A SINGLE MATCH</a:t>
            </a:r>
            <a:endParaRPr dirty="0"/>
          </a:p>
          <a:p>
            <a:r>
              <a:rPr b="0" dirty="0"/>
              <a:t>No alt text provided</a:t>
            </a:r>
            <a:endParaRPr dirty="0"/>
          </a:p>
          <a:p>
            <a:endParaRPr dirty="0"/>
          </a:p>
          <a:p>
            <a:r>
              <a:rPr b="1" dirty="0"/>
              <a:t>TOTAL RUNS SCORED BY TEAMS</a:t>
            </a:r>
            <a:endParaRPr dirty="0"/>
          </a:p>
          <a:p>
            <a:r>
              <a:rPr b="0" dirty="0"/>
              <a:t>No alt text provided</a:t>
            </a:r>
            <a:endParaRPr dirty="0"/>
          </a:p>
          <a:p>
            <a:endParaRPr dirty="0"/>
          </a:p>
          <a:p>
            <a:r>
              <a:rPr b="1" dirty="0"/>
              <a:t>HIGHEST SCORE OF EACH TEAM</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MOST RUNS BY PLAYRERS</a:t>
            </a:r>
            <a:endParaRPr dirty="0"/>
          </a:p>
          <a:p>
            <a:r>
              <a:rPr b="0" dirty="0"/>
              <a:t>No alt text provided</a:t>
            </a:r>
            <a:endParaRPr dirty="0"/>
          </a:p>
          <a:p>
            <a:endParaRPr dirty="0"/>
          </a:p>
          <a:p>
            <a:r>
              <a:rPr b="1" dirty="0"/>
              <a:t>HIGHEST BATTING AVERAGE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MOST HUNDREDS IN TOURNAMENT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HIGHEST INDIVIDUAL SCORE IN A MATCH</a:t>
            </a:r>
            <a:endParaRPr dirty="0"/>
          </a:p>
          <a:p>
            <a:r>
              <a:rPr b="0" dirty="0"/>
              <a:t>No alt text provided</a:t>
            </a:r>
            <a:endParaRPr dirty="0"/>
          </a:p>
          <a:p>
            <a:endParaRPr dirty="0"/>
          </a:p>
          <a:p>
            <a:r>
              <a:rPr b="1" dirty="0"/>
              <a:t>MOST 50s BY PLAYERS</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MOST 4s BY PLAYERS</a:t>
            </a:r>
            <a:endParaRPr dirty="0"/>
          </a:p>
          <a:p>
            <a:r>
              <a:rPr b="0" dirty="0"/>
              <a:t>No alt text provided</a:t>
            </a:r>
            <a:endParaRPr dirty="0"/>
          </a:p>
          <a:p>
            <a:endParaRPr dirty="0"/>
          </a:p>
          <a:p>
            <a:r>
              <a:rPr b="1" dirty="0"/>
              <a:t>MOST 6S BY PLAYERS</a:t>
            </a:r>
            <a:endParaRPr dirty="0"/>
          </a:p>
          <a:p>
            <a:r>
              <a:rPr b="0" dirty="0"/>
              <a:t>No alt text provided</a:t>
            </a:r>
            <a:endParaRPr dirty="0"/>
          </a:p>
          <a:p>
            <a:endParaRPr dirty="0"/>
          </a:p>
          <a:p>
            <a:r>
              <a:rPr b="1" dirty="0"/>
              <a:t>TOTAL 4S BY TEAMS</a:t>
            </a:r>
            <a:endParaRPr dirty="0"/>
          </a:p>
          <a:p>
            <a:r>
              <a:rPr b="0" dirty="0"/>
              <a:t>No alt text provided</a:t>
            </a:r>
            <a:endParaRPr dirty="0"/>
          </a:p>
          <a:p>
            <a:endParaRPr dirty="0"/>
          </a:p>
          <a:p>
            <a:r>
              <a:rPr b="1" dirty="0"/>
              <a:t>TOTAL 6S BY TEAMS</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HIGHEST WICKET TAKERS</a:t>
            </a:r>
            <a:endParaRPr dirty="0"/>
          </a:p>
          <a:p>
            <a:r>
              <a:rPr b="0" dirty="0"/>
              <a:t>No alt text provided</a:t>
            </a:r>
            <a:endParaRPr dirty="0"/>
          </a:p>
          <a:p>
            <a:endParaRPr dirty="0"/>
          </a:p>
          <a:p>
            <a:r>
              <a:rPr b="1" dirty="0"/>
              <a:t>BEST ECON BY PLAYERS</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MOST CATCHES IN TOURNAMENT &amp; MOST CATCHES IN SINGLE MATCH</a:t>
            </a:r>
            <a:endParaRPr dirty="0"/>
          </a:p>
          <a:p>
            <a:r>
              <a:rPr b="0" dirty="0"/>
              <a:t>No alt text provided</a:t>
            </a:r>
            <a:endParaRPr dirty="0"/>
          </a:p>
          <a:p>
            <a:endParaRPr dirty="0"/>
          </a:p>
          <a:p>
            <a:r>
              <a:rPr b="1" dirty="0"/>
              <a:t>MOST WICKTES IN SINGLE MATCH</a:t>
            </a:r>
            <a:endParaRPr dirty="0"/>
          </a:p>
          <a:p>
            <a:r>
              <a:rPr b="0" dirty="0"/>
              <a:t>No alt text provided</a:t>
            </a:r>
            <a:endParaRPr dirty="0"/>
          </a:p>
          <a:p>
            <a:endParaRPr dirty="0"/>
          </a:p>
          <a:p>
            <a:r>
              <a:rPr b="1" dirty="0"/>
              <a:t>MOST 5 WICKETS HAUL</a:t>
            </a:r>
            <a:endParaRPr dirty="0"/>
          </a:p>
          <a:p>
            <a:r>
              <a:rPr b="0" dirty="0"/>
              <a:t>No alt text provided</a:t>
            </a: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WINNING BY BIG MARGINS(RUNS)</a:t>
            </a:r>
            <a:endParaRPr dirty="0"/>
          </a:p>
          <a:p>
            <a:r>
              <a:rPr b="0" dirty="0"/>
              <a:t>No alt text provided</a:t>
            </a:r>
            <a:endParaRPr dirty="0"/>
          </a:p>
          <a:p>
            <a:endParaRPr dirty="0"/>
          </a:p>
          <a:p>
            <a:r>
              <a:rPr b="1" dirty="0"/>
              <a:t>WINNING BY BIG MARGIN(WICKETS)</a:t>
            </a:r>
            <a:endParaRPr dirty="0"/>
          </a:p>
          <a:p>
            <a:r>
              <a:rPr b="0" dirty="0"/>
              <a:t>No alt text provided</a:t>
            </a:r>
            <a:endParaRPr dirty="0"/>
          </a:p>
          <a:p>
            <a:endParaRPr dirty="0"/>
          </a:p>
          <a:p>
            <a:r>
              <a:rPr b="1" dirty="0"/>
              <a:t>MOST DISMISSALS BY WICKET KEEPER</a:t>
            </a:r>
            <a:endParaRPr dirty="0"/>
          </a:p>
          <a:p>
            <a:r>
              <a:rPr b="0" dirty="0"/>
              <a:t>No alt text provided</a:t>
            </a:r>
            <a:endParaRPr dirty="0"/>
          </a:p>
          <a:p>
            <a:endParaRPr dirty="0"/>
          </a:p>
          <a:p>
            <a:r>
              <a:rPr b="1" dirty="0"/>
              <a:t>TOTAL WINS BY TEAMS</a:t>
            </a:r>
            <a:endParaRPr dirty="0"/>
          </a:p>
          <a:p>
            <a:r>
              <a:rPr b="0" dirty="0"/>
              <a:t>No alt text provided</a:t>
            </a:r>
            <a:endParaRPr dirty="0"/>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4d09e6d8-1341-4a18-b973-7a0580c2cdd5/?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geNavigator ,imag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
        <p:nvSpPr>
          <p:cNvPr id="2" name="TextBox 1">
            <a:extLst>
              <a:ext uri="{FF2B5EF4-FFF2-40B4-BE49-F238E27FC236}">
                <a16:creationId xmlns:a16="http://schemas.microsoft.com/office/drawing/2014/main" id="{58EF2434-125D-4D94-B29E-726D42925041}"/>
              </a:ext>
            </a:extLst>
          </p:cNvPr>
          <p:cNvSpPr txBox="1"/>
          <p:nvPr/>
        </p:nvSpPr>
        <p:spPr>
          <a:xfrm>
            <a:off x="8595014" y="6359236"/>
            <a:ext cx="3520786" cy="307777"/>
          </a:xfrm>
          <a:prstGeom prst="rect">
            <a:avLst/>
          </a:prstGeom>
          <a:noFill/>
        </p:spPr>
        <p:txBody>
          <a:bodyPr wrap="square" rtlCol="0">
            <a:spAutoFit/>
          </a:bodyPr>
          <a:lstStyle/>
          <a:p>
            <a:r>
              <a:rPr lang="en-US" sz="1400" b="1" dirty="0">
                <a:solidFill>
                  <a:schemeClr val="accent5">
                    <a:lumMod val="50000"/>
                  </a:schemeClr>
                </a:solidFill>
                <a:latin typeface="Verdana" panose="020B0604030504040204" pitchFamily="34" charset="0"/>
                <a:ea typeface="Verdana" panose="020B0604030504040204" pitchFamily="34" charset="0"/>
              </a:rPr>
              <a:t>Created By Sakthivel Tamilselvan</a:t>
            </a:r>
            <a:endParaRPr lang="en-IN" sz="1400" b="1" dirty="0">
              <a:solidFill>
                <a:schemeClr val="accent5">
                  <a:lumMod val="50000"/>
                </a:schemeClr>
              </a:solidFill>
              <a:latin typeface="Verdana" panose="020B0604030504040204" pitchFamily="34" charset="0"/>
              <a:ea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INNING BY BIG MARGINS(RUNS) ,WINNING BY BIG MARGIN(WICKETS) ,MOST DISMISSALS BY WICKET KEEPER ,TOTAL WINS BY TEAM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WINS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HIGHLIGHTS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ED4BC-1CFB-4E14-97ED-83993DEEE957}"/>
              </a:ext>
            </a:extLst>
          </p:cNvPr>
          <p:cNvSpPr/>
          <p:nvPr/>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8357FEDA-62EB-4B44-A5DB-882F6E79ECA6}"/>
              </a:ext>
            </a:extLst>
          </p:cNvPr>
          <p:cNvSpPr/>
          <p:nvPr/>
        </p:nvSpPr>
        <p:spPr>
          <a:xfrm>
            <a:off x="3439391" y="218209"/>
            <a:ext cx="4520045" cy="841664"/>
          </a:xfrm>
          <a:prstGeom prst="roundRect">
            <a:avLst>
              <a:gd name="adj" fmla="val 500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i="1" dirty="0">
                <a:solidFill>
                  <a:srgbClr val="FFFF00"/>
                </a:solidFill>
                <a:latin typeface="Verdana" panose="020B0604030504040204" pitchFamily="34" charset="0"/>
                <a:ea typeface="Verdana" panose="020B0604030504040204" pitchFamily="34" charset="0"/>
              </a:rPr>
              <a:t>Table of Content</a:t>
            </a:r>
          </a:p>
        </p:txBody>
      </p:sp>
      <p:sp>
        <p:nvSpPr>
          <p:cNvPr id="5" name="Parallelogram 4">
            <a:extLst>
              <a:ext uri="{FF2B5EF4-FFF2-40B4-BE49-F238E27FC236}">
                <a16:creationId xmlns:a16="http://schemas.microsoft.com/office/drawing/2014/main" id="{E761F492-35E5-4AC0-B2FE-A185AC5B82C9}"/>
              </a:ext>
            </a:extLst>
          </p:cNvPr>
          <p:cNvSpPr/>
          <p:nvPr/>
        </p:nvSpPr>
        <p:spPr>
          <a:xfrm>
            <a:off x="3283526" y="1174174"/>
            <a:ext cx="4520045" cy="5538354"/>
          </a:xfrm>
          <a:prstGeom prst="parallelogram">
            <a:avLst>
              <a:gd name="adj" fmla="val 94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FF00"/>
                </a:solidFill>
                <a:latin typeface="Verdana" panose="020B0604030504040204" pitchFamily="34" charset="0"/>
                <a:ea typeface="Verdana" panose="020B0604030504040204" pitchFamily="34" charset="0"/>
              </a:rPr>
              <a:t>*Team Scores</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 *Most runs &amp; Average</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    *Individual Performance</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*4s &amp; 6s By Teams and Individual</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*Best Bowling Performance</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*Bowling and Catches</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*Wins</a:t>
            </a:r>
          </a:p>
          <a:p>
            <a:pPr algn="ctr"/>
            <a:endParaRPr lang="en-IN" dirty="0">
              <a:solidFill>
                <a:srgbClr val="FFFF00"/>
              </a:solidFill>
              <a:latin typeface="Verdana" panose="020B0604030504040204" pitchFamily="34" charset="0"/>
              <a:ea typeface="Verdana" panose="020B0604030504040204" pitchFamily="34" charset="0"/>
            </a:endParaRPr>
          </a:p>
          <a:p>
            <a:pPr algn="ctr"/>
            <a:r>
              <a:rPr lang="en-IN" dirty="0">
                <a:solidFill>
                  <a:srgbClr val="FFFF00"/>
                </a:solidFill>
                <a:latin typeface="Verdana" panose="020B0604030504040204" pitchFamily="34" charset="0"/>
                <a:ea typeface="Verdana" panose="020B0604030504040204" pitchFamily="34" charset="0"/>
              </a:rPr>
              <a:t>*Highlights</a:t>
            </a:r>
          </a:p>
        </p:txBody>
      </p:sp>
    </p:spTree>
    <p:extLst>
      <p:ext uri="{BB962C8B-B14F-4D97-AF65-F5344CB8AC3E}">
        <p14:creationId xmlns:p14="http://schemas.microsoft.com/office/powerpoint/2010/main" val="276248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ED4BC-1CFB-4E14-97ED-83993DEEE957}"/>
              </a:ext>
            </a:extLst>
          </p:cNvPr>
          <p:cNvSpPr/>
          <p:nvPr/>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5322DA03-F3DF-4125-80D6-DD0F20B35F53}"/>
              </a:ext>
            </a:extLst>
          </p:cNvPr>
          <p:cNvSpPr/>
          <p:nvPr/>
        </p:nvSpPr>
        <p:spPr>
          <a:xfrm>
            <a:off x="1" y="249383"/>
            <a:ext cx="11681980" cy="6161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 2023 ICC Men's Cricket World Cup was the 13th edition of the Cricket World Cup, a quadrennial One Day International (ODI) cricket tournament organized by the International Cricket Council (ICC).</a:t>
            </a:r>
          </a:p>
          <a:p>
            <a:pPr marL="342900" indent="-342900" algn="ctr">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lgn="ctr">
              <a:buFont typeface="Wingdings" panose="05000000000000000000" pitchFamily="2" charset="2"/>
              <a:buChar char="Ø"/>
            </a:pPr>
            <a:r>
              <a:rPr lang="en-US" sz="2000" dirty="0">
                <a:latin typeface="Verdana" panose="020B0604030504040204" pitchFamily="34" charset="0"/>
                <a:ea typeface="Verdana" panose="020B0604030504040204" pitchFamily="34" charset="0"/>
              </a:rPr>
              <a:t> It was hosted from 5 October to 19 November 2023 across ten venues in India. This was the fourth World Cup held in India, but the first where India was the sole host.</a:t>
            </a:r>
          </a:p>
          <a:p>
            <a:pPr marL="342900" indent="-342900" algn="ctr">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lgn="ctr">
              <a:buFont typeface="Wingdings" panose="05000000000000000000" pitchFamily="2" charset="2"/>
              <a:buChar char="Ø"/>
            </a:pPr>
            <a:r>
              <a:rPr lang="en-US" sz="2000" dirty="0">
                <a:latin typeface="Verdana" panose="020B0604030504040204" pitchFamily="34" charset="0"/>
                <a:ea typeface="Verdana" panose="020B0604030504040204" pitchFamily="34" charset="0"/>
              </a:rPr>
              <a:t>The tournament was contested by ten national teams, maintaining the same format used in 2019.</a:t>
            </a:r>
          </a:p>
          <a:p>
            <a:pPr algn="ctr"/>
            <a:r>
              <a:rPr lang="en-US" sz="2000" dirty="0">
                <a:latin typeface="Verdana" panose="020B0604030504040204" pitchFamily="34" charset="0"/>
                <a:ea typeface="Verdana" panose="020B0604030504040204" pitchFamily="34" charset="0"/>
              </a:rPr>
              <a:t> </a:t>
            </a:r>
          </a:p>
          <a:p>
            <a:pPr marL="342900" indent="-342900" algn="ctr">
              <a:buFont typeface="Wingdings" panose="05000000000000000000" pitchFamily="2" charset="2"/>
              <a:buChar char="Ø"/>
            </a:pPr>
            <a:r>
              <a:rPr lang="en-US" sz="2000" dirty="0">
                <a:latin typeface="Verdana" panose="020B0604030504040204" pitchFamily="34" charset="0"/>
                <a:ea typeface="Verdana" panose="020B0604030504040204" pitchFamily="34" charset="0"/>
              </a:rPr>
              <a:t>After six weeks of round-robin matches, India, South Africa, Australia, and New Zealand finished as the top four and qualified for the knockout stage. </a:t>
            </a:r>
          </a:p>
          <a:p>
            <a:pPr marL="342900" indent="-342900" algn="ctr">
              <a:buFont typeface="Wingdings" panose="05000000000000000000" pitchFamily="2" charset="2"/>
              <a:buChar char="Ø"/>
            </a:pPr>
            <a:endParaRPr lang="en-US" sz="2000" dirty="0">
              <a:latin typeface="Verdana" panose="020B0604030504040204" pitchFamily="34" charset="0"/>
              <a:ea typeface="Verdana" panose="020B0604030504040204" pitchFamily="34" charset="0"/>
            </a:endParaRPr>
          </a:p>
          <a:p>
            <a:pPr marL="342900" indent="-342900" algn="ctr">
              <a:buFont typeface="Wingdings" panose="05000000000000000000" pitchFamily="2" charset="2"/>
              <a:buChar char="Ø"/>
            </a:pPr>
            <a:r>
              <a:rPr lang="en-US" sz="2000" dirty="0">
                <a:latin typeface="Verdana" panose="020B0604030504040204" pitchFamily="34" charset="0"/>
                <a:ea typeface="Verdana" panose="020B0604030504040204" pitchFamily="34" charset="0"/>
              </a:rPr>
              <a:t>In the knockout stage, India and Australia beat New Zealand and South Africa, respectively, to advance to the final, played on 19 November at the Narendra Modi Stadium in Ahmedabad. Australia won the final by six wickets, winning their sixth Cricket World Cup title.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8391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RUNS SCORED IN A SINGLE MATCH ,TOTAL RUNS SCORED BY TEAMS ,HIGHEST SCORE OF EACH TEAM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SCORES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ST RUNS BY PLAYRERS ,HIGHEST BATTING AVER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BATTING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ST HUNDREDS IN TOURNAMENT ,actionButton ,HIGHEST INDIVIDUAL SCORE IN A MATCH ,MOST 50s BY PLAY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BATTING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ST 4s BY PLAYERS ,MOST 6S BY PLAYERS ,TOTAL 4S BY TEAMS ,TOTAL 6S BY TEAM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4S &amp; 6S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HIGHEST WICKET TAKERS ,BEST ECON BY PLAYER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BOWLING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ST CATCHES IN TOURNAMENT &amp; MOST CATCHES IN SINGLE MATCH ,MOST WICKTES IN SINGLE MATCH ,MOST 5 WICKETS HAU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BOWLING &amp; FIELDING</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444</Words>
  <Application>Microsoft Office PowerPoint</Application>
  <PresentationFormat>Widescreen</PresentationFormat>
  <Paragraphs>107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Verdana</vt:lpstr>
      <vt:lpstr>Wingdings</vt:lpstr>
      <vt:lpstr>Custom Design</vt:lpstr>
      <vt:lpstr>HOME</vt:lpstr>
      <vt:lpstr>PowerPoint Presentation</vt:lpstr>
      <vt:lpstr>PowerPoint Presentation</vt:lpstr>
      <vt:lpstr>SCORES</vt:lpstr>
      <vt:lpstr>BATTING 1</vt:lpstr>
      <vt:lpstr>BATTING 2</vt:lpstr>
      <vt:lpstr>4S &amp; 6S</vt:lpstr>
      <vt:lpstr>BOWLING 1</vt:lpstr>
      <vt:lpstr>BOWLING &amp; FIELDING</vt:lpstr>
      <vt:lpstr>WINS </vt:lpstr>
      <vt:lpstr>HIGHLIGHTS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Sakthivel Tamilselvan</cp:lastModifiedBy>
  <cp:revision>11</cp:revision>
  <dcterms:created xsi:type="dcterms:W3CDTF">2016-09-04T11:54:55Z</dcterms:created>
  <dcterms:modified xsi:type="dcterms:W3CDTF">2024-07-11T07:53:02Z</dcterms:modified>
</cp:coreProperties>
</file>