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403412" y="2920901"/>
            <a:ext cx="8610600" cy="2225041"/>
          </a:xfrm>
          <a:prstGeom prst="rect"/>
          <a:noFill/>
        </p:spPr>
        <p:txBody>
          <a:bodyPr rtlCol="0" wrap="square">
            <a:spAutoFit/>
          </a:bodyPr>
          <a:p>
            <a:r>
              <a:rPr dirty="0" sz="2400" lang="en-US"/>
              <a:t>STUDENT NAME:</a:t>
            </a:r>
            <a:r>
              <a:rPr dirty="0" sz="2400" lang="en-IN" err="1"/>
              <a:t>Sakthivel</a:t>
            </a:r>
            <a:endParaRPr dirty="0" sz="2400" lang="en-US"/>
          </a:p>
          <a:p>
            <a:pPr lvl="0"/>
            <a:r>
              <a:rPr dirty="0" sz="2400" lang="en-US"/>
              <a:t>REGISTER NO:</a:t>
            </a:r>
            <a:r>
              <a:rPr dirty="0" sz="2400" lang="en-IN"/>
              <a:t>312</a:t>
            </a:r>
            <a:r>
              <a:rPr dirty="0" sz="2400" lang="en-US"/>
              <a:t>0</a:t>
            </a:r>
            <a:r>
              <a:rPr dirty="0" sz="2400" lang="en-US"/>
              <a:t>0</a:t>
            </a:r>
            <a:r>
              <a:rPr dirty="0" sz="2400" lang="en-IN"/>
              <a:t>5688</a:t>
            </a:r>
            <a:endParaRPr dirty="0" sz="2400" lang="en-US"/>
          </a:p>
          <a:p>
            <a:r>
              <a:rPr dirty="0" sz="2400" lang="en-US"/>
              <a:t>DEPARTMEN</a:t>
            </a:r>
            <a:r>
              <a:rPr dirty="0" sz="2400" lang="en-IN"/>
              <a:t>T : commerce </a:t>
            </a:r>
            <a:endParaRPr dirty="0" sz="2400" lang="en-US"/>
          </a:p>
          <a:p>
            <a:r>
              <a:rPr dirty="0" sz="2400" lang="en-US"/>
              <a:t>COLLEGE</a:t>
            </a:r>
            <a:r>
              <a:rPr dirty="0" sz="2400" lang="en-IN"/>
              <a:t> :Sri </a:t>
            </a:r>
            <a:r>
              <a:rPr dirty="0" sz="2400" lang="en-IN" err="1"/>
              <a:t>muthukumaran</a:t>
            </a:r>
            <a:r>
              <a:rPr dirty="0" sz="2400" lang="en-IN"/>
              <a:t> arts and science college </a:t>
            </a:r>
          </a:p>
          <a:p>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24151"/>
            <a:ext cx="3459767"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2"/>
          <p:cNvSpPr txBox="1"/>
          <p:nvPr/>
        </p:nvSpPr>
        <p:spPr>
          <a:xfrm>
            <a:off x="869305" y="982341"/>
            <a:ext cx="7761459" cy="5463540"/>
          </a:xfrm>
          <a:prstGeom prst="rect"/>
          <a:noFill/>
        </p:spPr>
        <p:txBody>
          <a:bodyPr wrap="square">
            <a:spAutoFit/>
          </a:bodyPr>
          <a:p>
            <a:r>
              <a:rPr b="1" dirty="0" sz="4000" lang="en-US"/>
              <a:t>The modelling is computed based on the efficiency of employees the pay scale of employees in past along with considering their appraisal and pay hikes in the future it helps to rationalize the decision making process and remove potential bias in the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92735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TextBox 7"/>
          <p:cNvSpPr txBox="1"/>
          <p:nvPr/>
        </p:nvSpPr>
        <p:spPr>
          <a:xfrm>
            <a:off x="464535" y="1419135"/>
            <a:ext cx="8422748" cy="2758441"/>
          </a:xfrm>
          <a:prstGeom prst="rect"/>
          <a:noFill/>
        </p:spPr>
        <p:txBody>
          <a:bodyPr wrap="square">
            <a:spAutoFit/>
          </a:bodyPr>
          <a:p>
            <a:r>
              <a:rPr b="1" dirty="0" sz="3600" lang="en-US"/>
              <a:t>The completed excel sheet gives us a detailed analysis of employees history their department working capacity their salary details are arrived using Excel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977968" y="1827470"/>
            <a:ext cx="7988775" cy="2758441"/>
          </a:xfrm>
          <a:prstGeom prst="rect"/>
          <a:noFill/>
        </p:spPr>
        <p:txBody>
          <a:bodyPr wrap="square">
            <a:spAutoFit/>
          </a:bodyPr>
          <a:p>
            <a:r>
              <a:rPr dirty="0" sz="3600" lang="en-US"/>
              <a:t>I hereby conclude that the excel sheet is very useful in calculating the salary details of employees their historical data and helps in better management of business enterprise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695216"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06984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4"/>
          <p:cNvSpPr txBox="1"/>
          <p:nvPr/>
        </p:nvSpPr>
        <p:spPr>
          <a:xfrm>
            <a:off x="834072" y="2248562"/>
            <a:ext cx="6366482" cy="2110741"/>
          </a:xfrm>
          <a:prstGeom prst="rect"/>
          <a:noFill/>
        </p:spPr>
        <p:txBody>
          <a:bodyPr wrap="square">
            <a:spAutoFit/>
          </a:bodyPr>
          <a:p>
            <a:r>
              <a:rPr b="1" dirty="0" lang="en-US"/>
              <a:t>Problem Statements for Employee </a:t>
            </a:r>
            <a:r>
              <a:rPr b="1" dirty="0" lang="en-US" err="1"/>
              <a:t>AnalysisEmployee</a:t>
            </a:r>
            <a:r>
              <a:rPr b="1" dirty="0" lang="en-US"/>
              <a:t> analysis is a critical process for organizations to assess their workforce's effectiveness, identify areas for improvement, and make informed decisions about talent management. Here are some common problem statements that organizations </a:t>
            </a:r>
            <a:r>
              <a:rPr b="1" dirty="0" lang="en-US" err="1"/>
              <a:t>oftetaining</a:t>
            </a:r>
            <a:r>
              <a:rPr b="1" dirty="0" lang="en-US"/>
              <a:t> top talent. </a:t>
            </a:r>
            <a:endParaRPr b="1" dirty="0" lang="en-IN"/>
          </a:p>
          <a:p>
            <a:endParaRPr b="1" dirty="0" sz="28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536620" y="2086060"/>
            <a:ext cx="7179254" cy="3025140"/>
          </a:xfrm>
          <a:prstGeom prst="rect"/>
          <a:noFill/>
        </p:spPr>
        <p:txBody>
          <a:bodyPr wrap="square">
            <a:spAutoFit/>
          </a:bodyPr>
          <a:p>
            <a:r>
              <a:rPr dirty="0" sz="2800" lang="en-US"/>
              <a:t>To evaluate the current state of employee performance, engagement, and satisfaction within the organization. This assessment will provide valuable insights to inform strategic HR decisions, improve employee retention, and enhance overall organizational productivity.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1"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8"/>
          <p:cNvSpPr txBox="1"/>
          <p:nvPr/>
        </p:nvSpPr>
        <p:spPr>
          <a:xfrm>
            <a:off x="197258" y="2212648"/>
            <a:ext cx="7722674" cy="2987041"/>
          </a:xfrm>
          <a:prstGeom prst="rect"/>
          <a:noFill/>
        </p:spPr>
        <p:txBody>
          <a:bodyPr wrap="square">
            <a:spAutoFit/>
          </a:bodyPr>
          <a:p>
            <a:r>
              <a:rPr dirty="0" sz="3200" lang="en-US"/>
              <a:t>End users in employee analysis are the individuals who ultimately benefit from the insights and recommendations generated by the analysis. They typically include: * Employees * Managers * HR professionals * Executives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Box 9"/>
          <p:cNvSpPr txBox="1"/>
          <p:nvPr/>
        </p:nvSpPr>
        <p:spPr>
          <a:xfrm>
            <a:off x="3490122" y="2106632"/>
            <a:ext cx="4749255" cy="4282440"/>
          </a:xfrm>
          <a:prstGeom prst="rect"/>
          <a:noFill/>
        </p:spPr>
        <p:txBody>
          <a:bodyPr wrap="square">
            <a:spAutoFit/>
          </a:bodyPr>
          <a:p>
            <a:r>
              <a:rPr dirty="0" sz="2800" lang="en-IN"/>
              <a:t>We have provided solution for function and formula by providing for around 20 employees their salary is calculated by using formula and arranging them to provide solution to the concerned management of the company </a:t>
            </a:r>
          </a:p>
          <a:p>
            <a:endParaRPr dirty="0" sz="2800" lang="en-US"/>
          </a:p>
        </p:txBody>
      </p:sp>
      <p:sp>
        <p:nvSpPr>
          <p:cNvPr id="1048666" name="TextBox 11"/>
          <p:cNvSpPr txBox="1"/>
          <p:nvPr/>
        </p:nvSpPr>
        <p:spPr>
          <a:xfrm>
            <a:off x="3611962" y="-1154762"/>
            <a:ext cx="5311995" cy="1691640"/>
          </a:xfrm>
          <a:prstGeom prst="rect"/>
          <a:noFill/>
        </p:spPr>
        <p:txBody>
          <a:bodyPr wrap="square">
            <a:spAutoFit/>
          </a:bodyPr>
          <a:p>
            <a:r>
              <a:rPr dirty="0" lang="en-IN" err="1"/>
              <a:t>vided</a:t>
            </a:r>
            <a:r>
              <a:rPr dirty="0" lang="en-IN"/>
              <a:t> solution for function and formula by providing for around 20 employees their salary is calculated by using formula and arranging them to provide solution to the concerned management of the company </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3"/>
          <p:cNvSpPr txBox="1"/>
          <p:nvPr/>
        </p:nvSpPr>
        <p:spPr>
          <a:xfrm>
            <a:off x="843499" y="1798129"/>
            <a:ext cx="7004694" cy="2606040"/>
          </a:xfrm>
          <a:prstGeom prst="rect"/>
          <a:noFill/>
        </p:spPr>
        <p:txBody>
          <a:bodyPr wrap="square">
            <a:spAutoFit/>
          </a:bodyPr>
          <a:p>
            <a:r>
              <a:rPr sz="2800" lang="en-IN"/>
              <a:t>The dataset consists of name of the employee </a:t>
            </a:r>
            <a:r>
              <a:rPr dirty="0" sz="2800" lang="en-IN" err="1"/>
              <a:t>employee</a:t>
            </a:r>
            <a:r>
              <a:rPr dirty="0" sz="2800" lang="en-IN"/>
              <a:t> id their personal details and the salary is computed to illustrate the final salary to the management to make decisions regarding salary bonus </a:t>
            </a:r>
            <a:r>
              <a:rPr dirty="0" sz="2800" lang="en-IN" err="1"/>
              <a:t>etc</a:t>
            </a:r>
            <a:endParaRPr dirty="0" sz="28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1613647" y="2188203"/>
            <a:ext cx="9663571" cy="3863340"/>
          </a:xfrm>
          <a:prstGeom prst="rect"/>
          <a:noFill/>
        </p:spPr>
        <p:txBody>
          <a:bodyPr rtlCol="0" wrap="square">
            <a:spAutoFit/>
          </a:bodyPr>
          <a:p>
            <a:pPr algn="l">
              <a:buFont typeface="Arial" panose="020B0604020202020204" pitchFamily="34" charset="0"/>
              <a:buChar char="•"/>
            </a:pPr>
            <a:r>
              <a:rPr b="0" dirty="0" sz="2800" i="0" lang="en-IN">
                <a:solidFill>
                  <a:srgbClr val="0D0D0D"/>
                </a:solidFill>
                <a:effectLst/>
                <a:latin typeface="Times New Roman" panose="02020603050405020304" pitchFamily="18" charset="0"/>
                <a:cs typeface="Times New Roman" panose="02020603050405020304" pitchFamily="18" charset="0"/>
              </a:rPr>
              <a:t>The WOW in our solution are the metrics used to describe the performance of the employee in their respective work which results in the computation of their salary </a:t>
            </a:r>
          </a:p>
          <a:p>
            <a:pPr algn="l">
              <a:buFont typeface="Arial" panose="020B0604020202020204" pitchFamily="34" charset="0"/>
              <a:buChar char="•"/>
            </a:pPr>
            <a:r>
              <a:rPr b="0" dirty="0" sz="2800" i="0" lang="en-IN">
                <a:solidFill>
                  <a:srgbClr val="0D0D0D"/>
                </a:solidFill>
                <a:effectLst/>
                <a:latin typeface="Times New Roman" panose="02020603050405020304" pitchFamily="18" charset="0"/>
                <a:cs typeface="Times New Roman" panose="02020603050405020304" pitchFamily="18" charset="0"/>
              </a:rPr>
              <a:t>     It involves </a:t>
            </a:r>
          </a:p>
          <a:p>
            <a:pPr algn="l">
              <a:buFont typeface="Arial" panose="020B0604020202020204" pitchFamily="34" charset="0"/>
              <a:buChar char="•"/>
            </a:pPr>
            <a:r>
              <a:rPr dirty="0" sz="2800" lang="en-IN">
                <a:solidFill>
                  <a:srgbClr val="0D0D0D"/>
                </a:solidFill>
                <a:latin typeface="Times New Roman" panose="02020603050405020304" pitchFamily="18" charset="0"/>
                <a:cs typeface="Times New Roman" panose="02020603050405020304" pitchFamily="18" charset="0"/>
              </a:rPr>
              <a:t>     *Seniority</a:t>
            </a:r>
          </a:p>
          <a:p>
            <a:pPr algn="l">
              <a:buFont typeface="Arial" panose="020B0604020202020204" pitchFamily="34" charset="0"/>
              <a:buChar char="•"/>
            </a:pPr>
            <a:r>
              <a:rPr b="0" dirty="0" sz="2800" i="0" lang="en-IN">
                <a:solidFill>
                  <a:srgbClr val="0D0D0D"/>
                </a:solidFill>
                <a:effectLst/>
                <a:latin typeface="Times New Roman" panose="02020603050405020304" pitchFamily="18" charset="0"/>
                <a:cs typeface="Times New Roman" panose="02020603050405020304" pitchFamily="18" charset="0"/>
              </a:rPr>
              <a:t>      *Position in job</a:t>
            </a:r>
          </a:p>
          <a:p>
            <a:pPr algn="l">
              <a:buFont typeface="Arial" panose="020B0604020202020204" pitchFamily="34" charset="0"/>
              <a:buChar char="•"/>
            </a:pPr>
            <a:r>
              <a:rPr dirty="0" sz="2800" lang="en-IN">
                <a:solidFill>
                  <a:srgbClr val="0D0D0D"/>
                </a:solidFill>
                <a:latin typeface="Times New Roman" panose="02020603050405020304" pitchFamily="18" charset="0"/>
                <a:cs typeface="Times New Roman" panose="02020603050405020304" pitchFamily="18" charset="0"/>
              </a:rPr>
              <a:t>       *Experience in handling jobs</a:t>
            </a:r>
          </a:p>
          <a:p>
            <a:pPr algn="l">
              <a:buFont typeface="Arial" panose="020B0604020202020204" pitchFamily="34" charset="0"/>
              <a:buChar char="•"/>
            </a:pPr>
            <a:r>
              <a:rPr b="0" dirty="0" sz="2800" i="0" lang="en-IN">
                <a:solidFill>
                  <a:srgbClr val="0D0D0D"/>
                </a:solidFill>
                <a:effectLst/>
                <a:latin typeface="Times New Roman" panose="02020603050405020304" pitchFamily="18" charset="0"/>
                <a:cs typeface="Times New Roman" panose="02020603050405020304" pitchFamily="18" charset="0"/>
              </a:rPr>
              <a:t>        </a:t>
            </a:r>
            <a:r>
              <a:rPr dirty="0" sz="2800" lang="en-IN">
                <a:solidFill>
                  <a:srgbClr val="0D0D0D"/>
                </a:solidFill>
                <a:latin typeface="Times New Roman" panose="02020603050405020304" pitchFamily="18" charset="0"/>
                <a:cs typeface="Times New Roman" panose="02020603050405020304" pitchFamily="18" charset="0"/>
              </a:rPr>
              <a:t>*Performance metrics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 Vignesh</cp:lastModifiedBy>
  <dcterms:created xsi:type="dcterms:W3CDTF">2024-03-29T04:07:22Z</dcterms:created>
  <dcterms:modified xsi:type="dcterms:W3CDTF">2024-09-04T16:23:36Z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91913a6b86e2455f8e1fbe28ffd34f4a</vt:lpwstr>
  </property>
</Properties>
</file>