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774900"/>
            <a:ext cx="86106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STUDENT NAME: P.Sakthivel</a:t>
            </a:r>
          </a:p>
          <a:p>
            <a:r>
              <a:rPr lang="en-US" sz="2400" dirty="0"/>
              <a:t>REGISTER NO.    : 312203263</a:t>
            </a:r>
          </a:p>
          <a:p>
            <a:r>
              <a:rPr lang="en-US" sz="2400" dirty="0"/>
              <a:t>DEPARTMENT    : Commerce </a:t>
            </a:r>
          </a:p>
          <a:p>
            <a:r>
              <a:rPr lang="en-US" sz="2400" dirty="0"/>
              <a:t>COLLEGE             : Prince Shri Venkateshwara Arts and science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637148498"/>
              </p:ext>
            </p:extLst>
          </p:nvPr>
        </p:nvGraphicFramePr>
        <p:xfrm>
          <a:off x="838200" y="1295399"/>
          <a:ext cx="7064188" cy="501575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7D30511-FDC1-5E67-A5E9-1528125AD7C2}"/>
              </a:ext>
            </a:extLst>
          </p:cNvPr>
          <p:cNvSpPr txBox="1"/>
          <p:nvPr/>
        </p:nvSpPr>
        <p:spPr>
          <a:xfrm>
            <a:off x="1223682" y="1587276"/>
            <a:ext cx="7418294" cy="3970318"/>
          </a:xfrm>
          <a:prstGeom prst="rect">
            <a:avLst/>
          </a:prstGeom>
          <a:noFill/>
        </p:spPr>
        <p:txBody>
          <a:bodyPr wrap="square">
            <a:spAutoFit/>
          </a:bodyPr>
          <a:lstStyle/>
          <a:p>
            <a:r>
              <a:rPr lang="en-US" dirty="0"/>
              <a:t>In summary, creating an effective employee performance analysis model in Excel involves several key steps to ensure you can track , analyze and visualize data efficiently. </a:t>
            </a:r>
          </a:p>
          <a:p>
            <a:endParaRPr lang="en-US" dirty="0"/>
          </a:p>
          <a:p>
            <a:r>
              <a:rPr lang="en-US" dirty="0"/>
              <a:t>•</a:t>
            </a:r>
            <a:r>
              <a:rPr lang="en-US" b="1" dirty="0"/>
              <a:t>Data Organization</a:t>
            </a:r>
            <a:r>
              <a:rPr lang="en-US" dirty="0"/>
              <a:t>: Start by structuring your data in a well - organized table, including essential fields such as employee ID, Name , Gender, Department, Project ID , Performance Metrics and Ratings.</a:t>
            </a:r>
          </a:p>
          <a:p>
            <a:r>
              <a:rPr lang="en-US" dirty="0"/>
              <a:t> </a:t>
            </a:r>
          </a:p>
          <a:p>
            <a:r>
              <a:rPr lang="en-US" dirty="0"/>
              <a:t>•</a:t>
            </a:r>
            <a:r>
              <a:rPr lang="en-US" b="1" dirty="0"/>
              <a:t>Summary Table: </a:t>
            </a:r>
            <a:r>
              <a:rPr lang="en-US" dirty="0"/>
              <a:t> Develop summary tables to aggregate data by projects and departments.</a:t>
            </a:r>
          </a:p>
          <a:p>
            <a:endParaRPr lang="en-US" dirty="0"/>
          </a:p>
          <a:p>
            <a:r>
              <a:rPr lang="en-US" dirty="0"/>
              <a:t>•</a:t>
            </a:r>
            <a:r>
              <a:rPr lang="en-US" b="1" dirty="0"/>
              <a:t>Visualization</a:t>
            </a:r>
            <a:r>
              <a:rPr lang="en-US" dirty="0"/>
              <a:t>: Utilize charts and graphs to visually represent performance data. Bar charts , pie charts and line graphs can provide clear insights into how employees are performing across different projects and departments.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30F9CD50-49CC-A4EC-CC3E-73063333B436}"/>
              </a:ext>
            </a:extLst>
          </p:cNvPr>
          <p:cNvSpPr txBox="1"/>
          <p:nvPr/>
        </p:nvSpPr>
        <p:spPr>
          <a:xfrm>
            <a:off x="1564341" y="2076271"/>
            <a:ext cx="6104964" cy="1200329"/>
          </a:xfrm>
          <a:prstGeom prst="rect">
            <a:avLst/>
          </a:prstGeom>
          <a:noFill/>
        </p:spPr>
        <p:txBody>
          <a:bodyPr wrap="square">
            <a:spAutoFit/>
          </a:bodyPr>
          <a:lstStyle/>
          <a:p>
            <a:r>
              <a:rPr lang="en-US" dirty="0"/>
              <a:t>•Employee </a:t>
            </a:r>
          </a:p>
          <a:p>
            <a:r>
              <a:rPr lang="en-US" dirty="0"/>
              <a:t>•Employer </a:t>
            </a:r>
          </a:p>
          <a:p>
            <a:r>
              <a:rPr lang="en-US" dirty="0"/>
              <a:t>•Organization </a:t>
            </a:r>
          </a:p>
          <a:p>
            <a:r>
              <a:rPr lang="en-US" dirty="0"/>
              <a:t>•Firm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71790E0-7F2D-B2AE-FD74-088557D1FF17}"/>
              </a:ext>
            </a:extLst>
          </p:cNvPr>
          <p:cNvSpPr txBox="1"/>
          <p:nvPr/>
        </p:nvSpPr>
        <p:spPr>
          <a:xfrm>
            <a:off x="3457574" y="2223247"/>
            <a:ext cx="6726332" cy="2862322"/>
          </a:xfrm>
          <a:prstGeom prst="rect">
            <a:avLst/>
          </a:prstGeom>
          <a:noFill/>
        </p:spPr>
        <p:txBody>
          <a:bodyPr wrap="square">
            <a:spAutoFit/>
          </a:bodyPr>
          <a:lstStyle/>
          <a:p>
            <a:r>
              <a:rPr lang="en-US" dirty="0"/>
              <a:t>•</a:t>
            </a:r>
            <a:r>
              <a:rPr lang="en-US" b="1" dirty="0"/>
              <a:t>Filtering</a:t>
            </a:r>
            <a:r>
              <a:rPr lang="en-US" dirty="0"/>
              <a:t> in Excel allows you to selectively display and analyze specific subsets of data based on criteria, enabling focused insights and streamlined data management.</a:t>
            </a:r>
          </a:p>
          <a:p>
            <a:endParaRPr lang="en-US" dirty="0"/>
          </a:p>
          <a:p>
            <a:r>
              <a:rPr lang="en-US" dirty="0"/>
              <a:t>•</a:t>
            </a:r>
            <a:r>
              <a:rPr lang="en-US" b="1" dirty="0"/>
              <a:t>Groups</a:t>
            </a:r>
            <a:r>
              <a:rPr lang="en-US" dirty="0"/>
              <a:t> in Excel help organize and manage data by allowing users to collapse or expand sections of related rows or columns.</a:t>
            </a:r>
          </a:p>
          <a:p>
            <a:endParaRPr lang="en-US" dirty="0"/>
          </a:p>
          <a:p>
            <a:r>
              <a:rPr lang="en-US" dirty="0"/>
              <a:t>•A </a:t>
            </a:r>
            <a:r>
              <a:rPr lang="en-US" b="1" dirty="0"/>
              <a:t>Pivot Table </a:t>
            </a:r>
            <a:r>
              <a:rPr lang="en-US" dirty="0"/>
              <a:t>in Excel is a powerful tool that summarizes, analyzes and presents large datasets by organizing data into rows , columns and values for interactive reporting.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monimonika182005@gmail.com</cp:lastModifiedBy>
  <cp:revision>21</cp:revision>
  <dcterms:created xsi:type="dcterms:W3CDTF">2024-03-29T15:07:22Z</dcterms:created>
  <dcterms:modified xsi:type="dcterms:W3CDTF">2024-08-29T17:44:44Z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