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ED291B17-9318-49DB-B28B-6E5994AE9581}" type="datetime1">
              <a:rPr lang="en-US" smtClean="0"/>
              <a:pPr/>
              <a:t>4/22/2024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4"/>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291B17-9318-49DB-B28B-6E5994AE9581}" type="datetime1">
              <a:rPr lang="en-US" smtClean="0"/>
              <a:pPr/>
              <a:t>4/22/2024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DD82B9-B8EE-4375-B6FF-88FA6ABB15D9}" type="datetime1">
              <a:rPr lang="en-US" smtClean="0"/>
              <a:pPr/>
              <a:t>4/22/2024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3D56B3E-4723-4B19-8072-8A7CDA7B93B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2"/>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2497495-0637-405E-AE64-5CC7506D51F5}" type="datetime1">
              <a:rPr lang="en-US" smtClean="0"/>
              <a:pPr/>
              <a:t>4/22/2024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82884F1-FFEA-405F-9602-3DCA865EDA4E}" type="datetime1">
              <a:rPr lang="en-US" smtClean="0"/>
              <a:pPr/>
              <a:t>4/22/2024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p:txBody>
          <a:bodyPr/>
          <a:lstStyle>
            <a:extLst/>
          </a:lstStyle>
          <a:p>
            <a:pPr algn="l"/>
            <a:endParaRPr lang="en-US"/>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pPr/>
              <a:t>‹#›</a:t>
            </a:fld>
            <a:endParaRPr lang="en-US"/>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D291B17-9318-49DB-B28B-6E5994AE9581}" type="datetime1">
              <a:rPr lang="en-US" smtClean="0"/>
              <a:pPr/>
              <a:t>4/22/2024</a:t>
            </a:fld>
            <a:endParaRPr 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A98EE3D-8CD1-4C3F-BD1C-C98C9596463C}" type="slidenum">
              <a:rPr lang="en-US" smtClean="0"/>
              <a:pPr/>
              <a:t>‹#›</a:t>
            </a:fld>
            <a:endParaRPr lang="en-US"/>
          </a:p>
        </p:txBody>
      </p:sp>
      <p:pic>
        <p:nvPicPr>
          <p:cNvPr id="10" name="Picture 9"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sldNum="0"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270679"/>
            <a:ext cx="7784239"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M. </a:t>
            </a:r>
            <a:r>
              <a:rPr lang="en-US" sz="2000" b="1" dirty="0" smtClean="0">
                <a:solidFill>
                  <a:schemeClr val="accent1">
                    <a:lumMod val="75000"/>
                  </a:schemeClr>
                </a:solidFill>
                <a:latin typeface="Arial"/>
                <a:cs typeface="Arial"/>
              </a:rPr>
              <a:t>SAKTHIVEL</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 3rd year </a:t>
            </a:r>
            <a:r>
              <a:rPr lang="en-US" sz="2000" b="1" dirty="0" smtClean="0">
                <a:solidFill>
                  <a:schemeClr val="accent1">
                    <a:lumMod val="75000"/>
                  </a:schemeClr>
                </a:solidFill>
                <a:latin typeface="Arial"/>
                <a:cs typeface="Arial"/>
              </a:rPr>
              <a:t>EEE </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SREE SOWDMBIKA COLLGE OF ENGINEERING</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  </a:t>
            </a:r>
            <a:endParaRPr lang="en-US" dirty="0">
              <a:solidFill>
                <a:schemeClr val="accent1">
                  <a:lumMod val="75000"/>
                </a:schemeClr>
              </a:solidFil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Aspect</Template>
  <TotalTime>11</TotalTime>
  <Words>56</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Aspect</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161</cp:revision>
  <dcterms:created xsi:type="dcterms:W3CDTF">2021-05-26T16:50:10Z</dcterms:created>
  <dcterms:modified xsi:type="dcterms:W3CDTF">2024-04-22T10:04:43Z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