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  <a:srgbClr val="FFCC00"/>
    <a:srgbClr val="C8A200"/>
    <a:srgbClr val="E2B700"/>
    <a:srgbClr val="C0C3C4"/>
    <a:srgbClr val="E6E6E6"/>
    <a:srgbClr val="AFB3B5"/>
    <a:srgbClr val="00C9C4"/>
    <a:srgbClr val="979C9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70AE-0E96-4216-B592-2D48FBDAE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4D163-5EA8-467A-9CCF-67F6378E7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5F64C-F573-47A4-9C07-805DFDEA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7FB5-18B1-40C2-9F8E-2EAFD2EAC85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5C49A-31AD-45B4-ABDA-4A85B568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3268-47B1-4379-B6E4-A33456E0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6FD6-67AF-483F-BC52-2505A050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3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6270-5194-4744-A47B-E34717FC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69C0D-63B3-4AA1-A3A3-F6D739F05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6146-C2B1-4DB9-9D76-C58D48CE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7FB5-18B1-40C2-9F8E-2EAFD2EAC85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51EF-1673-4E90-8878-37CE7222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E979-7884-416A-9AE7-582CB880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6FD6-67AF-483F-BC52-2505A050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8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974BA-322F-4B34-8E98-5F39EE973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EE7B8-F4EC-4E86-8526-7A5DF4285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E8981-CF19-4668-9F26-D5CDA5B7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7FB5-18B1-40C2-9F8E-2EAFD2EAC85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2F36-52AB-412D-B773-1E643487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D83D4-D04A-4F9B-960F-167B9908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6FD6-67AF-483F-BC52-2505A050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1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C090-9909-4D35-9D0D-B52A5907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705D0-CFB2-4B7C-A9F5-C995881BE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F336F-9DC2-4F91-B5AB-33465016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7FB5-18B1-40C2-9F8E-2EAFD2EAC85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9890-FA8F-45DC-ABA9-BDA82B1F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C4025-B5DD-4099-91BE-0DAEE793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6FD6-67AF-483F-BC52-2505A050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8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63C3-2D50-4922-94D1-2DC1E1C2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DA27F-D3DE-45C9-AEF0-0B076EA9E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3A2BC-1796-4309-99EE-59764463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7FB5-18B1-40C2-9F8E-2EAFD2EAC85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F80B-D4AB-4182-BD78-65A6C9F6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7823C-E72A-49FE-954A-1FF40440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6FD6-67AF-483F-BC52-2505A050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6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AAE5-E5A7-427D-BC49-1B90C2D5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8F6C-0D89-4CD4-8349-30D8763AE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B85BD-A3AE-4238-98E5-19CA0C933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A7F6D-8328-499A-B287-CF3B1690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7FB5-18B1-40C2-9F8E-2EAFD2EAC85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10DD0-3E4A-400F-B373-C7B30B2F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735CA-0B38-4589-BBC0-4E093D2C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6FD6-67AF-483F-BC52-2505A050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1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FE27-4FAC-46D1-8086-E7CD24E2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FCF9E-650E-4756-8D24-42B13743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2705B-ADED-4B2D-A61D-88F72227C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2387D-1477-4CD6-8B14-9559EEEFF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AB56A-216E-4463-8CAD-8F99AAFC6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004F8-A117-4D47-A3D6-5E983FEE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7FB5-18B1-40C2-9F8E-2EAFD2EAC85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F7915-54A9-47D5-95DF-22BE2FBE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1EEEF-2AD6-4D22-BD51-690B439E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6FD6-67AF-483F-BC52-2505A050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3591-C548-4687-9738-0B906018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044CF-BD21-49F6-93D0-210E9499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7FB5-18B1-40C2-9F8E-2EAFD2EAC85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0070A-7615-470E-8FD7-E331D734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47977-0410-4E12-A8DF-95DDECE6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6FD6-67AF-483F-BC52-2505A050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149AE-2B70-415A-B70C-98245E0D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7FB5-18B1-40C2-9F8E-2EAFD2EAC85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6AA26-DACA-40DC-A096-B2B70D39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ABFAA-3A82-4E7F-BA3F-C2BA7371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6FD6-67AF-483F-BC52-2505A050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43D7-19D9-419E-AADD-CA24EE42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3ED8-BF1D-42CE-A84D-9C04B6DE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510D3-8067-4518-8CDF-E3F625DE1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CA192-76B2-4F53-8F11-9DE9B08A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7FB5-18B1-40C2-9F8E-2EAFD2EAC85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001F3-CDD7-4BF5-A7FE-172B4891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5FCE8-0066-4585-ABF2-4D88404D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6FD6-67AF-483F-BC52-2505A050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A44E-395D-42D5-9745-4EC4E284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021EE-808A-4A2C-8CB8-E6791EA8F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52772-58C4-4A88-BCA5-81F84BC51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D4C11-F74C-4763-B614-99288701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7FB5-18B1-40C2-9F8E-2EAFD2EAC85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B6E49-786B-432F-AAF0-A01EA1EC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D4D72-77AF-4FD6-AB9E-2A3C11E4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86FD6-67AF-483F-BC52-2505A050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0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9BCC1"/>
            </a:gs>
            <a:gs pos="100000">
              <a:srgbClr val="C0C3C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2DF07-3FCB-4D2F-814C-7E0A0F6C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FD3FB-3E70-4201-960D-71A1D29A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2A626-51DB-4A71-A4F7-2181B2C41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27FB5-18B1-40C2-9F8E-2EAFD2EAC853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40D01-FB32-4764-8064-5995BC349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15C9-2687-4B1E-B248-0EB17ADC7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86FD6-67AF-483F-BC52-2505A0508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pen envelope">
            <a:extLst>
              <a:ext uri="{FF2B5EF4-FFF2-40B4-BE49-F238E27FC236}">
                <a16:creationId xmlns:a16="http://schemas.microsoft.com/office/drawing/2014/main" id="{899978A9-A5F2-401A-9914-0AA727144543}"/>
              </a:ext>
            </a:extLst>
          </p:cNvPr>
          <p:cNvSpPr/>
          <p:nvPr/>
        </p:nvSpPr>
        <p:spPr>
          <a:xfrm rot="10800000" flipH="1" flipV="1">
            <a:off x="1245237" y="3862953"/>
            <a:ext cx="3093217" cy="877060"/>
          </a:xfrm>
          <a:prstGeom prst="triangle">
            <a:avLst/>
          </a:prstGeom>
          <a:gradFill flip="none" rotWithShape="1">
            <a:gsLst>
              <a:gs pos="0">
                <a:srgbClr val="EEB30C"/>
              </a:gs>
              <a:gs pos="100000">
                <a:srgbClr val="FEDB3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1CBFB5-5CAB-4042-8ABB-D3A8FFE98A7E}"/>
              </a:ext>
            </a:extLst>
          </p:cNvPr>
          <p:cNvSpPr/>
          <p:nvPr/>
        </p:nvSpPr>
        <p:spPr>
          <a:xfrm>
            <a:off x="1259206" y="4740016"/>
            <a:ext cx="3093217" cy="1653606"/>
          </a:xfrm>
          <a:prstGeom prst="rect">
            <a:avLst/>
          </a:prstGeom>
          <a:gradFill flip="none" rotWithShape="1">
            <a:gsLst>
              <a:gs pos="55000">
                <a:schemeClr val="bg1"/>
              </a:gs>
              <a:gs pos="85825">
                <a:srgbClr val="FFFFB9"/>
              </a:gs>
              <a:gs pos="100000">
                <a:srgbClr val="FF993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D2E3161-A104-4A99-86FB-C5B26BB9C90A}"/>
              </a:ext>
            </a:extLst>
          </p:cNvPr>
          <p:cNvSpPr/>
          <p:nvPr/>
        </p:nvSpPr>
        <p:spPr>
          <a:xfrm rot="5400000" flipH="1">
            <a:off x="2654591" y="3130835"/>
            <a:ext cx="2547056" cy="209154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BD4742-B6BA-44BC-8231-77846936219C}"/>
              </a:ext>
            </a:extLst>
          </p:cNvPr>
          <p:cNvGrpSpPr/>
          <p:nvPr/>
        </p:nvGrpSpPr>
        <p:grpSpPr>
          <a:xfrm>
            <a:off x="1576381" y="688358"/>
            <a:ext cx="2345742" cy="5094109"/>
            <a:chOff x="445005" y="254405"/>
            <a:chExt cx="2345742" cy="509410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57BFCF8-8874-41F4-84ED-C263F07B530C}"/>
                </a:ext>
              </a:extLst>
            </p:cNvPr>
            <p:cNvGrpSpPr/>
            <p:nvPr/>
          </p:nvGrpSpPr>
          <p:grpSpPr>
            <a:xfrm>
              <a:off x="452287" y="254405"/>
              <a:ext cx="2338460" cy="5094109"/>
              <a:chOff x="3648951" y="-84249"/>
              <a:chExt cx="2850194" cy="620887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5692DE7-99C8-48E3-B2F4-E26882F39DD2}"/>
                  </a:ext>
                </a:extLst>
              </p:cNvPr>
              <p:cNvSpPr/>
              <p:nvPr/>
            </p:nvSpPr>
            <p:spPr>
              <a:xfrm>
                <a:off x="3648951" y="4572405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A66DB6-3C47-4042-91A2-A3BFBF34FD0E}"/>
                  </a:ext>
                </a:extLst>
              </p:cNvPr>
              <p:cNvSpPr/>
              <p:nvPr/>
            </p:nvSpPr>
            <p:spPr>
              <a:xfrm>
                <a:off x="3648951" y="3020187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C6BEE2-D40D-4BB1-B4D3-D8C89C4CE8FD}"/>
                  </a:ext>
                </a:extLst>
              </p:cNvPr>
              <p:cNvSpPr/>
              <p:nvPr/>
            </p:nvSpPr>
            <p:spPr>
              <a:xfrm>
                <a:off x="3648951" y="1467969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4BBFDB-5F16-4E43-B09B-F7F2FF6165C7}"/>
                  </a:ext>
                </a:extLst>
              </p:cNvPr>
              <p:cNvSpPr/>
              <p:nvPr/>
            </p:nvSpPr>
            <p:spPr>
              <a:xfrm>
                <a:off x="3648951" y="-84249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7CAC1E-0A71-4ED0-B5EA-A218EE2DF079}"/>
                </a:ext>
              </a:extLst>
            </p:cNvPr>
            <p:cNvSpPr txBox="1"/>
            <p:nvPr/>
          </p:nvSpPr>
          <p:spPr>
            <a:xfrm>
              <a:off x="901134" y="335883"/>
              <a:ext cx="12648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01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001D4-C4CF-43AD-B0BB-67EFDD7784CC}"/>
                </a:ext>
              </a:extLst>
            </p:cNvPr>
            <p:cNvSpPr txBox="1"/>
            <p:nvPr/>
          </p:nvSpPr>
          <p:spPr>
            <a:xfrm>
              <a:off x="445005" y="1964096"/>
              <a:ext cx="23384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placeholder column to include more details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A6DA21-C359-46C3-BB3E-F59FCDF68AC2}"/>
                </a:ext>
              </a:extLst>
            </p:cNvPr>
            <p:cNvSpPr txBox="1"/>
            <p:nvPr/>
          </p:nvSpPr>
          <p:spPr>
            <a:xfrm>
              <a:off x="648353" y="1609754"/>
              <a:ext cx="1931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Oswald" panose="02000503000000000000" pitchFamily="2" charset="0"/>
                </a:rPr>
                <a:t>YOUR TITLE</a:t>
              </a:r>
            </a:p>
          </p:txBody>
        </p:sp>
        <p:pic>
          <p:nvPicPr>
            <p:cNvPr id="28" name="Graphic 27" descr="Business Growth">
              <a:extLst>
                <a:ext uri="{FF2B5EF4-FFF2-40B4-BE49-F238E27FC236}">
                  <a16:creationId xmlns:a16="http://schemas.microsoft.com/office/drawing/2014/main" id="{958DC563-6DA5-4D1B-A27C-4831779EB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5406" y="3089965"/>
              <a:ext cx="678064" cy="678064"/>
            </a:xfrm>
            <a:prstGeom prst="rect">
              <a:avLst/>
            </a:prstGeom>
          </p:spPr>
        </p:pic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8F998AE-FF27-430E-BCA2-A79110ABB1FE}"/>
              </a:ext>
            </a:extLst>
          </p:cNvPr>
          <p:cNvSpPr/>
          <p:nvPr/>
        </p:nvSpPr>
        <p:spPr>
          <a:xfrm rot="5400000">
            <a:off x="1205707" y="4793514"/>
            <a:ext cx="1653606" cy="1546608"/>
          </a:xfrm>
          <a:prstGeom prst="triangle">
            <a:avLst/>
          </a:prstGeom>
          <a:solidFill>
            <a:srgbClr val="F9C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F179FDE-0237-4400-B16F-7FC1C9EBF82D}"/>
              </a:ext>
            </a:extLst>
          </p:cNvPr>
          <p:cNvSpPr/>
          <p:nvPr/>
        </p:nvSpPr>
        <p:spPr>
          <a:xfrm rot="5400000" flipH="1" flipV="1">
            <a:off x="2752316" y="4793514"/>
            <a:ext cx="1653606" cy="1546608"/>
          </a:xfrm>
          <a:prstGeom prst="triangle">
            <a:avLst/>
          </a:prstGeom>
          <a:solidFill>
            <a:srgbClr val="F9C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7418699-DB7D-4236-A544-40970DB10551}"/>
              </a:ext>
            </a:extLst>
          </p:cNvPr>
          <p:cNvSpPr/>
          <p:nvPr/>
        </p:nvSpPr>
        <p:spPr>
          <a:xfrm rot="10800000" flipH="1" flipV="1">
            <a:off x="1259205" y="5516561"/>
            <a:ext cx="3093217" cy="877060"/>
          </a:xfrm>
          <a:prstGeom prst="triangle">
            <a:avLst/>
          </a:prstGeom>
          <a:solidFill>
            <a:srgbClr val="EEB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sed Evvelope Yellow">
            <a:extLst>
              <a:ext uri="{FF2B5EF4-FFF2-40B4-BE49-F238E27FC236}">
                <a16:creationId xmlns:a16="http://schemas.microsoft.com/office/drawing/2014/main" id="{1714E748-C0FB-43BF-BFF1-DBBC82FC0D6A}"/>
              </a:ext>
            </a:extLst>
          </p:cNvPr>
          <p:cNvSpPr/>
          <p:nvPr/>
        </p:nvSpPr>
        <p:spPr>
          <a:xfrm rot="10800000" flipH="1">
            <a:off x="1259206" y="4740013"/>
            <a:ext cx="3093217" cy="877060"/>
          </a:xfrm>
          <a:prstGeom prst="triangle">
            <a:avLst/>
          </a:prstGeom>
          <a:solidFill>
            <a:srgbClr val="FED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CC26B88A-5721-4B5C-A321-6956AAF14E4F}"/>
              </a:ext>
            </a:extLst>
          </p:cNvPr>
          <p:cNvSpPr/>
          <p:nvPr/>
        </p:nvSpPr>
        <p:spPr>
          <a:xfrm rot="16200000" flipH="1" flipV="1">
            <a:off x="3358495" y="1375597"/>
            <a:ext cx="1200688" cy="87996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pen envelope">
            <a:extLst>
              <a:ext uri="{FF2B5EF4-FFF2-40B4-BE49-F238E27FC236}">
                <a16:creationId xmlns:a16="http://schemas.microsoft.com/office/drawing/2014/main" id="{4A2A98D8-3BC7-4A22-81B8-0DBFDEE8B1C6}"/>
              </a:ext>
            </a:extLst>
          </p:cNvPr>
          <p:cNvSpPr/>
          <p:nvPr/>
        </p:nvSpPr>
        <p:spPr>
          <a:xfrm rot="10800000" flipH="1" flipV="1">
            <a:off x="4432466" y="3862953"/>
            <a:ext cx="3093217" cy="877060"/>
          </a:xfrm>
          <a:prstGeom prst="triangle">
            <a:avLst/>
          </a:prstGeom>
          <a:gradFill flip="none" rotWithShape="1">
            <a:gsLst>
              <a:gs pos="0">
                <a:srgbClr val="EA005F"/>
              </a:gs>
              <a:gs pos="100000">
                <a:srgbClr val="FF3F8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302F74-AD8A-4173-8CD7-9F376CCB8964}"/>
              </a:ext>
            </a:extLst>
          </p:cNvPr>
          <p:cNvSpPr/>
          <p:nvPr/>
        </p:nvSpPr>
        <p:spPr>
          <a:xfrm>
            <a:off x="4446435" y="4740016"/>
            <a:ext cx="3093217" cy="1653606"/>
          </a:xfrm>
          <a:prstGeom prst="rect">
            <a:avLst/>
          </a:prstGeom>
          <a:gradFill flip="none" rotWithShape="1">
            <a:gsLst>
              <a:gs pos="55000">
                <a:schemeClr val="bg1"/>
              </a:gs>
              <a:gs pos="85825">
                <a:srgbClr val="FFFFB9"/>
              </a:gs>
              <a:gs pos="100000">
                <a:srgbClr val="FF3F8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6BC86E8-962C-48D3-842E-C019534D6FE9}"/>
              </a:ext>
            </a:extLst>
          </p:cNvPr>
          <p:cNvSpPr/>
          <p:nvPr/>
        </p:nvSpPr>
        <p:spPr>
          <a:xfrm rot="5400000" flipH="1">
            <a:off x="5841820" y="3130835"/>
            <a:ext cx="2547056" cy="209154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C150E7-62DF-4472-8C7E-879523B8E18E}"/>
              </a:ext>
            </a:extLst>
          </p:cNvPr>
          <p:cNvGrpSpPr/>
          <p:nvPr/>
        </p:nvGrpSpPr>
        <p:grpSpPr>
          <a:xfrm>
            <a:off x="4763610" y="688358"/>
            <a:ext cx="2345742" cy="5094109"/>
            <a:chOff x="445005" y="254405"/>
            <a:chExt cx="2345742" cy="50941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ABAA147-EDDA-4073-B648-9DEFF3A3CBAF}"/>
                </a:ext>
              </a:extLst>
            </p:cNvPr>
            <p:cNvGrpSpPr/>
            <p:nvPr/>
          </p:nvGrpSpPr>
          <p:grpSpPr>
            <a:xfrm>
              <a:off x="452287" y="254405"/>
              <a:ext cx="2338460" cy="5094109"/>
              <a:chOff x="3648951" y="-84249"/>
              <a:chExt cx="2850194" cy="620887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0DC803A-E994-48E5-85B5-1788F91AFB2B}"/>
                  </a:ext>
                </a:extLst>
              </p:cNvPr>
              <p:cNvSpPr/>
              <p:nvPr/>
            </p:nvSpPr>
            <p:spPr>
              <a:xfrm>
                <a:off x="3648951" y="4572405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8C3FCA4-7C86-4F84-A092-2FFCBCB50747}"/>
                  </a:ext>
                </a:extLst>
              </p:cNvPr>
              <p:cNvSpPr/>
              <p:nvPr/>
            </p:nvSpPr>
            <p:spPr>
              <a:xfrm>
                <a:off x="3648951" y="3020187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B2B5580-81A4-4461-ACE7-0CAB84489AE3}"/>
                  </a:ext>
                </a:extLst>
              </p:cNvPr>
              <p:cNvSpPr/>
              <p:nvPr/>
            </p:nvSpPr>
            <p:spPr>
              <a:xfrm>
                <a:off x="3648951" y="1467969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64D6F3B-FC79-4F58-BD2F-41D8AD308BAF}"/>
                  </a:ext>
                </a:extLst>
              </p:cNvPr>
              <p:cNvSpPr/>
              <p:nvPr/>
            </p:nvSpPr>
            <p:spPr>
              <a:xfrm>
                <a:off x="3648951" y="-84249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E9CBE0D-85C6-49CD-9F7B-9A850F113380}"/>
                </a:ext>
              </a:extLst>
            </p:cNvPr>
            <p:cNvSpPr txBox="1"/>
            <p:nvPr/>
          </p:nvSpPr>
          <p:spPr>
            <a:xfrm>
              <a:off x="901134" y="335883"/>
              <a:ext cx="12648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02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771354-3DDE-454C-ABD4-8C29B1747CE3}"/>
                </a:ext>
              </a:extLst>
            </p:cNvPr>
            <p:cNvSpPr txBox="1"/>
            <p:nvPr/>
          </p:nvSpPr>
          <p:spPr>
            <a:xfrm>
              <a:off x="445005" y="1964096"/>
              <a:ext cx="23384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placeholder column to include more details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346E3E-65FC-4E66-A299-37F6C8E68938}"/>
                </a:ext>
              </a:extLst>
            </p:cNvPr>
            <p:cNvSpPr txBox="1"/>
            <p:nvPr/>
          </p:nvSpPr>
          <p:spPr>
            <a:xfrm>
              <a:off x="648353" y="1609754"/>
              <a:ext cx="1931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EA005F"/>
                  </a:solidFill>
                  <a:latin typeface="Oswald" panose="02000503000000000000" pitchFamily="2" charset="0"/>
                </a:rPr>
                <a:t>YOUR TITLE</a:t>
              </a:r>
            </a:p>
          </p:txBody>
        </p:sp>
        <p:pic>
          <p:nvPicPr>
            <p:cNvPr id="40" name="Graphic 39" descr="Bullseye">
              <a:extLst>
                <a:ext uri="{FF2B5EF4-FFF2-40B4-BE49-F238E27FC236}">
                  <a16:creationId xmlns:a16="http://schemas.microsoft.com/office/drawing/2014/main" id="{9D985803-4D9D-46C0-8A61-72B6D7643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335406" y="3089965"/>
              <a:ext cx="678064" cy="678064"/>
            </a:xfrm>
            <a:prstGeom prst="rect">
              <a:avLst/>
            </a:prstGeom>
          </p:spPr>
        </p:pic>
      </p:grp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9EA559A-DCE5-4453-B5AE-6C3A0AD4BE00}"/>
              </a:ext>
            </a:extLst>
          </p:cNvPr>
          <p:cNvSpPr/>
          <p:nvPr/>
        </p:nvSpPr>
        <p:spPr>
          <a:xfrm rot="5400000">
            <a:off x="4392936" y="4793514"/>
            <a:ext cx="1653606" cy="1546608"/>
          </a:xfrm>
          <a:prstGeom prst="triangl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D88044AE-8715-4048-97AE-4722CB603330}"/>
              </a:ext>
            </a:extLst>
          </p:cNvPr>
          <p:cNvSpPr/>
          <p:nvPr/>
        </p:nvSpPr>
        <p:spPr>
          <a:xfrm rot="5400000" flipH="1" flipV="1">
            <a:off x="5939545" y="4793514"/>
            <a:ext cx="1653606" cy="1546608"/>
          </a:xfrm>
          <a:prstGeom prst="triangl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97E5E800-B26B-4050-AF16-7BEE171566E6}"/>
              </a:ext>
            </a:extLst>
          </p:cNvPr>
          <p:cNvSpPr/>
          <p:nvPr/>
        </p:nvSpPr>
        <p:spPr>
          <a:xfrm rot="10800000" flipH="1" flipV="1">
            <a:off x="4446434" y="5516561"/>
            <a:ext cx="3093217" cy="877060"/>
          </a:xfrm>
          <a:prstGeom prst="triangle">
            <a:avLst/>
          </a:prstGeom>
          <a:solidFill>
            <a:srgbClr val="E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sed Evvelope Pink">
            <a:extLst>
              <a:ext uri="{FF2B5EF4-FFF2-40B4-BE49-F238E27FC236}">
                <a16:creationId xmlns:a16="http://schemas.microsoft.com/office/drawing/2014/main" id="{4287E9A4-D8F6-4439-84E0-4D08C01D9794}"/>
              </a:ext>
            </a:extLst>
          </p:cNvPr>
          <p:cNvSpPr/>
          <p:nvPr/>
        </p:nvSpPr>
        <p:spPr>
          <a:xfrm rot="10800000" flipH="1">
            <a:off x="4446435" y="4740013"/>
            <a:ext cx="3093217" cy="877060"/>
          </a:xfrm>
          <a:prstGeom prst="triangle">
            <a:avLst/>
          </a:prstGeom>
          <a:solidFill>
            <a:srgbClr val="FF3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F7D1B35D-DED3-4A61-BF29-1F50ADCAF159}"/>
              </a:ext>
            </a:extLst>
          </p:cNvPr>
          <p:cNvSpPr/>
          <p:nvPr/>
        </p:nvSpPr>
        <p:spPr>
          <a:xfrm rot="16200000" flipH="1" flipV="1">
            <a:off x="6545724" y="1375597"/>
            <a:ext cx="1200688" cy="87996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pen envelope">
            <a:extLst>
              <a:ext uri="{FF2B5EF4-FFF2-40B4-BE49-F238E27FC236}">
                <a16:creationId xmlns:a16="http://schemas.microsoft.com/office/drawing/2014/main" id="{A634DD08-4E04-4A95-884F-3E174105B67D}"/>
              </a:ext>
            </a:extLst>
          </p:cNvPr>
          <p:cNvSpPr/>
          <p:nvPr/>
        </p:nvSpPr>
        <p:spPr>
          <a:xfrm rot="10800000" flipH="1" flipV="1">
            <a:off x="7619695" y="3862953"/>
            <a:ext cx="3093217" cy="877060"/>
          </a:xfrm>
          <a:prstGeom prst="triangle">
            <a:avLst/>
          </a:prstGeom>
          <a:gradFill flip="none" rotWithShape="1">
            <a:gsLst>
              <a:gs pos="0">
                <a:srgbClr val="009999"/>
              </a:gs>
              <a:gs pos="100000">
                <a:srgbClr val="00C9C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C3B3D7-8AB5-4F35-BC13-EB384FFD0EB3}"/>
              </a:ext>
            </a:extLst>
          </p:cNvPr>
          <p:cNvSpPr/>
          <p:nvPr/>
        </p:nvSpPr>
        <p:spPr>
          <a:xfrm>
            <a:off x="7633664" y="4740016"/>
            <a:ext cx="3093217" cy="1653606"/>
          </a:xfrm>
          <a:prstGeom prst="rect">
            <a:avLst/>
          </a:prstGeom>
          <a:gradFill flip="none" rotWithShape="1">
            <a:gsLst>
              <a:gs pos="55000">
                <a:schemeClr val="bg1"/>
              </a:gs>
              <a:gs pos="85825">
                <a:srgbClr val="FFFFB9"/>
              </a:gs>
              <a:gs pos="100000">
                <a:srgbClr val="00C9C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1774DE4B-411D-4CAA-B282-33135AB870FD}"/>
              </a:ext>
            </a:extLst>
          </p:cNvPr>
          <p:cNvSpPr/>
          <p:nvPr/>
        </p:nvSpPr>
        <p:spPr>
          <a:xfrm rot="5400000" flipH="1">
            <a:off x="9029049" y="3130835"/>
            <a:ext cx="2547056" cy="209154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CF0B8D-6D3B-4D41-8DC2-078FF997065C}"/>
              </a:ext>
            </a:extLst>
          </p:cNvPr>
          <p:cNvGrpSpPr/>
          <p:nvPr/>
        </p:nvGrpSpPr>
        <p:grpSpPr>
          <a:xfrm>
            <a:off x="7950839" y="688358"/>
            <a:ext cx="2345742" cy="5094109"/>
            <a:chOff x="445005" y="254405"/>
            <a:chExt cx="2345742" cy="509410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9C63E8D-8225-4AF2-9552-0D0DA4222D03}"/>
                </a:ext>
              </a:extLst>
            </p:cNvPr>
            <p:cNvGrpSpPr/>
            <p:nvPr/>
          </p:nvGrpSpPr>
          <p:grpSpPr>
            <a:xfrm>
              <a:off x="452287" y="254405"/>
              <a:ext cx="2338460" cy="5094109"/>
              <a:chOff x="3648951" y="-84249"/>
              <a:chExt cx="2850194" cy="620887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29EEC88-141F-4F65-A2E7-4717F7996882}"/>
                  </a:ext>
                </a:extLst>
              </p:cNvPr>
              <p:cNvSpPr/>
              <p:nvPr/>
            </p:nvSpPr>
            <p:spPr>
              <a:xfrm>
                <a:off x="3648951" y="4572405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AC5B383-4216-4FB9-87BD-902CCDA39CE2}"/>
                  </a:ext>
                </a:extLst>
              </p:cNvPr>
              <p:cNvSpPr/>
              <p:nvPr/>
            </p:nvSpPr>
            <p:spPr>
              <a:xfrm>
                <a:off x="3648951" y="3020187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ADAA5DA-E386-4092-82E9-BABBE7CDB271}"/>
                  </a:ext>
                </a:extLst>
              </p:cNvPr>
              <p:cNvSpPr/>
              <p:nvPr/>
            </p:nvSpPr>
            <p:spPr>
              <a:xfrm>
                <a:off x="3648951" y="1467969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6C6770D-FF46-40F4-880D-FBD286B0E694}"/>
                  </a:ext>
                </a:extLst>
              </p:cNvPr>
              <p:cNvSpPr/>
              <p:nvPr/>
            </p:nvSpPr>
            <p:spPr>
              <a:xfrm>
                <a:off x="3648951" y="-84249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6ECC86-0267-4572-9186-6A5C6DEE341C}"/>
                </a:ext>
              </a:extLst>
            </p:cNvPr>
            <p:cNvSpPr txBox="1"/>
            <p:nvPr/>
          </p:nvSpPr>
          <p:spPr>
            <a:xfrm>
              <a:off x="901134" y="335883"/>
              <a:ext cx="12648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03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A2F08ED-7962-47C4-8192-3B2472792603}"/>
                </a:ext>
              </a:extLst>
            </p:cNvPr>
            <p:cNvSpPr txBox="1"/>
            <p:nvPr/>
          </p:nvSpPr>
          <p:spPr>
            <a:xfrm>
              <a:off x="445005" y="1964096"/>
              <a:ext cx="23384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placeholder column to include more details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3CE4F58-0D9F-4DC7-8BA4-FE28499905E7}"/>
                </a:ext>
              </a:extLst>
            </p:cNvPr>
            <p:cNvSpPr txBox="1"/>
            <p:nvPr/>
          </p:nvSpPr>
          <p:spPr>
            <a:xfrm>
              <a:off x="648353" y="1609754"/>
              <a:ext cx="1931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9999"/>
                  </a:solidFill>
                  <a:latin typeface="Oswald" panose="02000503000000000000" pitchFamily="2" charset="0"/>
                </a:rPr>
                <a:t>YOUR TITLE</a:t>
              </a:r>
            </a:p>
          </p:txBody>
        </p:sp>
        <p:pic>
          <p:nvPicPr>
            <p:cNvPr id="58" name="Graphic 57" descr="Hourglass">
              <a:extLst>
                <a:ext uri="{FF2B5EF4-FFF2-40B4-BE49-F238E27FC236}">
                  <a16:creationId xmlns:a16="http://schemas.microsoft.com/office/drawing/2014/main" id="{E9B43AC8-0698-4974-91C2-BC619455F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335406" y="3089965"/>
              <a:ext cx="678064" cy="678064"/>
            </a:xfrm>
            <a:prstGeom prst="rect">
              <a:avLst/>
            </a:prstGeom>
          </p:spPr>
        </p:pic>
      </p:grp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33B65C8-D851-45D8-BFF5-CA614A9A8970}"/>
              </a:ext>
            </a:extLst>
          </p:cNvPr>
          <p:cNvSpPr/>
          <p:nvPr/>
        </p:nvSpPr>
        <p:spPr>
          <a:xfrm rot="5400000">
            <a:off x="7580165" y="4793514"/>
            <a:ext cx="1653606" cy="1546608"/>
          </a:xfrm>
          <a:prstGeom prst="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1C49087-5EB5-4987-AD84-01DFE1825066}"/>
              </a:ext>
            </a:extLst>
          </p:cNvPr>
          <p:cNvSpPr/>
          <p:nvPr/>
        </p:nvSpPr>
        <p:spPr>
          <a:xfrm rot="5400000" flipH="1" flipV="1">
            <a:off x="9126774" y="4793514"/>
            <a:ext cx="1653606" cy="1546608"/>
          </a:xfrm>
          <a:prstGeom prst="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DDFA7FFF-A8F1-4464-A3D6-25578877147C}"/>
              </a:ext>
            </a:extLst>
          </p:cNvPr>
          <p:cNvSpPr/>
          <p:nvPr/>
        </p:nvSpPr>
        <p:spPr>
          <a:xfrm rot="10800000" flipH="1" flipV="1">
            <a:off x="7633663" y="5516561"/>
            <a:ext cx="3093217" cy="877060"/>
          </a:xfrm>
          <a:prstGeom prst="triangle">
            <a:avLst/>
          </a:prstGeom>
          <a:solidFill>
            <a:srgbClr val="009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losed Evvelope Turquoise">
            <a:extLst>
              <a:ext uri="{FF2B5EF4-FFF2-40B4-BE49-F238E27FC236}">
                <a16:creationId xmlns:a16="http://schemas.microsoft.com/office/drawing/2014/main" id="{5E638EDF-8545-412F-B9EE-51915A04C812}"/>
              </a:ext>
            </a:extLst>
          </p:cNvPr>
          <p:cNvSpPr/>
          <p:nvPr/>
        </p:nvSpPr>
        <p:spPr>
          <a:xfrm rot="10800000" flipH="1">
            <a:off x="7633664" y="4740013"/>
            <a:ext cx="3093217" cy="877060"/>
          </a:xfrm>
          <a:prstGeom prst="triangle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BACABEA0-44CC-470C-820B-AE32ABA7DAED}"/>
              </a:ext>
            </a:extLst>
          </p:cNvPr>
          <p:cNvSpPr/>
          <p:nvPr/>
        </p:nvSpPr>
        <p:spPr>
          <a:xfrm rot="16200000" flipH="1" flipV="1">
            <a:off x="9732953" y="1375597"/>
            <a:ext cx="1200688" cy="87996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pen Yellow">
            <a:extLst>
              <a:ext uri="{FF2B5EF4-FFF2-40B4-BE49-F238E27FC236}">
                <a16:creationId xmlns:a16="http://schemas.microsoft.com/office/drawing/2014/main" id="{B1350622-7F8D-4851-8CD3-2D39AEF42313}"/>
              </a:ext>
            </a:extLst>
          </p:cNvPr>
          <p:cNvSpPr/>
          <p:nvPr/>
        </p:nvSpPr>
        <p:spPr>
          <a:xfrm>
            <a:off x="2229458" y="5955091"/>
            <a:ext cx="1152712" cy="2659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68" name="Open Pink">
            <a:extLst>
              <a:ext uri="{FF2B5EF4-FFF2-40B4-BE49-F238E27FC236}">
                <a16:creationId xmlns:a16="http://schemas.microsoft.com/office/drawing/2014/main" id="{1B2C9F4D-9EEF-441B-80FC-2130BFE373D5}"/>
              </a:ext>
            </a:extLst>
          </p:cNvPr>
          <p:cNvSpPr/>
          <p:nvPr/>
        </p:nvSpPr>
        <p:spPr>
          <a:xfrm>
            <a:off x="5419469" y="5955091"/>
            <a:ext cx="1152712" cy="2659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69" name="Open Turquise">
            <a:extLst>
              <a:ext uri="{FF2B5EF4-FFF2-40B4-BE49-F238E27FC236}">
                <a16:creationId xmlns:a16="http://schemas.microsoft.com/office/drawing/2014/main" id="{64C615E1-7996-4BC4-A04B-014EE529B9F5}"/>
              </a:ext>
            </a:extLst>
          </p:cNvPr>
          <p:cNvSpPr/>
          <p:nvPr/>
        </p:nvSpPr>
        <p:spPr>
          <a:xfrm>
            <a:off x="8603916" y="5955091"/>
            <a:ext cx="1152712" cy="2659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D0EC03-3A4A-4F93-815A-6904299C0FCA}"/>
              </a:ext>
            </a:extLst>
          </p:cNvPr>
          <p:cNvSpPr/>
          <p:nvPr/>
        </p:nvSpPr>
        <p:spPr>
          <a:xfrm>
            <a:off x="1382586" y="6467622"/>
            <a:ext cx="3093217" cy="390378"/>
          </a:xfrm>
          <a:prstGeom prst="ellipse">
            <a:avLst/>
          </a:prstGeom>
          <a:gradFill flip="none" rotWithShape="1">
            <a:gsLst>
              <a:gs pos="100000">
                <a:srgbClr val="979C9F">
                  <a:alpha val="0"/>
                </a:srgbClr>
              </a:gs>
              <a:gs pos="0">
                <a:schemeClr val="tx1">
                  <a:alpha val="7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63BB1C3-C3D3-4EE1-81AA-223F315E88F2}"/>
              </a:ext>
            </a:extLst>
          </p:cNvPr>
          <p:cNvSpPr/>
          <p:nvPr/>
        </p:nvSpPr>
        <p:spPr>
          <a:xfrm>
            <a:off x="4432466" y="6467622"/>
            <a:ext cx="3093217" cy="390378"/>
          </a:xfrm>
          <a:prstGeom prst="ellipse">
            <a:avLst/>
          </a:prstGeom>
          <a:gradFill flip="none" rotWithShape="1">
            <a:gsLst>
              <a:gs pos="100000">
                <a:srgbClr val="979C9F">
                  <a:alpha val="0"/>
                </a:srgbClr>
              </a:gs>
              <a:gs pos="0">
                <a:schemeClr val="tx1">
                  <a:alpha val="7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754B3DA-5722-4FC1-A3E4-C18D3C3F32AA}"/>
              </a:ext>
            </a:extLst>
          </p:cNvPr>
          <p:cNvSpPr/>
          <p:nvPr/>
        </p:nvSpPr>
        <p:spPr>
          <a:xfrm>
            <a:off x="7573460" y="6467622"/>
            <a:ext cx="3093217" cy="390378"/>
          </a:xfrm>
          <a:prstGeom prst="ellipse">
            <a:avLst/>
          </a:prstGeom>
          <a:gradFill flip="none" rotWithShape="1">
            <a:gsLst>
              <a:gs pos="100000">
                <a:srgbClr val="979C9F">
                  <a:alpha val="0"/>
                </a:srgbClr>
              </a:gs>
              <a:gs pos="0">
                <a:schemeClr val="tx1">
                  <a:alpha val="7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18" grpId="0" animBg="1"/>
      <p:bldP spid="31" grpId="0" animBg="1"/>
      <p:bldP spid="32" grpId="0" animBg="1"/>
      <p:bldP spid="34" grpId="0" animBg="1"/>
      <p:bldP spid="48" grpId="0" animBg="1"/>
      <p:bldP spid="49" grpId="0" animBg="1"/>
      <p:bldP spid="50" grpId="0" animBg="1"/>
      <p:bldP spid="52" grpId="0" animBg="1"/>
      <p:bldP spid="66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pen envelope">
            <a:extLst>
              <a:ext uri="{FF2B5EF4-FFF2-40B4-BE49-F238E27FC236}">
                <a16:creationId xmlns:a16="http://schemas.microsoft.com/office/drawing/2014/main" id="{899978A9-A5F2-401A-9914-0AA727144543}"/>
              </a:ext>
            </a:extLst>
          </p:cNvPr>
          <p:cNvSpPr/>
          <p:nvPr/>
        </p:nvSpPr>
        <p:spPr>
          <a:xfrm rot="10800000" flipH="1" flipV="1">
            <a:off x="1245237" y="3862953"/>
            <a:ext cx="3093217" cy="877060"/>
          </a:xfrm>
          <a:prstGeom prst="triangle">
            <a:avLst/>
          </a:prstGeom>
          <a:gradFill flip="none" rotWithShape="1">
            <a:gsLst>
              <a:gs pos="0">
                <a:srgbClr val="EEB30C"/>
              </a:gs>
              <a:gs pos="100000">
                <a:srgbClr val="FEDB3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1CBFB5-5CAB-4042-8ABB-D3A8FFE98A7E}"/>
              </a:ext>
            </a:extLst>
          </p:cNvPr>
          <p:cNvSpPr/>
          <p:nvPr/>
        </p:nvSpPr>
        <p:spPr>
          <a:xfrm>
            <a:off x="1259206" y="4740016"/>
            <a:ext cx="3093217" cy="1653606"/>
          </a:xfrm>
          <a:prstGeom prst="rect">
            <a:avLst/>
          </a:prstGeom>
          <a:gradFill flip="none" rotWithShape="1">
            <a:gsLst>
              <a:gs pos="55000">
                <a:schemeClr val="bg1"/>
              </a:gs>
              <a:gs pos="85825">
                <a:srgbClr val="FFFFB9"/>
              </a:gs>
              <a:gs pos="100000">
                <a:srgbClr val="FF993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D2E3161-A104-4A99-86FB-C5B26BB9C90A}"/>
              </a:ext>
            </a:extLst>
          </p:cNvPr>
          <p:cNvSpPr/>
          <p:nvPr/>
        </p:nvSpPr>
        <p:spPr>
          <a:xfrm rot="5400000" flipH="1">
            <a:off x="2654591" y="3130835"/>
            <a:ext cx="2547056" cy="209154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BD4742-B6BA-44BC-8231-77846936219C}"/>
              </a:ext>
            </a:extLst>
          </p:cNvPr>
          <p:cNvGrpSpPr/>
          <p:nvPr/>
        </p:nvGrpSpPr>
        <p:grpSpPr>
          <a:xfrm>
            <a:off x="1576381" y="688358"/>
            <a:ext cx="2345742" cy="5094109"/>
            <a:chOff x="445005" y="254405"/>
            <a:chExt cx="2345742" cy="509410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57BFCF8-8874-41F4-84ED-C263F07B530C}"/>
                </a:ext>
              </a:extLst>
            </p:cNvPr>
            <p:cNvGrpSpPr/>
            <p:nvPr/>
          </p:nvGrpSpPr>
          <p:grpSpPr>
            <a:xfrm>
              <a:off x="452287" y="254405"/>
              <a:ext cx="2338460" cy="5094109"/>
              <a:chOff x="3648951" y="-84249"/>
              <a:chExt cx="2850194" cy="620887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5692DE7-99C8-48E3-B2F4-E26882F39DD2}"/>
                  </a:ext>
                </a:extLst>
              </p:cNvPr>
              <p:cNvSpPr/>
              <p:nvPr/>
            </p:nvSpPr>
            <p:spPr>
              <a:xfrm>
                <a:off x="3648951" y="4572405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A66DB6-3C47-4042-91A2-A3BFBF34FD0E}"/>
                  </a:ext>
                </a:extLst>
              </p:cNvPr>
              <p:cNvSpPr/>
              <p:nvPr/>
            </p:nvSpPr>
            <p:spPr>
              <a:xfrm>
                <a:off x="3648951" y="3020187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C6BEE2-D40D-4BB1-B4D3-D8C89C4CE8FD}"/>
                  </a:ext>
                </a:extLst>
              </p:cNvPr>
              <p:cNvSpPr/>
              <p:nvPr/>
            </p:nvSpPr>
            <p:spPr>
              <a:xfrm>
                <a:off x="3648951" y="1467969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4BBFDB-5F16-4E43-B09B-F7F2FF6165C7}"/>
                  </a:ext>
                </a:extLst>
              </p:cNvPr>
              <p:cNvSpPr/>
              <p:nvPr/>
            </p:nvSpPr>
            <p:spPr>
              <a:xfrm>
                <a:off x="3648951" y="-84249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7CAC1E-0A71-4ED0-B5EA-A218EE2DF079}"/>
                </a:ext>
              </a:extLst>
            </p:cNvPr>
            <p:cNvSpPr txBox="1"/>
            <p:nvPr/>
          </p:nvSpPr>
          <p:spPr>
            <a:xfrm>
              <a:off x="901134" y="335883"/>
              <a:ext cx="12648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01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001D4-C4CF-43AD-B0BB-67EFDD7784CC}"/>
                </a:ext>
              </a:extLst>
            </p:cNvPr>
            <p:cNvSpPr txBox="1"/>
            <p:nvPr/>
          </p:nvSpPr>
          <p:spPr>
            <a:xfrm>
              <a:off x="445005" y="1964096"/>
              <a:ext cx="23384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placeholder column to include more details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A6DA21-C359-46C3-BB3E-F59FCDF68AC2}"/>
                </a:ext>
              </a:extLst>
            </p:cNvPr>
            <p:cNvSpPr txBox="1"/>
            <p:nvPr/>
          </p:nvSpPr>
          <p:spPr>
            <a:xfrm>
              <a:off x="648353" y="1609754"/>
              <a:ext cx="1931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Oswald" panose="02000503000000000000" pitchFamily="2" charset="0"/>
                </a:rPr>
                <a:t>YOUR TITLE</a:t>
              </a:r>
            </a:p>
          </p:txBody>
        </p:sp>
        <p:pic>
          <p:nvPicPr>
            <p:cNvPr id="28" name="Graphic 27" descr="Business Growth">
              <a:extLst>
                <a:ext uri="{FF2B5EF4-FFF2-40B4-BE49-F238E27FC236}">
                  <a16:creationId xmlns:a16="http://schemas.microsoft.com/office/drawing/2014/main" id="{958DC563-6DA5-4D1B-A27C-4831779EB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5406" y="3089965"/>
              <a:ext cx="678064" cy="678064"/>
            </a:xfrm>
            <a:prstGeom prst="rect">
              <a:avLst/>
            </a:prstGeom>
          </p:spPr>
        </p:pic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8F998AE-FF27-430E-BCA2-A79110ABB1FE}"/>
              </a:ext>
            </a:extLst>
          </p:cNvPr>
          <p:cNvSpPr/>
          <p:nvPr/>
        </p:nvSpPr>
        <p:spPr>
          <a:xfrm rot="5400000">
            <a:off x="1205707" y="4793514"/>
            <a:ext cx="1653606" cy="1546608"/>
          </a:xfrm>
          <a:prstGeom prst="triangle">
            <a:avLst/>
          </a:prstGeom>
          <a:solidFill>
            <a:srgbClr val="F9C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F179FDE-0237-4400-B16F-7FC1C9EBF82D}"/>
              </a:ext>
            </a:extLst>
          </p:cNvPr>
          <p:cNvSpPr/>
          <p:nvPr/>
        </p:nvSpPr>
        <p:spPr>
          <a:xfrm rot="5400000" flipH="1" flipV="1">
            <a:off x="2752316" y="4793514"/>
            <a:ext cx="1653606" cy="1546608"/>
          </a:xfrm>
          <a:prstGeom prst="triangle">
            <a:avLst/>
          </a:prstGeom>
          <a:solidFill>
            <a:srgbClr val="F9C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7418699-DB7D-4236-A544-40970DB10551}"/>
              </a:ext>
            </a:extLst>
          </p:cNvPr>
          <p:cNvSpPr/>
          <p:nvPr/>
        </p:nvSpPr>
        <p:spPr>
          <a:xfrm rot="10800000" flipH="1" flipV="1">
            <a:off x="1259205" y="5516561"/>
            <a:ext cx="3093217" cy="877060"/>
          </a:xfrm>
          <a:prstGeom prst="triangle">
            <a:avLst/>
          </a:prstGeom>
          <a:solidFill>
            <a:srgbClr val="EEB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sed Evvelope Yellow">
            <a:extLst>
              <a:ext uri="{FF2B5EF4-FFF2-40B4-BE49-F238E27FC236}">
                <a16:creationId xmlns:a16="http://schemas.microsoft.com/office/drawing/2014/main" id="{1714E748-C0FB-43BF-BFF1-DBBC82FC0D6A}"/>
              </a:ext>
            </a:extLst>
          </p:cNvPr>
          <p:cNvSpPr/>
          <p:nvPr/>
        </p:nvSpPr>
        <p:spPr>
          <a:xfrm rot="10800000" flipH="1">
            <a:off x="1259206" y="4740013"/>
            <a:ext cx="3093217" cy="877060"/>
          </a:xfrm>
          <a:prstGeom prst="triangle">
            <a:avLst/>
          </a:prstGeom>
          <a:solidFill>
            <a:srgbClr val="FED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CC26B88A-5721-4B5C-A321-6956AAF14E4F}"/>
              </a:ext>
            </a:extLst>
          </p:cNvPr>
          <p:cNvSpPr/>
          <p:nvPr/>
        </p:nvSpPr>
        <p:spPr>
          <a:xfrm rot="16200000" flipH="1" flipV="1">
            <a:off x="3358495" y="1375597"/>
            <a:ext cx="1200688" cy="87996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pen envelope">
            <a:extLst>
              <a:ext uri="{FF2B5EF4-FFF2-40B4-BE49-F238E27FC236}">
                <a16:creationId xmlns:a16="http://schemas.microsoft.com/office/drawing/2014/main" id="{4A2A98D8-3BC7-4A22-81B8-0DBFDEE8B1C6}"/>
              </a:ext>
            </a:extLst>
          </p:cNvPr>
          <p:cNvSpPr/>
          <p:nvPr/>
        </p:nvSpPr>
        <p:spPr>
          <a:xfrm rot="10800000" flipH="1" flipV="1">
            <a:off x="4432466" y="3862953"/>
            <a:ext cx="3093217" cy="877060"/>
          </a:xfrm>
          <a:prstGeom prst="triangle">
            <a:avLst/>
          </a:prstGeom>
          <a:gradFill flip="none" rotWithShape="1">
            <a:gsLst>
              <a:gs pos="0">
                <a:srgbClr val="EA005F"/>
              </a:gs>
              <a:gs pos="100000">
                <a:srgbClr val="FF3F8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302F74-AD8A-4173-8CD7-9F376CCB8964}"/>
              </a:ext>
            </a:extLst>
          </p:cNvPr>
          <p:cNvSpPr/>
          <p:nvPr/>
        </p:nvSpPr>
        <p:spPr>
          <a:xfrm>
            <a:off x="4446435" y="4740016"/>
            <a:ext cx="3093217" cy="1653606"/>
          </a:xfrm>
          <a:prstGeom prst="rect">
            <a:avLst/>
          </a:prstGeom>
          <a:gradFill flip="none" rotWithShape="1">
            <a:gsLst>
              <a:gs pos="55000">
                <a:schemeClr val="bg1"/>
              </a:gs>
              <a:gs pos="85825">
                <a:srgbClr val="FFFFB9"/>
              </a:gs>
              <a:gs pos="100000">
                <a:srgbClr val="FF3F8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6BC86E8-962C-48D3-842E-C019534D6FE9}"/>
              </a:ext>
            </a:extLst>
          </p:cNvPr>
          <p:cNvSpPr/>
          <p:nvPr/>
        </p:nvSpPr>
        <p:spPr>
          <a:xfrm rot="5400000" flipH="1">
            <a:off x="5841820" y="3130835"/>
            <a:ext cx="2547056" cy="209154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C150E7-62DF-4472-8C7E-879523B8E18E}"/>
              </a:ext>
            </a:extLst>
          </p:cNvPr>
          <p:cNvGrpSpPr/>
          <p:nvPr/>
        </p:nvGrpSpPr>
        <p:grpSpPr>
          <a:xfrm>
            <a:off x="4763610" y="688358"/>
            <a:ext cx="2345742" cy="5094109"/>
            <a:chOff x="445005" y="254405"/>
            <a:chExt cx="2345742" cy="50941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ABAA147-EDDA-4073-B648-9DEFF3A3CBAF}"/>
                </a:ext>
              </a:extLst>
            </p:cNvPr>
            <p:cNvGrpSpPr/>
            <p:nvPr/>
          </p:nvGrpSpPr>
          <p:grpSpPr>
            <a:xfrm>
              <a:off x="452287" y="254405"/>
              <a:ext cx="2338460" cy="5094109"/>
              <a:chOff x="3648951" y="-84249"/>
              <a:chExt cx="2850194" cy="620887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0DC803A-E994-48E5-85B5-1788F91AFB2B}"/>
                  </a:ext>
                </a:extLst>
              </p:cNvPr>
              <p:cNvSpPr/>
              <p:nvPr/>
            </p:nvSpPr>
            <p:spPr>
              <a:xfrm>
                <a:off x="3648951" y="4572405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8C3FCA4-7C86-4F84-A092-2FFCBCB50747}"/>
                  </a:ext>
                </a:extLst>
              </p:cNvPr>
              <p:cNvSpPr/>
              <p:nvPr/>
            </p:nvSpPr>
            <p:spPr>
              <a:xfrm>
                <a:off x="3648951" y="3020187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B2B5580-81A4-4461-ACE7-0CAB84489AE3}"/>
                  </a:ext>
                </a:extLst>
              </p:cNvPr>
              <p:cNvSpPr/>
              <p:nvPr/>
            </p:nvSpPr>
            <p:spPr>
              <a:xfrm>
                <a:off x="3648951" y="1467969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64D6F3B-FC79-4F58-BD2F-41D8AD308BAF}"/>
                  </a:ext>
                </a:extLst>
              </p:cNvPr>
              <p:cNvSpPr/>
              <p:nvPr/>
            </p:nvSpPr>
            <p:spPr>
              <a:xfrm>
                <a:off x="3648951" y="-84249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E9CBE0D-85C6-49CD-9F7B-9A850F113380}"/>
                </a:ext>
              </a:extLst>
            </p:cNvPr>
            <p:cNvSpPr txBox="1"/>
            <p:nvPr/>
          </p:nvSpPr>
          <p:spPr>
            <a:xfrm>
              <a:off x="901134" y="335883"/>
              <a:ext cx="12648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02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771354-3DDE-454C-ABD4-8C29B1747CE3}"/>
                </a:ext>
              </a:extLst>
            </p:cNvPr>
            <p:cNvSpPr txBox="1"/>
            <p:nvPr/>
          </p:nvSpPr>
          <p:spPr>
            <a:xfrm>
              <a:off x="445005" y="1964096"/>
              <a:ext cx="23384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placeholder column to include more details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346E3E-65FC-4E66-A299-37F6C8E68938}"/>
                </a:ext>
              </a:extLst>
            </p:cNvPr>
            <p:cNvSpPr txBox="1"/>
            <p:nvPr/>
          </p:nvSpPr>
          <p:spPr>
            <a:xfrm>
              <a:off x="648353" y="1609754"/>
              <a:ext cx="1931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EA005F"/>
                  </a:solidFill>
                  <a:latin typeface="Oswald" panose="02000503000000000000" pitchFamily="2" charset="0"/>
                </a:rPr>
                <a:t>YOUR TITLE</a:t>
              </a:r>
            </a:p>
          </p:txBody>
        </p:sp>
        <p:pic>
          <p:nvPicPr>
            <p:cNvPr id="40" name="Graphic 39" descr="Bullseye">
              <a:extLst>
                <a:ext uri="{FF2B5EF4-FFF2-40B4-BE49-F238E27FC236}">
                  <a16:creationId xmlns:a16="http://schemas.microsoft.com/office/drawing/2014/main" id="{9D985803-4D9D-46C0-8A61-72B6D7643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335406" y="3089965"/>
              <a:ext cx="678064" cy="678064"/>
            </a:xfrm>
            <a:prstGeom prst="rect">
              <a:avLst/>
            </a:prstGeom>
          </p:spPr>
        </p:pic>
      </p:grp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9EA559A-DCE5-4453-B5AE-6C3A0AD4BE00}"/>
              </a:ext>
            </a:extLst>
          </p:cNvPr>
          <p:cNvSpPr/>
          <p:nvPr/>
        </p:nvSpPr>
        <p:spPr>
          <a:xfrm rot="5400000">
            <a:off x="4392936" y="4793514"/>
            <a:ext cx="1653606" cy="1546608"/>
          </a:xfrm>
          <a:prstGeom prst="triangl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D88044AE-8715-4048-97AE-4722CB603330}"/>
              </a:ext>
            </a:extLst>
          </p:cNvPr>
          <p:cNvSpPr/>
          <p:nvPr/>
        </p:nvSpPr>
        <p:spPr>
          <a:xfrm rot="5400000" flipH="1" flipV="1">
            <a:off x="5939545" y="4793514"/>
            <a:ext cx="1653606" cy="1546608"/>
          </a:xfrm>
          <a:prstGeom prst="triangl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97E5E800-B26B-4050-AF16-7BEE171566E6}"/>
              </a:ext>
            </a:extLst>
          </p:cNvPr>
          <p:cNvSpPr/>
          <p:nvPr/>
        </p:nvSpPr>
        <p:spPr>
          <a:xfrm rot="10800000" flipH="1" flipV="1">
            <a:off x="4446434" y="5516561"/>
            <a:ext cx="3093217" cy="877060"/>
          </a:xfrm>
          <a:prstGeom prst="triangle">
            <a:avLst/>
          </a:prstGeom>
          <a:solidFill>
            <a:srgbClr val="E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sed Evvelope Pink">
            <a:extLst>
              <a:ext uri="{FF2B5EF4-FFF2-40B4-BE49-F238E27FC236}">
                <a16:creationId xmlns:a16="http://schemas.microsoft.com/office/drawing/2014/main" id="{4287E9A4-D8F6-4439-84E0-4D08C01D9794}"/>
              </a:ext>
            </a:extLst>
          </p:cNvPr>
          <p:cNvSpPr/>
          <p:nvPr/>
        </p:nvSpPr>
        <p:spPr>
          <a:xfrm rot="10800000" flipH="1">
            <a:off x="4446435" y="4740013"/>
            <a:ext cx="3093217" cy="877060"/>
          </a:xfrm>
          <a:prstGeom prst="triangle">
            <a:avLst/>
          </a:prstGeom>
          <a:solidFill>
            <a:srgbClr val="FF3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F7D1B35D-DED3-4A61-BF29-1F50ADCAF159}"/>
              </a:ext>
            </a:extLst>
          </p:cNvPr>
          <p:cNvSpPr/>
          <p:nvPr/>
        </p:nvSpPr>
        <p:spPr>
          <a:xfrm rot="16200000" flipH="1" flipV="1">
            <a:off x="6545724" y="1375597"/>
            <a:ext cx="1200688" cy="87996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pen envelope">
            <a:extLst>
              <a:ext uri="{FF2B5EF4-FFF2-40B4-BE49-F238E27FC236}">
                <a16:creationId xmlns:a16="http://schemas.microsoft.com/office/drawing/2014/main" id="{A634DD08-4E04-4A95-884F-3E174105B67D}"/>
              </a:ext>
            </a:extLst>
          </p:cNvPr>
          <p:cNvSpPr/>
          <p:nvPr/>
        </p:nvSpPr>
        <p:spPr>
          <a:xfrm rot="10800000" flipH="1" flipV="1">
            <a:off x="7619695" y="3862953"/>
            <a:ext cx="3093217" cy="877060"/>
          </a:xfrm>
          <a:prstGeom prst="triangle">
            <a:avLst/>
          </a:prstGeom>
          <a:gradFill flip="none" rotWithShape="1">
            <a:gsLst>
              <a:gs pos="0">
                <a:srgbClr val="009999"/>
              </a:gs>
              <a:gs pos="100000">
                <a:srgbClr val="00C9C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C3B3D7-8AB5-4F35-BC13-EB384FFD0EB3}"/>
              </a:ext>
            </a:extLst>
          </p:cNvPr>
          <p:cNvSpPr/>
          <p:nvPr/>
        </p:nvSpPr>
        <p:spPr>
          <a:xfrm>
            <a:off x="7633664" y="4740016"/>
            <a:ext cx="3093217" cy="1653606"/>
          </a:xfrm>
          <a:prstGeom prst="rect">
            <a:avLst/>
          </a:prstGeom>
          <a:gradFill flip="none" rotWithShape="1">
            <a:gsLst>
              <a:gs pos="55000">
                <a:schemeClr val="bg1"/>
              </a:gs>
              <a:gs pos="85825">
                <a:srgbClr val="FFFFB9"/>
              </a:gs>
              <a:gs pos="100000">
                <a:srgbClr val="00C9C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1774DE4B-411D-4CAA-B282-33135AB870FD}"/>
              </a:ext>
            </a:extLst>
          </p:cNvPr>
          <p:cNvSpPr/>
          <p:nvPr/>
        </p:nvSpPr>
        <p:spPr>
          <a:xfrm rot="5400000" flipH="1">
            <a:off x="9029049" y="3130835"/>
            <a:ext cx="2547056" cy="209154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CF0B8D-6D3B-4D41-8DC2-078FF997065C}"/>
              </a:ext>
            </a:extLst>
          </p:cNvPr>
          <p:cNvGrpSpPr/>
          <p:nvPr/>
        </p:nvGrpSpPr>
        <p:grpSpPr>
          <a:xfrm>
            <a:off x="7950839" y="688358"/>
            <a:ext cx="2345742" cy="5094109"/>
            <a:chOff x="445005" y="254405"/>
            <a:chExt cx="2345742" cy="509410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9C63E8D-8225-4AF2-9552-0D0DA4222D03}"/>
                </a:ext>
              </a:extLst>
            </p:cNvPr>
            <p:cNvGrpSpPr/>
            <p:nvPr/>
          </p:nvGrpSpPr>
          <p:grpSpPr>
            <a:xfrm>
              <a:off x="452287" y="254405"/>
              <a:ext cx="2338460" cy="5094109"/>
              <a:chOff x="3648951" y="-84249"/>
              <a:chExt cx="2850194" cy="620887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29EEC88-141F-4F65-A2E7-4717F7996882}"/>
                  </a:ext>
                </a:extLst>
              </p:cNvPr>
              <p:cNvSpPr/>
              <p:nvPr/>
            </p:nvSpPr>
            <p:spPr>
              <a:xfrm>
                <a:off x="3648951" y="4572405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AC5B383-4216-4FB9-87BD-902CCDA39CE2}"/>
                  </a:ext>
                </a:extLst>
              </p:cNvPr>
              <p:cNvSpPr/>
              <p:nvPr/>
            </p:nvSpPr>
            <p:spPr>
              <a:xfrm>
                <a:off x="3648951" y="3020187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ADAA5DA-E386-4092-82E9-BABBE7CDB271}"/>
                  </a:ext>
                </a:extLst>
              </p:cNvPr>
              <p:cNvSpPr/>
              <p:nvPr/>
            </p:nvSpPr>
            <p:spPr>
              <a:xfrm>
                <a:off x="3648951" y="1467969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6C6770D-FF46-40F4-880D-FBD286B0E694}"/>
                  </a:ext>
                </a:extLst>
              </p:cNvPr>
              <p:cNvSpPr/>
              <p:nvPr/>
            </p:nvSpPr>
            <p:spPr>
              <a:xfrm>
                <a:off x="3648951" y="-84249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6ECC86-0267-4572-9186-6A5C6DEE341C}"/>
                </a:ext>
              </a:extLst>
            </p:cNvPr>
            <p:cNvSpPr txBox="1"/>
            <p:nvPr/>
          </p:nvSpPr>
          <p:spPr>
            <a:xfrm>
              <a:off x="901134" y="335883"/>
              <a:ext cx="12648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03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A2F08ED-7962-47C4-8192-3B2472792603}"/>
                </a:ext>
              </a:extLst>
            </p:cNvPr>
            <p:cNvSpPr txBox="1"/>
            <p:nvPr/>
          </p:nvSpPr>
          <p:spPr>
            <a:xfrm>
              <a:off x="445005" y="1964096"/>
              <a:ext cx="23384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placeholder column to include more details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3CE4F58-0D9F-4DC7-8BA4-FE28499905E7}"/>
                </a:ext>
              </a:extLst>
            </p:cNvPr>
            <p:cNvSpPr txBox="1"/>
            <p:nvPr/>
          </p:nvSpPr>
          <p:spPr>
            <a:xfrm>
              <a:off x="648353" y="1609754"/>
              <a:ext cx="1931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9999"/>
                  </a:solidFill>
                  <a:latin typeface="Oswald" panose="02000503000000000000" pitchFamily="2" charset="0"/>
                </a:rPr>
                <a:t>YOUR TITLE</a:t>
              </a:r>
            </a:p>
          </p:txBody>
        </p:sp>
        <p:pic>
          <p:nvPicPr>
            <p:cNvPr id="58" name="Graphic 57" descr="Hourglass">
              <a:extLst>
                <a:ext uri="{FF2B5EF4-FFF2-40B4-BE49-F238E27FC236}">
                  <a16:creationId xmlns:a16="http://schemas.microsoft.com/office/drawing/2014/main" id="{E9B43AC8-0698-4974-91C2-BC619455F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335406" y="3089965"/>
              <a:ext cx="678064" cy="678064"/>
            </a:xfrm>
            <a:prstGeom prst="rect">
              <a:avLst/>
            </a:prstGeom>
          </p:spPr>
        </p:pic>
      </p:grp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33B65C8-D851-45D8-BFF5-CA614A9A8970}"/>
              </a:ext>
            </a:extLst>
          </p:cNvPr>
          <p:cNvSpPr/>
          <p:nvPr/>
        </p:nvSpPr>
        <p:spPr>
          <a:xfrm rot="5400000">
            <a:off x="7580165" y="4793514"/>
            <a:ext cx="1653606" cy="1546608"/>
          </a:xfrm>
          <a:prstGeom prst="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1C49087-5EB5-4987-AD84-01DFE1825066}"/>
              </a:ext>
            </a:extLst>
          </p:cNvPr>
          <p:cNvSpPr/>
          <p:nvPr/>
        </p:nvSpPr>
        <p:spPr>
          <a:xfrm rot="5400000" flipH="1" flipV="1">
            <a:off x="9126774" y="4793514"/>
            <a:ext cx="1653606" cy="1546608"/>
          </a:xfrm>
          <a:prstGeom prst="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DDFA7FFF-A8F1-4464-A3D6-25578877147C}"/>
              </a:ext>
            </a:extLst>
          </p:cNvPr>
          <p:cNvSpPr/>
          <p:nvPr/>
        </p:nvSpPr>
        <p:spPr>
          <a:xfrm rot="10800000" flipH="1" flipV="1">
            <a:off x="7633663" y="5516561"/>
            <a:ext cx="3093217" cy="877060"/>
          </a:xfrm>
          <a:prstGeom prst="triangle">
            <a:avLst/>
          </a:prstGeom>
          <a:solidFill>
            <a:srgbClr val="009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losed Evvelope Turquoise">
            <a:extLst>
              <a:ext uri="{FF2B5EF4-FFF2-40B4-BE49-F238E27FC236}">
                <a16:creationId xmlns:a16="http://schemas.microsoft.com/office/drawing/2014/main" id="{5E638EDF-8545-412F-B9EE-51915A04C812}"/>
              </a:ext>
            </a:extLst>
          </p:cNvPr>
          <p:cNvSpPr/>
          <p:nvPr/>
        </p:nvSpPr>
        <p:spPr>
          <a:xfrm rot="10800000" flipH="1">
            <a:off x="7633664" y="4740013"/>
            <a:ext cx="3093217" cy="877060"/>
          </a:xfrm>
          <a:prstGeom prst="triangle">
            <a:avLst/>
          </a:prstGeom>
          <a:solidFill>
            <a:srgbClr val="00C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BACABEA0-44CC-470C-820B-AE32ABA7DAED}"/>
              </a:ext>
            </a:extLst>
          </p:cNvPr>
          <p:cNvSpPr/>
          <p:nvPr/>
        </p:nvSpPr>
        <p:spPr>
          <a:xfrm rot="16200000" flipH="1" flipV="1">
            <a:off x="9732953" y="1375597"/>
            <a:ext cx="1200688" cy="87996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18" grpId="0" animBg="1"/>
      <p:bldP spid="31" grpId="0" animBg="1"/>
      <p:bldP spid="32" grpId="0" animBg="1"/>
      <p:bldP spid="34" grpId="0" animBg="1"/>
      <p:bldP spid="48" grpId="0" animBg="1"/>
      <p:bldP spid="49" grpId="0" animBg="1"/>
      <p:bldP spid="50" grpId="0" animBg="1"/>
      <p:bldP spid="52" grpId="0" animBg="1"/>
      <p:bldP spid="66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pen envelope">
            <a:extLst>
              <a:ext uri="{FF2B5EF4-FFF2-40B4-BE49-F238E27FC236}">
                <a16:creationId xmlns:a16="http://schemas.microsoft.com/office/drawing/2014/main" id="{899978A9-A5F2-401A-9914-0AA727144543}"/>
              </a:ext>
            </a:extLst>
          </p:cNvPr>
          <p:cNvSpPr/>
          <p:nvPr/>
        </p:nvSpPr>
        <p:spPr>
          <a:xfrm rot="10800000" flipH="1" flipV="1">
            <a:off x="1245237" y="3862953"/>
            <a:ext cx="3093217" cy="877060"/>
          </a:xfrm>
          <a:prstGeom prst="triangle">
            <a:avLst/>
          </a:prstGeom>
          <a:gradFill flip="none" rotWithShape="1">
            <a:gsLst>
              <a:gs pos="0">
                <a:srgbClr val="EEB30C"/>
              </a:gs>
              <a:gs pos="100000">
                <a:srgbClr val="FEDB3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1CBFB5-5CAB-4042-8ABB-D3A8FFE98A7E}"/>
              </a:ext>
            </a:extLst>
          </p:cNvPr>
          <p:cNvSpPr/>
          <p:nvPr/>
        </p:nvSpPr>
        <p:spPr>
          <a:xfrm>
            <a:off x="1259206" y="4740016"/>
            <a:ext cx="3093217" cy="1653606"/>
          </a:xfrm>
          <a:prstGeom prst="rect">
            <a:avLst/>
          </a:prstGeom>
          <a:gradFill flip="none" rotWithShape="1">
            <a:gsLst>
              <a:gs pos="55000">
                <a:schemeClr val="bg1"/>
              </a:gs>
              <a:gs pos="85825">
                <a:srgbClr val="FFFFB9"/>
              </a:gs>
              <a:gs pos="100000">
                <a:srgbClr val="FF993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D2E3161-A104-4A99-86FB-C5B26BB9C90A}"/>
              </a:ext>
            </a:extLst>
          </p:cNvPr>
          <p:cNvSpPr/>
          <p:nvPr/>
        </p:nvSpPr>
        <p:spPr>
          <a:xfrm rot="5400000" flipH="1">
            <a:off x="2654591" y="3130835"/>
            <a:ext cx="2547056" cy="209154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BD4742-B6BA-44BC-8231-77846936219C}"/>
              </a:ext>
            </a:extLst>
          </p:cNvPr>
          <p:cNvGrpSpPr/>
          <p:nvPr/>
        </p:nvGrpSpPr>
        <p:grpSpPr>
          <a:xfrm>
            <a:off x="1576381" y="688358"/>
            <a:ext cx="2345742" cy="5094109"/>
            <a:chOff x="445005" y="254405"/>
            <a:chExt cx="2345742" cy="509410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57BFCF8-8874-41F4-84ED-C263F07B530C}"/>
                </a:ext>
              </a:extLst>
            </p:cNvPr>
            <p:cNvGrpSpPr/>
            <p:nvPr/>
          </p:nvGrpSpPr>
          <p:grpSpPr>
            <a:xfrm>
              <a:off x="452287" y="254405"/>
              <a:ext cx="2338460" cy="5094109"/>
              <a:chOff x="3648951" y="-84249"/>
              <a:chExt cx="2850194" cy="620887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5692DE7-99C8-48E3-B2F4-E26882F39DD2}"/>
                  </a:ext>
                </a:extLst>
              </p:cNvPr>
              <p:cNvSpPr/>
              <p:nvPr/>
            </p:nvSpPr>
            <p:spPr>
              <a:xfrm>
                <a:off x="3648951" y="4572405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A66DB6-3C47-4042-91A2-A3BFBF34FD0E}"/>
                  </a:ext>
                </a:extLst>
              </p:cNvPr>
              <p:cNvSpPr/>
              <p:nvPr/>
            </p:nvSpPr>
            <p:spPr>
              <a:xfrm>
                <a:off x="3648951" y="3020187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C6BEE2-D40D-4BB1-B4D3-D8C89C4CE8FD}"/>
                  </a:ext>
                </a:extLst>
              </p:cNvPr>
              <p:cNvSpPr/>
              <p:nvPr/>
            </p:nvSpPr>
            <p:spPr>
              <a:xfrm>
                <a:off x="3648951" y="1467969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4BBFDB-5F16-4E43-B09B-F7F2FF6165C7}"/>
                  </a:ext>
                </a:extLst>
              </p:cNvPr>
              <p:cNvSpPr/>
              <p:nvPr/>
            </p:nvSpPr>
            <p:spPr>
              <a:xfrm>
                <a:off x="3648951" y="-84249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7CAC1E-0A71-4ED0-B5EA-A218EE2DF079}"/>
                </a:ext>
              </a:extLst>
            </p:cNvPr>
            <p:cNvSpPr txBox="1"/>
            <p:nvPr/>
          </p:nvSpPr>
          <p:spPr>
            <a:xfrm>
              <a:off x="901134" y="335883"/>
              <a:ext cx="12648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01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001D4-C4CF-43AD-B0BB-67EFDD7784CC}"/>
                </a:ext>
              </a:extLst>
            </p:cNvPr>
            <p:cNvSpPr txBox="1"/>
            <p:nvPr/>
          </p:nvSpPr>
          <p:spPr>
            <a:xfrm>
              <a:off x="445005" y="1964096"/>
              <a:ext cx="23384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placeholder column to include more details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A6DA21-C359-46C3-BB3E-F59FCDF68AC2}"/>
                </a:ext>
              </a:extLst>
            </p:cNvPr>
            <p:cNvSpPr txBox="1"/>
            <p:nvPr/>
          </p:nvSpPr>
          <p:spPr>
            <a:xfrm>
              <a:off x="648353" y="1609754"/>
              <a:ext cx="1931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Oswald" panose="02000503000000000000" pitchFamily="2" charset="0"/>
                </a:rPr>
                <a:t>YOUR TITLE</a:t>
              </a:r>
            </a:p>
          </p:txBody>
        </p:sp>
        <p:pic>
          <p:nvPicPr>
            <p:cNvPr id="28" name="Graphic 27" descr="Business Growth">
              <a:extLst>
                <a:ext uri="{FF2B5EF4-FFF2-40B4-BE49-F238E27FC236}">
                  <a16:creationId xmlns:a16="http://schemas.microsoft.com/office/drawing/2014/main" id="{958DC563-6DA5-4D1B-A27C-4831779EB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5406" y="3089965"/>
              <a:ext cx="678064" cy="678064"/>
            </a:xfrm>
            <a:prstGeom prst="rect">
              <a:avLst/>
            </a:prstGeom>
          </p:spPr>
        </p:pic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8F998AE-FF27-430E-BCA2-A79110ABB1FE}"/>
              </a:ext>
            </a:extLst>
          </p:cNvPr>
          <p:cNvSpPr/>
          <p:nvPr/>
        </p:nvSpPr>
        <p:spPr>
          <a:xfrm rot="5400000">
            <a:off x="1205707" y="4793514"/>
            <a:ext cx="1653606" cy="1546608"/>
          </a:xfrm>
          <a:prstGeom prst="triangle">
            <a:avLst/>
          </a:prstGeom>
          <a:solidFill>
            <a:srgbClr val="F9C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F179FDE-0237-4400-B16F-7FC1C9EBF82D}"/>
              </a:ext>
            </a:extLst>
          </p:cNvPr>
          <p:cNvSpPr/>
          <p:nvPr/>
        </p:nvSpPr>
        <p:spPr>
          <a:xfrm rot="5400000" flipH="1" flipV="1">
            <a:off x="2752316" y="4793514"/>
            <a:ext cx="1653606" cy="1546608"/>
          </a:xfrm>
          <a:prstGeom prst="triangle">
            <a:avLst/>
          </a:prstGeom>
          <a:solidFill>
            <a:srgbClr val="F9C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7418699-DB7D-4236-A544-40970DB10551}"/>
              </a:ext>
            </a:extLst>
          </p:cNvPr>
          <p:cNvSpPr/>
          <p:nvPr/>
        </p:nvSpPr>
        <p:spPr>
          <a:xfrm rot="10800000" flipH="1" flipV="1">
            <a:off x="1259205" y="5516561"/>
            <a:ext cx="3093217" cy="877060"/>
          </a:xfrm>
          <a:prstGeom prst="triangle">
            <a:avLst/>
          </a:prstGeom>
          <a:solidFill>
            <a:srgbClr val="EEB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sed Evvelope">
            <a:extLst>
              <a:ext uri="{FF2B5EF4-FFF2-40B4-BE49-F238E27FC236}">
                <a16:creationId xmlns:a16="http://schemas.microsoft.com/office/drawing/2014/main" id="{1714E748-C0FB-43BF-BFF1-DBBC82FC0D6A}"/>
              </a:ext>
            </a:extLst>
          </p:cNvPr>
          <p:cNvSpPr/>
          <p:nvPr/>
        </p:nvSpPr>
        <p:spPr>
          <a:xfrm rot="10800000" flipH="1">
            <a:off x="1259206" y="4740013"/>
            <a:ext cx="3093217" cy="877060"/>
          </a:xfrm>
          <a:prstGeom prst="triangle">
            <a:avLst/>
          </a:prstGeom>
          <a:solidFill>
            <a:srgbClr val="FED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CC26B88A-5721-4B5C-A321-6956AAF14E4F}"/>
              </a:ext>
            </a:extLst>
          </p:cNvPr>
          <p:cNvSpPr/>
          <p:nvPr/>
        </p:nvSpPr>
        <p:spPr>
          <a:xfrm rot="16200000" flipH="1" flipV="1">
            <a:off x="3358495" y="1375597"/>
            <a:ext cx="1200688" cy="87996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pen envelope">
            <a:extLst>
              <a:ext uri="{FF2B5EF4-FFF2-40B4-BE49-F238E27FC236}">
                <a16:creationId xmlns:a16="http://schemas.microsoft.com/office/drawing/2014/main" id="{4A2A98D8-3BC7-4A22-81B8-0DBFDEE8B1C6}"/>
              </a:ext>
            </a:extLst>
          </p:cNvPr>
          <p:cNvSpPr/>
          <p:nvPr/>
        </p:nvSpPr>
        <p:spPr>
          <a:xfrm rot="10800000" flipH="1" flipV="1">
            <a:off x="4432466" y="3862953"/>
            <a:ext cx="3093217" cy="877060"/>
          </a:xfrm>
          <a:prstGeom prst="triangle">
            <a:avLst/>
          </a:prstGeom>
          <a:gradFill flip="none" rotWithShape="1">
            <a:gsLst>
              <a:gs pos="0">
                <a:srgbClr val="EEB30C"/>
              </a:gs>
              <a:gs pos="100000">
                <a:srgbClr val="FEDB3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302F74-AD8A-4173-8CD7-9F376CCB8964}"/>
              </a:ext>
            </a:extLst>
          </p:cNvPr>
          <p:cNvSpPr/>
          <p:nvPr/>
        </p:nvSpPr>
        <p:spPr>
          <a:xfrm>
            <a:off x="4446435" y="4740016"/>
            <a:ext cx="3093217" cy="1653606"/>
          </a:xfrm>
          <a:prstGeom prst="rect">
            <a:avLst/>
          </a:prstGeom>
          <a:gradFill flip="none" rotWithShape="1">
            <a:gsLst>
              <a:gs pos="55000">
                <a:schemeClr val="bg1"/>
              </a:gs>
              <a:gs pos="85825">
                <a:srgbClr val="FFFFB9"/>
              </a:gs>
              <a:gs pos="100000">
                <a:srgbClr val="FF993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6BC86E8-962C-48D3-842E-C019534D6FE9}"/>
              </a:ext>
            </a:extLst>
          </p:cNvPr>
          <p:cNvSpPr/>
          <p:nvPr/>
        </p:nvSpPr>
        <p:spPr>
          <a:xfrm rot="5400000" flipH="1">
            <a:off x="5841820" y="3130835"/>
            <a:ext cx="2547056" cy="209154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C150E7-62DF-4472-8C7E-879523B8E18E}"/>
              </a:ext>
            </a:extLst>
          </p:cNvPr>
          <p:cNvGrpSpPr/>
          <p:nvPr/>
        </p:nvGrpSpPr>
        <p:grpSpPr>
          <a:xfrm>
            <a:off x="4763610" y="688358"/>
            <a:ext cx="2345742" cy="5094109"/>
            <a:chOff x="445005" y="254405"/>
            <a:chExt cx="2345742" cy="50941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ABAA147-EDDA-4073-B648-9DEFF3A3CBAF}"/>
                </a:ext>
              </a:extLst>
            </p:cNvPr>
            <p:cNvGrpSpPr/>
            <p:nvPr/>
          </p:nvGrpSpPr>
          <p:grpSpPr>
            <a:xfrm>
              <a:off x="452287" y="254405"/>
              <a:ext cx="2338460" cy="5094109"/>
              <a:chOff x="3648951" y="-84249"/>
              <a:chExt cx="2850194" cy="620887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0DC803A-E994-48E5-85B5-1788F91AFB2B}"/>
                  </a:ext>
                </a:extLst>
              </p:cNvPr>
              <p:cNvSpPr/>
              <p:nvPr/>
            </p:nvSpPr>
            <p:spPr>
              <a:xfrm>
                <a:off x="3648951" y="4572405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8C3FCA4-7C86-4F84-A092-2FFCBCB50747}"/>
                  </a:ext>
                </a:extLst>
              </p:cNvPr>
              <p:cNvSpPr/>
              <p:nvPr/>
            </p:nvSpPr>
            <p:spPr>
              <a:xfrm>
                <a:off x="3648951" y="3020187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B2B5580-81A4-4461-ACE7-0CAB84489AE3}"/>
                  </a:ext>
                </a:extLst>
              </p:cNvPr>
              <p:cNvSpPr/>
              <p:nvPr/>
            </p:nvSpPr>
            <p:spPr>
              <a:xfrm>
                <a:off x="3648951" y="1467969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64D6F3B-FC79-4F58-BD2F-41D8AD308BAF}"/>
                  </a:ext>
                </a:extLst>
              </p:cNvPr>
              <p:cNvSpPr/>
              <p:nvPr/>
            </p:nvSpPr>
            <p:spPr>
              <a:xfrm>
                <a:off x="3648951" y="-84249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E9CBE0D-85C6-49CD-9F7B-9A850F113380}"/>
                </a:ext>
              </a:extLst>
            </p:cNvPr>
            <p:cNvSpPr txBox="1"/>
            <p:nvPr/>
          </p:nvSpPr>
          <p:spPr>
            <a:xfrm>
              <a:off x="901134" y="335883"/>
              <a:ext cx="12648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02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771354-3DDE-454C-ABD4-8C29B1747CE3}"/>
                </a:ext>
              </a:extLst>
            </p:cNvPr>
            <p:cNvSpPr txBox="1"/>
            <p:nvPr/>
          </p:nvSpPr>
          <p:spPr>
            <a:xfrm>
              <a:off x="445005" y="1964096"/>
              <a:ext cx="23384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placeholder column to include more details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346E3E-65FC-4E66-A299-37F6C8E68938}"/>
                </a:ext>
              </a:extLst>
            </p:cNvPr>
            <p:cNvSpPr txBox="1"/>
            <p:nvPr/>
          </p:nvSpPr>
          <p:spPr>
            <a:xfrm>
              <a:off x="648353" y="1609754"/>
              <a:ext cx="1931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Oswald" panose="02000503000000000000" pitchFamily="2" charset="0"/>
                </a:rPr>
                <a:t>YOUR TITLE</a:t>
              </a:r>
            </a:p>
          </p:txBody>
        </p:sp>
        <p:pic>
          <p:nvPicPr>
            <p:cNvPr id="40" name="Graphic 39" descr="Bullseye">
              <a:extLst>
                <a:ext uri="{FF2B5EF4-FFF2-40B4-BE49-F238E27FC236}">
                  <a16:creationId xmlns:a16="http://schemas.microsoft.com/office/drawing/2014/main" id="{9D985803-4D9D-46C0-8A61-72B6D7643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335406" y="3089965"/>
              <a:ext cx="678064" cy="678064"/>
            </a:xfrm>
            <a:prstGeom prst="rect">
              <a:avLst/>
            </a:prstGeom>
          </p:spPr>
        </p:pic>
      </p:grp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9EA559A-DCE5-4453-B5AE-6C3A0AD4BE00}"/>
              </a:ext>
            </a:extLst>
          </p:cNvPr>
          <p:cNvSpPr/>
          <p:nvPr/>
        </p:nvSpPr>
        <p:spPr>
          <a:xfrm rot="5400000">
            <a:off x="4392936" y="4793514"/>
            <a:ext cx="1653606" cy="1546608"/>
          </a:xfrm>
          <a:prstGeom prst="triangle">
            <a:avLst/>
          </a:prstGeom>
          <a:solidFill>
            <a:srgbClr val="F9C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D88044AE-8715-4048-97AE-4722CB603330}"/>
              </a:ext>
            </a:extLst>
          </p:cNvPr>
          <p:cNvSpPr/>
          <p:nvPr/>
        </p:nvSpPr>
        <p:spPr>
          <a:xfrm rot="5400000" flipH="1" flipV="1">
            <a:off x="5939545" y="4793514"/>
            <a:ext cx="1653606" cy="1546608"/>
          </a:xfrm>
          <a:prstGeom prst="triangle">
            <a:avLst/>
          </a:prstGeom>
          <a:solidFill>
            <a:srgbClr val="F9C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97E5E800-B26B-4050-AF16-7BEE171566E6}"/>
              </a:ext>
            </a:extLst>
          </p:cNvPr>
          <p:cNvSpPr/>
          <p:nvPr/>
        </p:nvSpPr>
        <p:spPr>
          <a:xfrm rot="10800000" flipH="1" flipV="1">
            <a:off x="4446434" y="5516561"/>
            <a:ext cx="3093217" cy="877060"/>
          </a:xfrm>
          <a:prstGeom prst="triangle">
            <a:avLst/>
          </a:prstGeom>
          <a:solidFill>
            <a:srgbClr val="EEB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sed Evvelope">
            <a:extLst>
              <a:ext uri="{FF2B5EF4-FFF2-40B4-BE49-F238E27FC236}">
                <a16:creationId xmlns:a16="http://schemas.microsoft.com/office/drawing/2014/main" id="{4287E9A4-D8F6-4439-84E0-4D08C01D9794}"/>
              </a:ext>
            </a:extLst>
          </p:cNvPr>
          <p:cNvSpPr/>
          <p:nvPr/>
        </p:nvSpPr>
        <p:spPr>
          <a:xfrm rot="10800000" flipH="1">
            <a:off x="4446435" y="4740013"/>
            <a:ext cx="3093217" cy="877060"/>
          </a:xfrm>
          <a:prstGeom prst="triangle">
            <a:avLst/>
          </a:prstGeom>
          <a:solidFill>
            <a:srgbClr val="FED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F7D1B35D-DED3-4A61-BF29-1F50ADCAF159}"/>
              </a:ext>
            </a:extLst>
          </p:cNvPr>
          <p:cNvSpPr/>
          <p:nvPr/>
        </p:nvSpPr>
        <p:spPr>
          <a:xfrm rot="16200000" flipH="1" flipV="1">
            <a:off x="6545724" y="1375597"/>
            <a:ext cx="1200688" cy="87996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pen envelope">
            <a:extLst>
              <a:ext uri="{FF2B5EF4-FFF2-40B4-BE49-F238E27FC236}">
                <a16:creationId xmlns:a16="http://schemas.microsoft.com/office/drawing/2014/main" id="{A634DD08-4E04-4A95-884F-3E174105B67D}"/>
              </a:ext>
            </a:extLst>
          </p:cNvPr>
          <p:cNvSpPr/>
          <p:nvPr/>
        </p:nvSpPr>
        <p:spPr>
          <a:xfrm rot="10800000" flipH="1" flipV="1">
            <a:off x="7619695" y="3862953"/>
            <a:ext cx="3093217" cy="877060"/>
          </a:xfrm>
          <a:prstGeom prst="triangle">
            <a:avLst/>
          </a:prstGeom>
          <a:gradFill flip="none" rotWithShape="1">
            <a:gsLst>
              <a:gs pos="0">
                <a:srgbClr val="EEB30C"/>
              </a:gs>
              <a:gs pos="100000">
                <a:srgbClr val="FEDB3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C3B3D7-8AB5-4F35-BC13-EB384FFD0EB3}"/>
              </a:ext>
            </a:extLst>
          </p:cNvPr>
          <p:cNvSpPr/>
          <p:nvPr/>
        </p:nvSpPr>
        <p:spPr>
          <a:xfrm>
            <a:off x="7633664" y="4740016"/>
            <a:ext cx="3093217" cy="1653606"/>
          </a:xfrm>
          <a:prstGeom prst="rect">
            <a:avLst/>
          </a:prstGeom>
          <a:gradFill flip="none" rotWithShape="1">
            <a:gsLst>
              <a:gs pos="55000">
                <a:schemeClr val="bg1"/>
              </a:gs>
              <a:gs pos="85825">
                <a:srgbClr val="FFFFB9"/>
              </a:gs>
              <a:gs pos="100000">
                <a:srgbClr val="FF993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1774DE4B-411D-4CAA-B282-33135AB870FD}"/>
              </a:ext>
            </a:extLst>
          </p:cNvPr>
          <p:cNvSpPr/>
          <p:nvPr/>
        </p:nvSpPr>
        <p:spPr>
          <a:xfrm rot="5400000" flipH="1">
            <a:off x="9029049" y="3130835"/>
            <a:ext cx="2547056" cy="209154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CF0B8D-6D3B-4D41-8DC2-078FF997065C}"/>
              </a:ext>
            </a:extLst>
          </p:cNvPr>
          <p:cNvGrpSpPr/>
          <p:nvPr/>
        </p:nvGrpSpPr>
        <p:grpSpPr>
          <a:xfrm>
            <a:off x="7950839" y="688358"/>
            <a:ext cx="2345742" cy="5094109"/>
            <a:chOff x="445005" y="254405"/>
            <a:chExt cx="2345742" cy="509410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9C63E8D-8225-4AF2-9552-0D0DA4222D03}"/>
                </a:ext>
              </a:extLst>
            </p:cNvPr>
            <p:cNvGrpSpPr/>
            <p:nvPr/>
          </p:nvGrpSpPr>
          <p:grpSpPr>
            <a:xfrm>
              <a:off x="452287" y="254405"/>
              <a:ext cx="2338460" cy="5094109"/>
              <a:chOff x="3648951" y="-84249"/>
              <a:chExt cx="2850194" cy="620887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29EEC88-141F-4F65-A2E7-4717F7996882}"/>
                  </a:ext>
                </a:extLst>
              </p:cNvPr>
              <p:cNvSpPr/>
              <p:nvPr/>
            </p:nvSpPr>
            <p:spPr>
              <a:xfrm>
                <a:off x="3648951" y="4572405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AC5B383-4216-4FB9-87BD-902CCDA39CE2}"/>
                  </a:ext>
                </a:extLst>
              </p:cNvPr>
              <p:cNvSpPr/>
              <p:nvPr/>
            </p:nvSpPr>
            <p:spPr>
              <a:xfrm>
                <a:off x="3648951" y="3020187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ADAA5DA-E386-4092-82E9-BABBE7CDB271}"/>
                  </a:ext>
                </a:extLst>
              </p:cNvPr>
              <p:cNvSpPr/>
              <p:nvPr/>
            </p:nvSpPr>
            <p:spPr>
              <a:xfrm>
                <a:off x="3648951" y="1467969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6C6770D-FF46-40F4-880D-FBD286B0E694}"/>
                  </a:ext>
                </a:extLst>
              </p:cNvPr>
              <p:cNvSpPr/>
              <p:nvPr/>
            </p:nvSpPr>
            <p:spPr>
              <a:xfrm>
                <a:off x="3648951" y="-84249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6ECC86-0267-4572-9186-6A5C6DEE341C}"/>
                </a:ext>
              </a:extLst>
            </p:cNvPr>
            <p:cNvSpPr txBox="1"/>
            <p:nvPr/>
          </p:nvSpPr>
          <p:spPr>
            <a:xfrm>
              <a:off x="901134" y="335883"/>
              <a:ext cx="12648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03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A2F08ED-7962-47C4-8192-3B2472792603}"/>
                </a:ext>
              </a:extLst>
            </p:cNvPr>
            <p:cNvSpPr txBox="1"/>
            <p:nvPr/>
          </p:nvSpPr>
          <p:spPr>
            <a:xfrm>
              <a:off x="445005" y="1964096"/>
              <a:ext cx="23384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placeholder column to include more details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3CE4F58-0D9F-4DC7-8BA4-FE28499905E7}"/>
                </a:ext>
              </a:extLst>
            </p:cNvPr>
            <p:cNvSpPr txBox="1"/>
            <p:nvPr/>
          </p:nvSpPr>
          <p:spPr>
            <a:xfrm>
              <a:off x="648353" y="1609754"/>
              <a:ext cx="1931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Oswald" panose="02000503000000000000" pitchFamily="2" charset="0"/>
                </a:rPr>
                <a:t>YOUR TITLE</a:t>
              </a:r>
            </a:p>
          </p:txBody>
        </p:sp>
        <p:pic>
          <p:nvPicPr>
            <p:cNvPr id="58" name="Graphic 57" descr="Hourglass">
              <a:extLst>
                <a:ext uri="{FF2B5EF4-FFF2-40B4-BE49-F238E27FC236}">
                  <a16:creationId xmlns:a16="http://schemas.microsoft.com/office/drawing/2014/main" id="{E9B43AC8-0698-4974-91C2-BC619455F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335406" y="3089965"/>
              <a:ext cx="678064" cy="678064"/>
            </a:xfrm>
            <a:prstGeom prst="rect">
              <a:avLst/>
            </a:prstGeom>
          </p:spPr>
        </p:pic>
      </p:grp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33B65C8-D851-45D8-BFF5-CA614A9A8970}"/>
              </a:ext>
            </a:extLst>
          </p:cNvPr>
          <p:cNvSpPr/>
          <p:nvPr/>
        </p:nvSpPr>
        <p:spPr>
          <a:xfrm rot="5400000">
            <a:off x="7580165" y="4793514"/>
            <a:ext cx="1653606" cy="1546608"/>
          </a:xfrm>
          <a:prstGeom prst="triangle">
            <a:avLst/>
          </a:prstGeom>
          <a:solidFill>
            <a:srgbClr val="F9C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1C49087-5EB5-4987-AD84-01DFE1825066}"/>
              </a:ext>
            </a:extLst>
          </p:cNvPr>
          <p:cNvSpPr/>
          <p:nvPr/>
        </p:nvSpPr>
        <p:spPr>
          <a:xfrm rot="5400000" flipH="1" flipV="1">
            <a:off x="9126774" y="4793514"/>
            <a:ext cx="1653606" cy="1546608"/>
          </a:xfrm>
          <a:prstGeom prst="triangle">
            <a:avLst/>
          </a:prstGeom>
          <a:solidFill>
            <a:srgbClr val="F9C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DDFA7FFF-A8F1-4464-A3D6-25578877147C}"/>
              </a:ext>
            </a:extLst>
          </p:cNvPr>
          <p:cNvSpPr/>
          <p:nvPr/>
        </p:nvSpPr>
        <p:spPr>
          <a:xfrm rot="10800000" flipH="1" flipV="1">
            <a:off x="7633663" y="5516561"/>
            <a:ext cx="3093217" cy="877060"/>
          </a:xfrm>
          <a:prstGeom prst="triangle">
            <a:avLst/>
          </a:prstGeom>
          <a:solidFill>
            <a:srgbClr val="EEB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losed Evvelope">
            <a:extLst>
              <a:ext uri="{FF2B5EF4-FFF2-40B4-BE49-F238E27FC236}">
                <a16:creationId xmlns:a16="http://schemas.microsoft.com/office/drawing/2014/main" id="{5E638EDF-8545-412F-B9EE-51915A04C812}"/>
              </a:ext>
            </a:extLst>
          </p:cNvPr>
          <p:cNvSpPr/>
          <p:nvPr/>
        </p:nvSpPr>
        <p:spPr>
          <a:xfrm rot="10800000" flipH="1">
            <a:off x="7633664" y="4740013"/>
            <a:ext cx="3093217" cy="877060"/>
          </a:xfrm>
          <a:prstGeom prst="triangle">
            <a:avLst/>
          </a:prstGeom>
          <a:solidFill>
            <a:srgbClr val="FED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BACABEA0-44CC-470C-820B-AE32ABA7DAED}"/>
              </a:ext>
            </a:extLst>
          </p:cNvPr>
          <p:cNvSpPr/>
          <p:nvPr/>
        </p:nvSpPr>
        <p:spPr>
          <a:xfrm rot="16200000" flipH="1" flipV="1">
            <a:off x="9732953" y="1375597"/>
            <a:ext cx="1200688" cy="87996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1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18" grpId="0" animBg="1"/>
      <p:bldP spid="31" grpId="0" animBg="1"/>
      <p:bldP spid="32" grpId="0" animBg="1"/>
      <p:bldP spid="34" grpId="0" animBg="1"/>
      <p:bldP spid="48" grpId="0" animBg="1"/>
      <p:bldP spid="49" grpId="0" animBg="1"/>
      <p:bldP spid="50" grpId="0" animBg="1"/>
      <p:bldP spid="52" grpId="0" animBg="1"/>
      <p:bldP spid="66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pen envelope">
            <a:extLst>
              <a:ext uri="{FF2B5EF4-FFF2-40B4-BE49-F238E27FC236}">
                <a16:creationId xmlns:a16="http://schemas.microsoft.com/office/drawing/2014/main" id="{899978A9-A5F2-401A-9914-0AA727144543}"/>
              </a:ext>
            </a:extLst>
          </p:cNvPr>
          <p:cNvSpPr/>
          <p:nvPr/>
        </p:nvSpPr>
        <p:spPr>
          <a:xfrm rot="10800000" flipH="1" flipV="1">
            <a:off x="1245237" y="3862953"/>
            <a:ext cx="3093217" cy="877060"/>
          </a:xfrm>
          <a:prstGeom prst="triangle">
            <a:avLst/>
          </a:prstGeom>
          <a:gradFill flip="none" rotWithShape="1">
            <a:gsLst>
              <a:gs pos="0">
                <a:srgbClr val="EEB30C"/>
              </a:gs>
              <a:gs pos="100000">
                <a:srgbClr val="FEDB3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1CBFB5-5CAB-4042-8ABB-D3A8FFE98A7E}"/>
              </a:ext>
            </a:extLst>
          </p:cNvPr>
          <p:cNvSpPr/>
          <p:nvPr/>
        </p:nvSpPr>
        <p:spPr>
          <a:xfrm>
            <a:off x="1259206" y="4740016"/>
            <a:ext cx="3093217" cy="1653606"/>
          </a:xfrm>
          <a:prstGeom prst="rect">
            <a:avLst/>
          </a:prstGeom>
          <a:gradFill flip="none" rotWithShape="1">
            <a:gsLst>
              <a:gs pos="55000">
                <a:schemeClr val="bg1"/>
              </a:gs>
              <a:gs pos="85825">
                <a:srgbClr val="FFFFB9"/>
              </a:gs>
              <a:gs pos="100000">
                <a:srgbClr val="FF993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D2E3161-A104-4A99-86FB-C5B26BB9C90A}"/>
              </a:ext>
            </a:extLst>
          </p:cNvPr>
          <p:cNvSpPr/>
          <p:nvPr/>
        </p:nvSpPr>
        <p:spPr>
          <a:xfrm rot="5400000" flipH="1">
            <a:off x="2654591" y="3130835"/>
            <a:ext cx="2547056" cy="209154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BD4742-B6BA-44BC-8231-77846936219C}"/>
              </a:ext>
            </a:extLst>
          </p:cNvPr>
          <p:cNvGrpSpPr/>
          <p:nvPr/>
        </p:nvGrpSpPr>
        <p:grpSpPr>
          <a:xfrm>
            <a:off x="1576381" y="688358"/>
            <a:ext cx="2345742" cy="5094109"/>
            <a:chOff x="445005" y="254405"/>
            <a:chExt cx="2345742" cy="509410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57BFCF8-8874-41F4-84ED-C263F07B530C}"/>
                </a:ext>
              </a:extLst>
            </p:cNvPr>
            <p:cNvGrpSpPr/>
            <p:nvPr/>
          </p:nvGrpSpPr>
          <p:grpSpPr>
            <a:xfrm>
              <a:off x="452287" y="254405"/>
              <a:ext cx="2338460" cy="5094109"/>
              <a:chOff x="3648951" y="-84249"/>
              <a:chExt cx="2850194" cy="620887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5692DE7-99C8-48E3-B2F4-E26882F39DD2}"/>
                  </a:ext>
                </a:extLst>
              </p:cNvPr>
              <p:cNvSpPr/>
              <p:nvPr/>
            </p:nvSpPr>
            <p:spPr>
              <a:xfrm>
                <a:off x="3648951" y="4572405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A66DB6-3C47-4042-91A2-A3BFBF34FD0E}"/>
                  </a:ext>
                </a:extLst>
              </p:cNvPr>
              <p:cNvSpPr/>
              <p:nvPr/>
            </p:nvSpPr>
            <p:spPr>
              <a:xfrm>
                <a:off x="3648951" y="3020187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C6BEE2-D40D-4BB1-B4D3-D8C89C4CE8FD}"/>
                  </a:ext>
                </a:extLst>
              </p:cNvPr>
              <p:cNvSpPr/>
              <p:nvPr/>
            </p:nvSpPr>
            <p:spPr>
              <a:xfrm>
                <a:off x="3648951" y="1467969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4BBFDB-5F16-4E43-B09B-F7F2FF6165C7}"/>
                  </a:ext>
                </a:extLst>
              </p:cNvPr>
              <p:cNvSpPr/>
              <p:nvPr/>
            </p:nvSpPr>
            <p:spPr>
              <a:xfrm>
                <a:off x="3648951" y="-84249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7CAC1E-0A71-4ED0-B5EA-A218EE2DF079}"/>
                </a:ext>
              </a:extLst>
            </p:cNvPr>
            <p:cNvSpPr txBox="1"/>
            <p:nvPr/>
          </p:nvSpPr>
          <p:spPr>
            <a:xfrm>
              <a:off x="901134" y="335883"/>
              <a:ext cx="12648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01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001D4-C4CF-43AD-B0BB-67EFDD7784CC}"/>
                </a:ext>
              </a:extLst>
            </p:cNvPr>
            <p:cNvSpPr txBox="1"/>
            <p:nvPr/>
          </p:nvSpPr>
          <p:spPr>
            <a:xfrm>
              <a:off x="445005" y="1964096"/>
              <a:ext cx="23384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placeholder column to include more details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A6DA21-C359-46C3-BB3E-F59FCDF68AC2}"/>
                </a:ext>
              </a:extLst>
            </p:cNvPr>
            <p:cNvSpPr txBox="1"/>
            <p:nvPr/>
          </p:nvSpPr>
          <p:spPr>
            <a:xfrm>
              <a:off x="648353" y="1609754"/>
              <a:ext cx="1931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C000"/>
                  </a:solidFill>
                  <a:latin typeface="Oswald" panose="02000503000000000000" pitchFamily="2" charset="0"/>
                </a:rPr>
                <a:t>YOUR TITLE</a:t>
              </a:r>
            </a:p>
          </p:txBody>
        </p:sp>
        <p:pic>
          <p:nvPicPr>
            <p:cNvPr id="28" name="Graphic 27" descr="Business Growth">
              <a:extLst>
                <a:ext uri="{FF2B5EF4-FFF2-40B4-BE49-F238E27FC236}">
                  <a16:creationId xmlns:a16="http://schemas.microsoft.com/office/drawing/2014/main" id="{958DC563-6DA5-4D1B-A27C-4831779EB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5406" y="3089965"/>
              <a:ext cx="678064" cy="678064"/>
            </a:xfrm>
            <a:prstGeom prst="rect">
              <a:avLst/>
            </a:prstGeom>
          </p:spPr>
        </p:pic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8F998AE-FF27-430E-BCA2-A79110ABB1FE}"/>
              </a:ext>
            </a:extLst>
          </p:cNvPr>
          <p:cNvSpPr/>
          <p:nvPr/>
        </p:nvSpPr>
        <p:spPr>
          <a:xfrm rot="5400000">
            <a:off x="1205707" y="4793514"/>
            <a:ext cx="1653606" cy="1546608"/>
          </a:xfrm>
          <a:prstGeom prst="triangle">
            <a:avLst/>
          </a:prstGeom>
          <a:solidFill>
            <a:srgbClr val="F9C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F179FDE-0237-4400-B16F-7FC1C9EBF82D}"/>
              </a:ext>
            </a:extLst>
          </p:cNvPr>
          <p:cNvSpPr/>
          <p:nvPr/>
        </p:nvSpPr>
        <p:spPr>
          <a:xfrm rot="5400000" flipH="1" flipV="1">
            <a:off x="2752316" y="4793514"/>
            <a:ext cx="1653606" cy="1546608"/>
          </a:xfrm>
          <a:prstGeom prst="triangle">
            <a:avLst/>
          </a:prstGeom>
          <a:solidFill>
            <a:srgbClr val="F9C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7418699-DB7D-4236-A544-40970DB10551}"/>
              </a:ext>
            </a:extLst>
          </p:cNvPr>
          <p:cNvSpPr/>
          <p:nvPr/>
        </p:nvSpPr>
        <p:spPr>
          <a:xfrm rot="10800000" flipH="1" flipV="1">
            <a:off x="1259205" y="5516561"/>
            <a:ext cx="3093217" cy="877060"/>
          </a:xfrm>
          <a:prstGeom prst="triangle">
            <a:avLst/>
          </a:prstGeom>
          <a:solidFill>
            <a:srgbClr val="EEB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sed Evvelope Yellow">
            <a:extLst>
              <a:ext uri="{FF2B5EF4-FFF2-40B4-BE49-F238E27FC236}">
                <a16:creationId xmlns:a16="http://schemas.microsoft.com/office/drawing/2014/main" id="{1714E748-C0FB-43BF-BFF1-DBBC82FC0D6A}"/>
              </a:ext>
            </a:extLst>
          </p:cNvPr>
          <p:cNvSpPr/>
          <p:nvPr/>
        </p:nvSpPr>
        <p:spPr>
          <a:xfrm rot="10800000" flipH="1">
            <a:off x="1259206" y="4740013"/>
            <a:ext cx="3093217" cy="877060"/>
          </a:xfrm>
          <a:prstGeom prst="triangle">
            <a:avLst/>
          </a:prstGeom>
          <a:solidFill>
            <a:srgbClr val="FEDB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CC26B88A-5721-4B5C-A321-6956AAF14E4F}"/>
              </a:ext>
            </a:extLst>
          </p:cNvPr>
          <p:cNvSpPr/>
          <p:nvPr/>
        </p:nvSpPr>
        <p:spPr>
          <a:xfrm rot="16200000" flipH="1" flipV="1">
            <a:off x="3358495" y="1375597"/>
            <a:ext cx="1200688" cy="87996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pen envelope">
            <a:extLst>
              <a:ext uri="{FF2B5EF4-FFF2-40B4-BE49-F238E27FC236}">
                <a16:creationId xmlns:a16="http://schemas.microsoft.com/office/drawing/2014/main" id="{4A2A98D8-3BC7-4A22-81B8-0DBFDEE8B1C6}"/>
              </a:ext>
            </a:extLst>
          </p:cNvPr>
          <p:cNvSpPr/>
          <p:nvPr/>
        </p:nvSpPr>
        <p:spPr>
          <a:xfrm rot="10800000" flipH="1" flipV="1">
            <a:off x="4432466" y="3862953"/>
            <a:ext cx="3093217" cy="877060"/>
          </a:xfrm>
          <a:prstGeom prst="triangle">
            <a:avLst/>
          </a:prstGeom>
          <a:gradFill flip="none" rotWithShape="1">
            <a:gsLst>
              <a:gs pos="0">
                <a:srgbClr val="EA005F"/>
              </a:gs>
              <a:gs pos="100000">
                <a:srgbClr val="FF3F8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302F74-AD8A-4173-8CD7-9F376CCB8964}"/>
              </a:ext>
            </a:extLst>
          </p:cNvPr>
          <p:cNvSpPr/>
          <p:nvPr/>
        </p:nvSpPr>
        <p:spPr>
          <a:xfrm>
            <a:off x="4446435" y="4740016"/>
            <a:ext cx="3093217" cy="1653606"/>
          </a:xfrm>
          <a:prstGeom prst="rect">
            <a:avLst/>
          </a:prstGeom>
          <a:gradFill flip="none" rotWithShape="1">
            <a:gsLst>
              <a:gs pos="55000">
                <a:schemeClr val="bg1"/>
              </a:gs>
              <a:gs pos="85825">
                <a:srgbClr val="FFFFB9"/>
              </a:gs>
              <a:gs pos="100000">
                <a:srgbClr val="FF3F8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6BC86E8-962C-48D3-842E-C019534D6FE9}"/>
              </a:ext>
            </a:extLst>
          </p:cNvPr>
          <p:cNvSpPr/>
          <p:nvPr/>
        </p:nvSpPr>
        <p:spPr>
          <a:xfrm rot="5400000" flipH="1">
            <a:off x="5841820" y="3130835"/>
            <a:ext cx="2547056" cy="209154"/>
          </a:xfrm>
          <a:prstGeom prst="triangle">
            <a:avLst/>
          </a:prstGeom>
          <a:solidFill>
            <a:schemeClr val="tx1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C150E7-62DF-4472-8C7E-879523B8E18E}"/>
              </a:ext>
            </a:extLst>
          </p:cNvPr>
          <p:cNvGrpSpPr/>
          <p:nvPr/>
        </p:nvGrpSpPr>
        <p:grpSpPr>
          <a:xfrm>
            <a:off x="4763610" y="688358"/>
            <a:ext cx="2345742" cy="5094109"/>
            <a:chOff x="445005" y="254405"/>
            <a:chExt cx="2345742" cy="50941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ABAA147-EDDA-4073-B648-9DEFF3A3CBAF}"/>
                </a:ext>
              </a:extLst>
            </p:cNvPr>
            <p:cNvGrpSpPr/>
            <p:nvPr/>
          </p:nvGrpSpPr>
          <p:grpSpPr>
            <a:xfrm>
              <a:off x="452287" y="254405"/>
              <a:ext cx="2338460" cy="5094109"/>
              <a:chOff x="3648951" y="-84249"/>
              <a:chExt cx="2850194" cy="620887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0DC803A-E994-48E5-85B5-1788F91AFB2B}"/>
                  </a:ext>
                </a:extLst>
              </p:cNvPr>
              <p:cNvSpPr/>
              <p:nvPr/>
            </p:nvSpPr>
            <p:spPr>
              <a:xfrm>
                <a:off x="3648951" y="4572405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8C3FCA4-7C86-4F84-A092-2FFCBCB50747}"/>
                  </a:ext>
                </a:extLst>
              </p:cNvPr>
              <p:cNvSpPr/>
              <p:nvPr/>
            </p:nvSpPr>
            <p:spPr>
              <a:xfrm>
                <a:off x="3648951" y="3020187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B2B5580-81A4-4461-ACE7-0CAB84489AE3}"/>
                  </a:ext>
                </a:extLst>
              </p:cNvPr>
              <p:cNvSpPr/>
              <p:nvPr/>
            </p:nvSpPr>
            <p:spPr>
              <a:xfrm>
                <a:off x="3648951" y="1467969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64D6F3B-FC79-4F58-BD2F-41D8AD308BAF}"/>
                  </a:ext>
                </a:extLst>
              </p:cNvPr>
              <p:cNvSpPr/>
              <p:nvPr/>
            </p:nvSpPr>
            <p:spPr>
              <a:xfrm>
                <a:off x="3648951" y="-84249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E9CBE0D-85C6-49CD-9F7B-9A850F113380}"/>
                </a:ext>
              </a:extLst>
            </p:cNvPr>
            <p:cNvSpPr txBox="1"/>
            <p:nvPr/>
          </p:nvSpPr>
          <p:spPr>
            <a:xfrm>
              <a:off x="901134" y="335883"/>
              <a:ext cx="12648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02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771354-3DDE-454C-ABD4-8C29B1747CE3}"/>
                </a:ext>
              </a:extLst>
            </p:cNvPr>
            <p:cNvSpPr txBox="1"/>
            <p:nvPr/>
          </p:nvSpPr>
          <p:spPr>
            <a:xfrm>
              <a:off x="445005" y="1964096"/>
              <a:ext cx="233846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placeholder column to include more details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346E3E-65FC-4E66-A299-37F6C8E68938}"/>
                </a:ext>
              </a:extLst>
            </p:cNvPr>
            <p:cNvSpPr txBox="1"/>
            <p:nvPr/>
          </p:nvSpPr>
          <p:spPr>
            <a:xfrm>
              <a:off x="648353" y="1609754"/>
              <a:ext cx="1931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EA005F"/>
                  </a:solidFill>
                  <a:latin typeface="Oswald" panose="02000503000000000000" pitchFamily="2" charset="0"/>
                </a:rPr>
                <a:t>YOUR TITLE</a:t>
              </a:r>
            </a:p>
          </p:txBody>
        </p:sp>
        <p:pic>
          <p:nvPicPr>
            <p:cNvPr id="40" name="Graphic 39" descr="Bullseye">
              <a:extLst>
                <a:ext uri="{FF2B5EF4-FFF2-40B4-BE49-F238E27FC236}">
                  <a16:creationId xmlns:a16="http://schemas.microsoft.com/office/drawing/2014/main" id="{9D985803-4D9D-46C0-8A61-72B6D7643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335406" y="3089965"/>
              <a:ext cx="678064" cy="678064"/>
            </a:xfrm>
            <a:prstGeom prst="rect">
              <a:avLst/>
            </a:prstGeom>
          </p:spPr>
        </p:pic>
      </p:grp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9EA559A-DCE5-4453-B5AE-6C3A0AD4BE00}"/>
              </a:ext>
            </a:extLst>
          </p:cNvPr>
          <p:cNvSpPr/>
          <p:nvPr/>
        </p:nvSpPr>
        <p:spPr>
          <a:xfrm rot="5400000">
            <a:off x="4392936" y="4793514"/>
            <a:ext cx="1653606" cy="1546608"/>
          </a:xfrm>
          <a:prstGeom prst="triangl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D88044AE-8715-4048-97AE-4722CB603330}"/>
              </a:ext>
            </a:extLst>
          </p:cNvPr>
          <p:cNvSpPr/>
          <p:nvPr/>
        </p:nvSpPr>
        <p:spPr>
          <a:xfrm rot="5400000" flipH="1" flipV="1">
            <a:off x="5939545" y="4793514"/>
            <a:ext cx="1653606" cy="1546608"/>
          </a:xfrm>
          <a:prstGeom prst="triangl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97E5E800-B26B-4050-AF16-7BEE171566E6}"/>
              </a:ext>
            </a:extLst>
          </p:cNvPr>
          <p:cNvSpPr/>
          <p:nvPr/>
        </p:nvSpPr>
        <p:spPr>
          <a:xfrm rot="10800000" flipH="1" flipV="1">
            <a:off x="4446434" y="5516561"/>
            <a:ext cx="3093217" cy="877060"/>
          </a:xfrm>
          <a:prstGeom prst="triangle">
            <a:avLst/>
          </a:prstGeom>
          <a:solidFill>
            <a:srgbClr val="EA0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sed Evvelope Pink">
            <a:extLst>
              <a:ext uri="{FF2B5EF4-FFF2-40B4-BE49-F238E27FC236}">
                <a16:creationId xmlns:a16="http://schemas.microsoft.com/office/drawing/2014/main" id="{4287E9A4-D8F6-4439-84E0-4D08C01D9794}"/>
              </a:ext>
            </a:extLst>
          </p:cNvPr>
          <p:cNvSpPr/>
          <p:nvPr/>
        </p:nvSpPr>
        <p:spPr>
          <a:xfrm rot="10800000" flipH="1">
            <a:off x="4446435" y="4740013"/>
            <a:ext cx="3093217" cy="877060"/>
          </a:xfrm>
          <a:prstGeom prst="triangle">
            <a:avLst/>
          </a:prstGeom>
          <a:solidFill>
            <a:srgbClr val="FF3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F7D1B35D-DED3-4A61-BF29-1F50ADCAF159}"/>
              </a:ext>
            </a:extLst>
          </p:cNvPr>
          <p:cNvSpPr/>
          <p:nvPr/>
        </p:nvSpPr>
        <p:spPr>
          <a:xfrm rot="16200000" flipH="1" flipV="1">
            <a:off x="6545724" y="1375597"/>
            <a:ext cx="1200688" cy="87996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pen envelope">
            <a:extLst>
              <a:ext uri="{FF2B5EF4-FFF2-40B4-BE49-F238E27FC236}">
                <a16:creationId xmlns:a16="http://schemas.microsoft.com/office/drawing/2014/main" id="{A634DD08-4E04-4A95-884F-3E174105B67D}"/>
              </a:ext>
            </a:extLst>
          </p:cNvPr>
          <p:cNvSpPr/>
          <p:nvPr/>
        </p:nvSpPr>
        <p:spPr>
          <a:xfrm rot="10800000" flipH="1" flipV="1">
            <a:off x="7619695" y="3862953"/>
            <a:ext cx="3093217" cy="877060"/>
          </a:xfrm>
          <a:prstGeom prst="triangle">
            <a:avLst/>
          </a:prstGeom>
          <a:gradFill flip="none" rotWithShape="1">
            <a:gsLst>
              <a:gs pos="0">
                <a:srgbClr val="009999"/>
              </a:gs>
              <a:gs pos="100000">
                <a:srgbClr val="00C9C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C3B3D7-8AB5-4F35-BC13-EB384FFD0EB3}"/>
              </a:ext>
            </a:extLst>
          </p:cNvPr>
          <p:cNvSpPr/>
          <p:nvPr/>
        </p:nvSpPr>
        <p:spPr>
          <a:xfrm>
            <a:off x="7633664" y="4740016"/>
            <a:ext cx="3093217" cy="165360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3000">
                <a:srgbClr val="00C9C4"/>
              </a:gs>
              <a:gs pos="100000">
                <a:srgbClr val="00C9C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CF0B8D-6D3B-4D41-8DC2-078FF997065C}"/>
              </a:ext>
            </a:extLst>
          </p:cNvPr>
          <p:cNvGrpSpPr/>
          <p:nvPr/>
        </p:nvGrpSpPr>
        <p:grpSpPr>
          <a:xfrm>
            <a:off x="8036025" y="2698131"/>
            <a:ext cx="2370636" cy="2900519"/>
            <a:chOff x="445005" y="254405"/>
            <a:chExt cx="2345742" cy="382058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9C63E8D-8225-4AF2-9552-0D0DA4222D03}"/>
                </a:ext>
              </a:extLst>
            </p:cNvPr>
            <p:cNvGrpSpPr/>
            <p:nvPr/>
          </p:nvGrpSpPr>
          <p:grpSpPr>
            <a:xfrm>
              <a:off x="452287" y="254405"/>
              <a:ext cx="2338460" cy="3820582"/>
              <a:chOff x="3648951" y="-84249"/>
              <a:chExt cx="2850194" cy="46566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AC5B383-4216-4FB9-87BD-902CCDA39CE2}"/>
                  </a:ext>
                </a:extLst>
              </p:cNvPr>
              <p:cNvSpPr/>
              <p:nvPr/>
            </p:nvSpPr>
            <p:spPr>
              <a:xfrm>
                <a:off x="3648951" y="3020187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ADAA5DA-E386-4092-82E9-BABBE7CDB271}"/>
                  </a:ext>
                </a:extLst>
              </p:cNvPr>
              <p:cNvSpPr/>
              <p:nvPr/>
            </p:nvSpPr>
            <p:spPr>
              <a:xfrm>
                <a:off x="3648951" y="1467969"/>
                <a:ext cx="2850194" cy="1552218"/>
              </a:xfrm>
              <a:prstGeom prst="rect">
                <a:avLst/>
              </a:prstGeom>
              <a:solidFill>
                <a:schemeClr val="bg1"/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6C6770D-FF46-40F4-880D-FBD286B0E694}"/>
                  </a:ext>
                </a:extLst>
              </p:cNvPr>
              <p:cNvSpPr/>
              <p:nvPr/>
            </p:nvSpPr>
            <p:spPr>
              <a:xfrm>
                <a:off x="3648951" y="-84249"/>
                <a:ext cx="2850194" cy="1552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 cmpd="thinThick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6ECC86-0267-4572-9186-6A5C6DEE341C}"/>
                </a:ext>
              </a:extLst>
            </p:cNvPr>
            <p:cNvSpPr txBox="1"/>
            <p:nvPr/>
          </p:nvSpPr>
          <p:spPr>
            <a:xfrm>
              <a:off x="901134" y="335883"/>
              <a:ext cx="1264886" cy="111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>
                      <a:lumMod val="50000"/>
                    </a:schemeClr>
                  </a:solidFill>
                  <a:latin typeface="Oswald" panose="02000503000000000000" pitchFamily="2" charset="0"/>
                </a:rPr>
                <a:t>03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A2F08ED-7962-47C4-8192-3B2472792603}"/>
                </a:ext>
              </a:extLst>
            </p:cNvPr>
            <p:cNvSpPr txBox="1"/>
            <p:nvPr/>
          </p:nvSpPr>
          <p:spPr>
            <a:xfrm>
              <a:off x="445005" y="1964097"/>
              <a:ext cx="2338460" cy="580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placeholder column to include more details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3CE4F58-0D9F-4DC7-8BA4-FE28499905E7}"/>
                </a:ext>
              </a:extLst>
            </p:cNvPr>
            <p:cNvSpPr txBox="1"/>
            <p:nvPr/>
          </p:nvSpPr>
          <p:spPr>
            <a:xfrm>
              <a:off x="648353" y="1609753"/>
              <a:ext cx="1931764" cy="48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9999"/>
                  </a:solidFill>
                  <a:latin typeface="Oswald" panose="02000503000000000000" pitchFamily="2" charset="0"/>
                </a:rPr>
                <a:t>YOUR TITLE</a:t>
              </a:r>
            </a:p>
          </p:txBody>
        </p:sp>
        <p:pic>
          <p:nvPicPr>
            <p:cNvPr id="58" name="Graphic 57" descr="Hourglass">
              <a:extLst>
                <a:ext uri="{FF2B5EF4-FFF2-40B4-BE49-F238E27FC236}">
                  <a16:creationId xmlns:a16="http://schemas.microsoft.com/office/drawing/2014/main" id="{E9B43AC8-0698-4974-91C2-BC619455F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335406" y="3089965"/>
              <a:ext cx="678064" cy="678064"/>
            </a:xfrm>
            <a:prstGeom prst="rect">
              <a:avLst/>
            </a:prstGeom>
          </p:spPr>
        </p:pic>
      </p:grp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33B65C8-D851-45D8-BFF5-CA614A9A8970}"/>
              </a:ext>
            </a:extLst>
          </p:cNvPr>
          <p:cNvSpPr/>
          <p:nvPr/>
        </p:nvSpPr>
        <p:spPr>
          <a:xfrm rot="5400000">
            <a:off x="7580165" y="4793514"/>
            <a:ext cx="1653606" cy="1546608"/>
          </a:xfrm>
          <a:prstGeom prst="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1C49087-5EB5-4987-AD84-01DFE1825066}"/>
              </a:ext>
            </a:extLst>
          </p:cNvPr>
          <p:cNvSpPr/>
          <p:nvPr/>
        </p:nvSpPr>
        <p:spPr>
          <a:xfrm rot="5400000" flipH="1" flipV="1">
            <a:off x="9126774" y="4793514"/>
            <a:ext cx="1653606" cy="1546608"/>
          </a:xfrm>
          <a:prstGeom prst="triangl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DDFA7FFF-A8F1-4464-A3D6-25578877147C}"/>
              </a:ext>
            </a:extLst>
          </p:cNvPr>
          <p:cNvSpPr/>
          <p:nvPr/>
        </p:nvSpPr>
        <p:spPr>
          <a:xfrm rot="10800000" flipH="1" flipV="1">
            <a:off x="7633663" y="5516561"/>
            <a:ext cx="3093217" cy="877060"/>
          </a:xfrm>
          <a:prstGeom prst="triangle">
            <a:avLst/>
          </a:prstGeom>
          <a:solidFill>
            <a:srgbClr val="009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pen Yellow">
            <a:extLst>
              <a:ext uri="{FF2B5EF4-FFF2-40B4-BE49-F238E27FC236}">
                <a16:creationId xmlns:a16="http://schemas.microsoft.com/office/drawing/2014/main" id="{B1350622-7F8D-4851-8CD3-2D39AEF42313}"/>
              </a:ext>
            </a:extLst>
          </p:cNvPr>
          <p:cNvSpPr/>
          <p:nvPr/>
        </p:nvSpPr>
        <p:spPr>
          <a:xfrm>
            <a:off x="2229458" y="5955091"/>
            <a:ext cx="1152712" cy="2659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68" name="Open Pink">
            <a:extLst>
              <a:ext uri="{FF2B5EF4-FFF2-40B4-BE49-F238E27FC236}">
                <a16:creationId xmlns:a16="http://schemas.microsoft.com/office/drawing/2014/main" id="{1B2C9F4D-9EEF-441B-80FC-2130BFE373D5}"/>
              </a:ext>
            </a:extLst>
          </p:cNvPr>
          <p:cNvSpPr/>
          <p:nvPr/>
        </p:nvSpPr>
        <p:spPr>
          <a:xfrm>
            <a:off x="5419469" y="5955091"/>
            <a:ext cx="1152712" cy="2659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69" name="Open Turquise">
            <a:extLst>
              <a:ext uri="{FF2B5EF4-FFF2-40B4-BE49-F238E27FC236}">
                <a16:creationId xmlns:a16="http://schemas.microsoft.com/office/drawing/2014/main" id="{64C615E1-7996-4BC4-A04B-014EE529B9F5}"/>
              </a:ext>
            </a:extLst>
          </p:cNvPr>
          <p:cNvSpPr/>
          <p:nvPr/>
        </p:nvSpPr>
        <p:spPr>
          <a:xfrm>
            <a:off x="8603916" y="5955091"/>
            <a:ext cx="1152712" cy="26590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D0EC03-3A4A-4F93-815A-6904299C0FCA}"/>
              </a:ext>
            </a:extLst>
          </p:cNvPr>
          <p:cNvSpPr/>
          <p:nvPr/>
        </p:nvSpPr>
        <p:spPr>
          <a:xfrm>
            <a:off x="1245236" y="6477090"/>
            <a:ext cx="3093217" cy="390378"/>
          </a:xfrm>
          <a:prstGeom prst="ellipse">
            <a:avLst/>
          </a:prstGeom>
          <a:gradFill flip="none" rotWithShape="1">
            <a:gsLst>
              <a:gs pos="100000">
                <a:srgbClr val="979C9F">
                  <a:alpha val="0"/>
                </a:srgbClr>
              </a:gs>
              <a:gs pos="0">
                <a:schemeClr val="tx1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63BB1C3-C3D3-4EE1-81AA-223F315E88F2}"/>
              </a:ext>
            </a:extLst>
          </p:cNvPr>
          <p:cNvSpPr/>
          <p:nvPr/>
        </p:nvSpPr>
        <p:spPr>
          <a:xfrm>
            <a:off x="4432466" y="6467622"/>
            <a:ext cx="3093217" cy="390378"/>
          </a:xfrm>
          <a:prstGeom prst="ellipse">
            <a:avLst/>
          </a:prstGeom>
          <a:gradFill flip="none" rotWithShape="1">
            <a:gsLst>
              <a:gs pos="100000">
                <a:srgbClr val="979C9F">
                  <a:alpha val="0"/>
                </a:srgbClr>
              </a:gs>
              <a:gs pos="0">
                <a:schemeClr val="tx1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754B3DA-5722-4FC1-A3E4-C18D3C3F32AA}"/>
              </a:ext>
            </a:extLst>
          </p:cNvPr>
          <p:cNvSpPr/>
          <p:nvPr/>
        </p:nvSpPr>
        <p:spPr>
          <a:xfrm>
            <a:off x="7573460" y="6467622"/>
            <a:ext cx="3093217" cy="390378"/>
          </a:xfrm>
          <a:prstGeom prst="ellipse">
            <a:avLst/>
          </a:prstGeom>
          <a:gradFill flip="none" rotWithShape="1">
            <a:gsLst>
              <a:gs pos="100000">
                <a:srgbClr val="979C9F">
                  <a:alpha val="0"/>
                </a:srgbClr>
              </a:gs>
              <a:gs pos="0">
                <a:schemeClr val="tx1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F711575E-B8A0-4FB9-917C-77A5DAB3F614}"/>
              </a:ext>
            </a:extLst>
          </p:cNvPr>
          <p:cNvSpPr/>
          <p:nvPr/>
        </p:nvSpPr>
        <p:spPr>
          <a:xfrm rot="16200000">
            <a:off x="8611827" y="1756430"/>
            <a:ext cx="1136888" cy="685839"/>
          </a:xfrm>
          <a:prstGeom prst="stripedRightArrow">
            <a:avLst/>
          </a:prstGeom>
          <a:gradFill flip="none" rotWithShape="1">
            <a:gsLst>
              <a:gs pos="14000">
                <a:srgbClr val="B9BCC1"/>
              </a:gs>
              <a:gs pos="67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94F66-1741-4329-B067-B95872F747D7}"/>
              </a:ext>
            </a:extLst>
          </p:cNvPr>
          <p:cNvSpPr txBox="1"/>
          <p:nvPr/>
        </p:nvSpPr>
        <p:spPr>
          <a:xfrm>
            <a:off x="7219925" y="26638"/>
            <a:ext cx="4521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Oswald" panose="02000503000000000000" pitchFamily="2" charset="0"/>
              </a:rPr>
              <a:t>ANIMATED</a:t>
            </a:r>
          </a:p>
          <a:p>
            <a:pPr algn="ctr"/>
            <a:r>
              <a:rPr lang="en-US" sz="4000" b="1" dirty="0">
                <a:latin typeface="Oswald" panose="02000503000000000000" pitchFamily="2" charset="0"/>
              </a:rPr>
              <a:t>ENVELOPE OPENING</a:t>
            </a:r>
          </a:p>
        </p:txBody>
      </p:sp>
    </p:spTree>
    <p:extLst>
      <p:ext uri="{BB962C8B-B14F-4D97-AF65-F5344CB8AC3E}">
        <p14:creationId xmlns:p14="http://schemas.microsoft.com/office/powerpoint/2010/main" val="115551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18" grpId="0" animBg="1"/>
      <p:bldP spid="31" grpId="0" animBg="1"/>
      <p:bldP spid="32" grpId="0" animBg="1"/>
      <p:bldP spid="34" grpId="0" animBg="1"/>
      <p:bldP spid="48" grpId="0" animBg="1"/>
      <p:bldP spid="49" grpId="0" animBg="1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225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14</cp:revision>
  <dcterms:created xsi:type="dcterms:W3CDTF">2020-07-10T21:09:13Z</dcterms:created>
  <dcterms:modified xsi:type="dcterms:W3CDTF">2020-07-11T13:23:10Z</dcterms:modified>
</cp:coreProperties>
</file>