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9900"/>
    <a:srgbClr val="993366"/>
    <a:srgbClr val="FFCC00"/>
    <a:srgbClr val="CC00CC"/>
    <a:srgbClr val="E6E7E9"/>
    <a:srgbClr val="23A6E8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DDD9-B27A-497E-BC46-CBD7F5615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48C17-9BFD-4977-B56A-DA21BF3B6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B61F-E9EB-48B4-9AB3-AD08BAAE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656C-C83E-49BC-AA7E-47CE5BAD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1062-3517-4E7B-AAF6-DC7FC99C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AED7-0E95-4B68-9560-6C5DF4CE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E46C4-FD6C-45FB-96C1-9E9A42D45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37B2-11C8-4C95-B434-0E84DCDA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7D03-FEFF-4662-8B70-37546D3D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F1C8-646B-45CE-B194-E116904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2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7CB7D-9AE2-4112-830B-E1DAD4A8C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4FB54-5950-446F-A0B4-DB9353F44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C0FD-19FC-4F48-A966-2ECD3F79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E340-9F0F-451B-A3F2-FB8DC485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41D5-D893-4BE9-B276-62595051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01CC-C412-43BF-908B-19F6C4A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1510-1392-49AC-B890-B882EF5C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5CF1-CA36-47FA-877E-0AA47A7C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8FA9-790B-42D0-8E55-F8B96487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C65D-4512-4716-A668-63962F3F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F83E-99C4-4536-9A91-313C2B9B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8E53-7958-425F-BE86-8E8685048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C4CF-FBB0-4B5E-95F7-669CF47C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4727-9E90-4349-B839-86354F53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E2DB-CADA-42FC-AEBF-89DF1C7B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A0D-0046-4DD4-991F-B091FCBB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328C-E54C-4326-BF27-5BFD1B17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4A6C5-F110-4D66-B5A5-02C2FC17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23E4-92F2-4315-8E6B-3D172FB2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70711-FDE8-429F-8046-15B43E48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FD602-8B37-4D34-AF37-9AB7F086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244-5280-4BBD-BCBA-021B21D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6CFB-C30B-4284-90EB-86E74C558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106CC-0EAE-4C5F-A4C0-2E0DF5ED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B3CC5-A0FB-4D71-A2B9-D57840F8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9D9A1-AA8E-44E0-900D-8419EFEBB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BF8EB-A1C4-4E48-83AB-DA663326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502AB-F65C-44ED-9EE7-A9C4AFD5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2CF43-A90F-4059-87D1-09CCADA6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A5DA-FE84-43C4-9CFA-7774200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7DB3D-B827-480A-9319-67DD0162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91E94-9F3C-454A-8B08-F901F32D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8C72F-988F-407E-A453-0452DEFE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C90D1-830B-4CA3-B3D3-9FFBD29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F15F9-3590-4425-9EDB-1EBFAECF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4546D-90E3-415C-8761-D849274E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F811-DAFA-484D-8754-4E11FE84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2875-4C76-4230-958D-1DF2CC43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FBAF9-0B36-44C7-BF9E-2ACC7159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DC2C-3C8E-4D8E-9E51-85AC9D7F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7A936-CF3B-4888-950D-CACA9C50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A6B08-EBD5-4FB4-A502-C77C53B0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5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6F67-AB3B-4A49-9032-1495CC3A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E9CC1-1E72-496A-B171-789FDB2DE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5AC30-80A5-46BB-B74B-9EFC45851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412F-9F27-4B96-9C3C-F30BBE61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1413-0D2E-4BEC-B6E4-A0BFA323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A155-C32B-4085-91E7-8DA40B6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8791F-F16C-415E-89BB-F3D8C2AD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72024-DAE0-4C01-A464-CC51B9D2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C6AF-21B7-4BE0-BB46-6A9EEA0A3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D0048-EA53-44D3-BDAA-85057FF1B1B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C804-C623-43E1-8F26-0EB786FD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340C-B14D-4CEF-8EF4-707E66B01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E1AC-1905-4253-9B20-D929C98C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433961" y="1343285"/>
            <a:ext cx="3869635" cy="1020417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124092" y="878844"/>
            <a:ext cx="3914383" cy="1314370"/>
            <a:chOff x="5413659" y="1364860"/>
            <a:chExt cx="3914383" cy="13143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0"/>
              <a:chOff x="3119461" y="2798299"/>
              <a:chExt cx="3914383" cy="1226820"/>
            </a:xfrm>
          </p:grpSpPr>
          <p:sp>
            <p:nvSpPr>
              <p:cNvPr id="2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2" y="3192198"/>
                <a:ext cx="1213343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8875868" y="1642793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AA11E9-AB02-4892-BADA-1DE43E97962F}"/>
                </a:ext>
              </a:extLst>
            </p:cNvPr>
            <p:cNvSpPr txBox="1"/>
            <p:nvPr/>
          </p:nvSpPr>
          <p:spPr>
            <a:xfrm>
              <a:off x="5921287" y="1421721"/>
              <a:ext cx="301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TITLE 01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5055" y="1755900"/>
              <a:ext cx="3010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9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1993818" y="699188"/>
            <a:ext cx="4145323" cy="1589648"/>
            <a:chOff x="1543242" y="699188"/>
            <a:chExt cx="4145323" cy="158964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440843"/>
                <a:ext cx="31894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MAIN TITLE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A381-B8E9-4260-9D4F-654D8D7073F3}"/>
              </a:ext>
            </a:extLst>
          </p:cNvPr>
          <p:cNvSpPr/>
          <p:nvPr/>
        </p:nvSpPr>
        <p:spPr>
          <a:xfrm rot="439804">
            <a:off x="5433961" y="3249670"/>
            <a:ext cx="3869635" cy="1020417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722E80-26B1-49A7-A77F-B1A779C192A3}"/>
              </a:ext>
            </a:extLst>
          </p:cNvPr>
          <p:cNvGrpSpPr/>
          <p:nvPr/>
        </p:nvGrpSpPr>
        <p:grpSpPr>
          <a:xfrm>
            <a:off x="2124092" y="2785229"/>
            <a:ext cx="3914383" cy="1314370"/>
            <a:chOff x="5413659" y="1364860"/>
            <a:chExt cx="3914383" cy="131437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361FB6E-41F6-46EC-95A6-2BA02F153227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0"/>
              <a:chOff x="3119461" y="2798299"/>
              <a:chExt cx="3914383" cy="1226820"/>
            </a:xfrm>
          </p:grpSpPr>
          <p:sp>
            <p:nvSpPr>
              <p:cNvPr id="70" name="Rectangle: Top Corners Rounded 69">
                <a:extLst>
                  <a:ext uri="{FF2B5EF4-FFF2-40B4-BE49-F238E27FC236}">
                    <a16:creationId xmlns:a16="http://schemas.microsoft.com/office/drawing/2014/main" id="{1CD8C1E3-BC7F-4186-82CA-C3C9C095A4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A27B471-0242-4767-BD3A-CB39421E7FE6}"/>
                  </a:ext>
                </a:extLst>
              </p:cNvPr>
              <p:cNvSpPr/>
              <p:nvPr/>
            </p:nvSpPr>
            <p:spPr>
              <a:xfrm rot="5400000">
                <a:off x="6200922" y="3192198"/>
                <a:ext cx="1213343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FD994F-F7C6-4492-9FDB-2BCAC456E34E}"/>
                </a:ext>
              </a:extLst>
            </p:cNvPr>
            <p:cNvSpPr txBox="1"/>
            <p:nvPr/>
          </p:nvSpPr>
          <p:spPr>
            <a:xfrm>
              <a:off x="8875868" y="1642793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57329B-CD0A-4E8B-918E-A71BB255D9EE}"/>
                </a:ext>
              </a:extLst>
            </p:cNvPr>
            <p:cNvSpPr txBox="1"/>
            <p:nvPr/>
          </p:nvSpPr>
          <p:spPr>
            <a:xfrm>
              <a:off x="5921287" y="1421721"/>
              <a:ext cx="301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TITLE 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E484E2-4DF0-4768-8403-F3409737270D}"/>
                </a:ext>
              </a:extLst>
            </p:cNvPr>
            <p:cNvSpPr txBox="1"/>
            <p:nvPr/>
          </p:nvSpPr>
          <p:spPr>
            <a:xfrm>
              <a:off x="5865055" y="1755900"/>
              <a:ext cx="3010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9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DEF8D35-7E1B-43A4-B2CA-1397FC63EDF8}"/>
              </a:ext>
            </a:extLst>
          </p:cNvPr>
          <p:cNvGrpSpPr/>
          <p:nvPr/>
        </p:nvGrpSpPr>
        <p:grpSpPr>
          <a:xfrm>
            <a:off x="1978347" y="2549299"/>
            <a:ext cx="4160794" cy="1634406"/>
            <a:chOff x="1527771" y="2633707"/>
            <a:chExt cx="4160794" cy="163440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3EAE41-2551-4588-850C-7D16A3944F61}"/>
                </a:ext>
              </a:extLst>
            </p:cNvPr>
            <p:cNvSpPr/>
            <p:nvPr/>
          </p:nvSpPr>
          <p:spPr>
            <a:xfrm rot="16200000">
              <a:off x="4522709" y="3029364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4FEB18D-2DA9-4579-A199-163B41060B92}"/>
                </a:ext>
              </a:extLst>
            </p:cNvPr>
            <p:cNvGrpSpPr/>
            <p:nvPr/>
          </p:nvGrpSpPr>
          <p:grpSpPr>
            <a:xfrm>
              <a:off x="1527771" y="2706599"/>
              <a:ext cx="3914382" cy="1561514"/>
              <a:chOff x="777702" y="1039430"/>
              <a:chExt cx="3914382" cy="1561514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3FB26B7-FE60-4082-9BAE-A98F8A0DE121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00CC"/>
                  </a:gs>
                  <a:gs pos="100000">
                    <a:srgbClr val="993366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79BCFAA-DF5B-4918-A3B0-071160549DAA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Left Bracket 12">
                <a:extLst>
                  <a:ext uri="{FF2B5EF4-FFF2-40B4-BE49-F238E27FC236}">
                    <a16:creationId xmlns:a16="http://schemas.microsoft.com/office/drawing/2014/main" id="{2C82CF0E-9D91-4A35-B4E7-AB34EA508F62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91129D-41F0-4553-AC72-93C09870C7F9}"/>
                  </a:ext>
                </a:extLst>
              </p:cNvPr>
              <p:cNvSpPr txBox="1"/>
              <p:nvPr/>
            </p:nvSpPr>
            <p:spPr>
              <a:xfrm>
                <a:off x="1050138" y="1440843"/>
                <a:ext cx="31894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MAIN TITLE</a:t>
                </a: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7318AE7-9B6B-426D-8559-847D5C4065A1}"/>
              </a:ext>
            </a:extLst>
          </p:cNvPr>
          <p:cNvSpPr/>
          <p:nvPr/>
        </p:nvSpPr>
        <p:spPr>
          <a:xfrm rot="439804">
            <a:off x="5433961" y="5156055"/>
            <a:ext cx="3869635" cy="1020417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7FF8BE-A26E-4F5D-8B48-CDEADC51BDC7}"/>
              </a:ext>
            </a:extLst>
          </p:cNvPr>
          <p:cNvGrpSpPr/>
          <p:nvPr/>
        </p:nvGrpSpPr>
        <p:grpSpPr>
          <a:xfrm>
            <a:off x="2124092" y="4691614"/>
            <a:ext cx="3914383" cy="1314370"/>
            <a:chOff x="5413659" y="1364860"/>
            <a:chExt cx="3914383" cy="131437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602462C-0718-4C8B-AD8C-37935779043A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0"/>
              <a:chOff x="3119461" y="2798299"/>
              <a:chExt cx="3914383" cy="1226820"/>
            </a:xfrm>
          </p:grpSpPr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921145F7-DD54-4B8E-B47A-C55E4EFF5D3B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B051CC9-FF3F-4128-922F-B844268E8483}"/>
                  </a:ext>
                </a:extLst>
              </p:cNvPr>
              <p:cNvSpPr/>
              <p:nvPr/>
            </p:nvSpPr>
            <p:spPr>
              <a:xfrm rot="5400000">
                <a:off x="6200922" y="3192198"/>
                <a:ext cx="1213343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D10031-27B3-4C49-98B3-5B12E260223A}"/>
                </a:ext>
              </a:extLst>
            </p:cNvPr>
            <p:cNvSpPr txBox="1"/>
            <p:nvPr/>
          </p:nvSpPr>
          <p:spPr>
            <a:xfrm>
              <a:off x="8875868" y="1642793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D126DD9-336E-4BE1-9D9D-62D5FE7CB40C}"/>
                </a:ext>
              </a:extLst>
            </p:cNvPr>
            <p:cNvSpPr txBox="1"/>
            <p:nvPr/>
          </p:nvSpPr>
          <p:spPr>
            <a:xfrm>
              <a:off x="5921287" y="1421721"/>
              <a:ext cx="301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TITLE 01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1561AE9-FE7C-4656-93CC-826AA86047A4}"/>
                </a:ext>
              </a:extLst>
            </p:cNvPr>
            <p:cNvSpPr txBox="1"/>
            <p:nvPr/>
          </p:nvSpPr>
          <p:spPr>
            <a:xfrm>
              <a:off x="5865055" y="1755900"/>
              <a:ext cx="3010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9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4773E3-D748-4AB0-84A0-3EE08D8EE1F8}"/>
              </a:ext>
            </a:extLst>
          </p:cNvPr>
          <p:cNvGrpSpPr/>
          <p:nvPr/>
        </p:nvGrpSpPr>
        <p:grpSpPr>
          <a:xfrm>
            <a:off x="1993818" y="4497890"/>
            <a:ext cx="4145323" cy="1589648"/>
            <a:chOff x="1543242" y="4511958"/>
            <a:chExt cx="4145323" cy="158964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9071A32-CEB1-409E-B2F3-6B441E2F4682}"/>
                </a:ext>
              </a:extLst>
            </p:cNvPr>
            <p:cNvSpPr/>
            <p:nvPr/>
          </p:nvSpPr>
          <p:spPr>
            <a:xfrm rot="16200000">
              <a:off x="4522709" y="493574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28CFC94-5550-4B65-ACAA-61905224DA8E}"/>
                </a:ext>
              </a:extLst>
            </p:cNvPr>
            <p:cNvGrpSpPr/>
            <p:nvPr/>
          </p:nvGrpSpPr>
          <p:grpSpPr>
            <a:xfrm>
              <a:off x="1543242" y="4511958"/>
              <a:ext cx="3914382" cy="1561514"/>
              <a:chOff x="777702" y="1039430"/>
              <a:chExt cx="3914382" cy="1561514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9028026-B729-4171-A906-C0392AC497FF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61609A1-C364-4DF4-B50C-B74765F18C20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Left Bracket 12">
                <a:extLst>
                  <a:ext uri="{FF2B5EF4-FFF2-40B4-BE49-F238E27FC236}">
                    <a16:creationId xmlns:a16="http://schemas.microsoft.com/office/drawing/2014/main" id="{1BBC2BBE-49C9-48D1-B788-2CB665EB5738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55519C-764E-4618-906D-9E72B48CC833}"/>
                  </a:ext>
                </a:extLst>
              </p:cNvPr>
              <p:cNvSpPr txBox="1"/>
              <p:nvPr/>
            </p:nvSpPr>
            <p:spPr>
              <a:xfrm>
                <a:off x="1050138" y="1440843"/>
                <a:ext cx="31894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MAIN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95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-4.07407E-6 L 0.28033 0.00232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10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1.85185E-6 L 0.28034 0.00232 " pathEditMode="relative" rAng="0" ptsTypes="AA" p14:bounceEnd="50000">
                                          <p:cBhvr>
                                            <p:cTn id="1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10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1.11111E-6 L 0.28034 0.00232 " pathEditMode="relative" rAng="0" ptsTypes="AA" p14:bounceEnd="50000">
                                          <p:cBhvr>
                                            <p:cTn id="20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10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 animBg="1"/>
          <p:bldP spid="64" grpId="0" animBg="1"/>
          <p:bldP spid="7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07407E-6 L 0.28034 0.00232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10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1.85185E-6 L 0.28034 0.00232 " pathEditMode="relative" rAng="0" ptsTypes="AA">
                                          <p:cBhvr>
                                            <p:cTn id="13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10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1.11111E-6 L 0.28034 0.00232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10" y="1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3" grpId="0" animBg="1"/>
          <p:bldP spid="64" grpId="0" animBg="1"/>
          <p:bldP spid="7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4AC0E26-95A4-433D-AE36-6A3A087B7F68}"/>
              </a:ext>
            </a:extLst>
          </p:cNvPr>
          <p:cNvGrpSpPr/>
          <p:nvPr/>
        </p:nvGrpSpPr>
        <p:grpSpPr>
          <a:xfrm>
            <a:off x="1968046" y="622405"/>
            <a:ext cx="4127954" cy="1501281"/>
            <a:chOff x="4865993" y="4134716"/>
            <a:chExt cx="4127954" cy="150128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6A3E70-4981-4625-8EAA-710569B216B9}"/>
                </a:ext>
              </a:extLst>
            </p:cNvPr>
            <p:cNvGrpSpPr/>
            <p:nvPr/>
          </p:nvGrpSpPr>
          <p:grpSpPr>
            <a:xfrm>
              <a:off x="4865993" y="4134716"/>
              <a:ext cx="4015408" cy="1501281"/>
              <a:chOff x="3366276" y="3429000"/>
              <a:chExt cx="4015408" cy="1501281"/>
            </a:xfrm>
          </p:grpSpPr>
          <p:sp>
            <p:nvSpPr>
              <p:cNvPr id="14" name="Rectangle: Top Corners Rounded 13">
                <a:extLst>
                  <a:ext uri="{FF2B5EF4-FFF2-40B4-BE49-F238E27FC236}">
                    <a16:creationId xmlns:a16="http://schemas.microsoft.com/office/drawing/2014/main" id="{B17C5659-8DEC-4372-BD1C-0DD2402E2372}"/>
                  </a:ext>
                </a:extLst>
              </p:cNvPr>
              <p:cNvSpPr/>
              <p:nvPr/>
            </p:nvSpPr>
            <p:spPr>
              <a:xfrm rot="5400000">
                <a:off x="4623340" y="2171936"/>
                <a:ext cx="1501280" cy="4015408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7969AE8-AC62-461D-8247-AC7D75B696CB}"/>
                  </a:ext>
                </a:extLst>
              </p:cNvPr>
              <p:cNvSpPr/>
              <p:nvPr/>
            </p:nvSpPr>
            <p:spPr>
              <a:xfrm rot="5400000">
                <a:off x="6260176" y="3808774"/>
                <a:ext cx="1501280" cy="741733"/>
              </a:xfrm>
              <a:custGeom>
                <a:avLst/>
                <a:gdLst>
                  <a:gd name="connsiteX0" fmla="*/ 0 w 1501280"/>
                  <a:gd name="connsiteY0" fmla="*/ 741733 h 741733"/>
                  <a:gd name="connsiteX1" fmla="*/ 0 w 1501280"/>
                  <a:gd name="connsiteY1" fmla="*/ 250218 h 741733"/>
                  <a:gd name="connsiteX2" fmla="*/ 250218 w 1501280"/>
                  <a:gd name="connsiteY2" fmla="*/ 0 h 741733"/>
                  <a:gd name="connsiteX3" fmla="*/ 1251062 w 1501280"/>
                  <a:gd name="connsiteY3" fmla="*/ 0 h 741733"/>
                  <a:gd name="connsiteX4" fmla="*/ 1501280 w 1501280"/>
                  <a:gd name="connsiteY4" fmla="*/ 250218 h 741733"/>
                  <a:gd name="connsiteX5" fmla="*/ 1501280 w 1501280"/>
                  <a:gd name="connsiteY5" fmla="*/ 741733 h 74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1280" h="741733">
                    <a:moveTo>
                      <a:pt x="0" y="741733"/>
                    </a:moveTo>
                    <a:lnTo>
                      <a:pt x="0" y="250218"/>
                    </a:lnTo>
                    <a:cubicBezTo>
                      <a:pt x="0" y="112026"/>
                      <a:pt x="112026" y="0"/>
                      <a:pt x="250218" y="0"/>
                    </a:cubicBezTo>
                    <a:lnTo>
                      <a:pt x="1251062" y="0"/>
                    </a:lnTo>
                    <a:cubicBezTo>
                      <a:pt x="1389254" y="0"/>
                      <a:pt x="1501280" y="112026"/>
                      <a:pt x="1501280" y="250218"/>
                    </a:cubicBezTo>
                    <a:lnTo>
                      <a:pt x="1501280" y="74173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0E315E-896A-44C4-A7B3-90C4D5B4628D}"/>
                </a:ext>
              </a:extLst>
            </p:cNvPr>
            <p:cNvSpPr txBox="1"/>
            <p:nvPr/>
          </p:nvSpPr>
          <p:spPr>
            <a:xfrm>
              <a:off x="5541957" y="4562190"/>
              <a:ext cx="192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Change your </a:t>
              </a:r>
              <a:r>
                <a:rPr lang="en-US" dirty="0" err="1"/>
                <a:t>tex</a:t>
              </a:r>
              <a:r>
                <a:rPr lang="en-US" dirty="0"/>
                <a:t> here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E8037-9E04-4E1E-8D5E-C5017220E438}"/>
                </a:ext>
              </a:extLst>
            </p:cNvPr>
            <p:cNvSpPr txBox="1"/>
            <p:nvPr/>
          </p:nvSpPr>
          <p:spPr>
            <a:xfrm>
              <a:off x="8139665" y="4532391"/>
              <a:ext cx="8542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C10128-1F20-4457-B5BB-8F139210441C}"/>
              </a:ext>
            </a:extLst>
          </p:cNvPr>
          <p:cNvGrpSpPr/>
          <p:nvPr/>
        </p:nvGrpSpPr>
        <p:grpSpPr>
          <a:xfrm>
            <a:off x="1492599" y="482456"/>
            <a:ext cx="4214191" cy="1762539"/>
            <a:chOff x="1577008" y="1321906"/>
            <a:chExt cx="4214191" cy="176253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F6BE8B-2009-4091-A7F2-1AE1D9B51347}"/>
                </a:ext>
              </a:extLst>
            </p:cNvPr>
            <p:cNvSpPr/>
            <p:nvPr/>
          </p:nvSpPr>
          <p:spPr>
            <a:xfrm rot="16200000">
              <a:off x="2802834" y="96080"/>
              <a:ext cx="1762539" cy="4214191"/>
            </a:xfrm>
            <a:custGeom>
              <a:avLst/>
              <a:gdLst>
                <a:gd name="connsiteX0" fmla="*/ 1762539 w 1762539"/>
                <a:gd name="connsiteY0" fmla="*/ 293762 h 4214191"/>
                <a:gd name="connsiteX1" fmla="*/ 1762539 w 1762539"/>
                <a:gd name="connsiteY1" fmla="*/ 4214191 h 4214191"/>
                <a:gd name="connsiteX2" fmla="*/ 1338470 w 1762539"/>
                <a:gd name="connsiteY2" fmla="*/ 4214191 h 4214191"/>
                <a:gd name="connsiteX3" fmla="*/ 881270 w 1762539"/>
                <a:gd name="connsiteY3" fmla="*/ 3756991 h 4214191"/>
                <a:gd name="connsiteX4" fmla="*/ 424070 w 1762539"/>
                <a:gd name="connsiteY4" fmla="*/ 4214191 h 4214191"/>
                <a:gd name="connsiteX5" fmla="*/ 0 w 1762539"/>
                <a:gd name="connsiteY5" fmla="*/ 4214191 h 4214191"/>
                <a:gd name="connsiteX6" fmla="*/ 0 w 1762539"/>
                <a:gd name="connsiteY6" fmla="*/ 293762 h 4214191"/>
                <a:gd name="connsiteX7" fmla="*/ 293762 w 1762539"/>
                <a:gd name="connsiteY7" fmla="*/ 0 h 4214191"/>
                <a:gd name="connsiteX8" fmla="*/ 1468777 w 1762539"/>
                <a:gd name="connsiteY8" fmla="*/ 0 h 4214191"/>
                <a:gd name="connsiteX9" fmla="*/ 1762539 w 1762539"/>
                <a:gd name="connsiteY9" fmla="*/ 293762 h 421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2539" h="4214191">
                  <a:moveTo>
                    <a:pt x="1762539" y="293762"/>
                  </a:moveTo>
                  <a:lnTo>
                    <a:pt x="1762539" y="4214191"/>
                  </a:lnTo>
                  <a:lnTo>
                    <a:pt x="1338470" y="4214191"/>
                  </a:lnTo>
                  <a:cubicBezTo>
                    <a:pt x="1338470" y="3961686"/>
                    <a:pt x="1133775" y="3756991"/>
                    <a:pt x="881270" y="3756991"/>
                  </a:cubicBezTo>
                  <a:cubicBezTo>
                    <a:pt x="628765" y="3756991"/>
                    <a:pt x="424070" y="3961686"/>
                    <a:pt x="424070" y="4214191"/>
                  </a:cubicBezTo>
                  <a:lnTo>
                    <a:pt x="0" y="4214191"/>
                  </a:lnTo>
                  <a:lnTo>
                    <a:pt x="0" y="293762"/>
                  </a:lnTo>
                  <a:cubicBezTo>
                    <a:pt x="0" y="131522"/>
                    <a:pt x="131522" y="0"/>
                    <a:pt x="293762" y="0"/>
                  </a:cubicBezTo>
                  <a:lnTo>
                    <a:pt x="1468777" y="0"/>
                  </a:lnTo>
                  <a:cubicBezTo>
                    <a:pt x="1631017" y="0"/>
                    <a:pt x="1762539" y="131522"/>
                    <a:pt x="1762539" y="29376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D50DC6-9344-4BE5-98D7-509485BCB4B7}"/>
                </a:ext>
              </a:extLst>
            </p:cNvPr>
            <p:cNvSpPr/>
            <p:nvPr/>
          </p:nvSpPr>
          <p:spPr>
            <a:xfrm rot="16200000">
              <a:off x="3042175" y="195471"/>
              <a:ext cx="1482639" cy="4015408"/>
            </a:xfrm>
            <a:custGeom>
              <a:avLst/>
              <a:gdLst>
                <a:gd name="connsiteX0" fmla="*/ 1482639 w 1482639"/>
                <a:gd name="connsiteY0" fmla="*/ 247111 h 4015408"/>
                <a:gd name="connsiteX1" fmla="*/ 1482639 w 1482639"/>
                <a:gd name="connsiteY1" fmla="*/ 4015408 h 4015408"/>
                <a:gd name="connsiteX2" fmla="*/ 1198519 w 1482639"/>
                <a:gd name="connsiteY2" fmla="*/ 4015408 h 4015408"/>
                <a:gd name="connsiteX3" fmla="*/ 1189231 w 1482639"/>
                <a:gd name="connsiteY3" fmla="*/ 3923267 h 4015408"/>
                <a:gd name="connsiteX4" fmla="*/ 741320 w 1482639"/>
                <a:gd name="connsiteY4" fmla="*/ 3558209 h 4015408"/>
                <a:gd name="connsiteX5" fmla="*/ 293408 w 1482639"/>
                <a:gd name="connsiteY5" fmla="*/ 3923266 h 4015408"/>
                <a:gd name="connsiteX6" fmla="*/ 284120 w 1482639"/>
                <a:gd name="connsiteY6" fmla="*/ 4015408 h 4015408"/>
                <a:gd name="connsiteX7" fmla="*/ 0 w 1482639"/>
                <a:gd name="connsiteY7" fmla="*/ 4015408 h 4015408"/>
                <a:gd name="connsiteX8" fmla="*/ 0 w 1482639"/>
                <a:gd name="connsiteY8" fmla="*/ 247111 h 4015408"/>
                <a:gd name="connsiteX9" fmla="*/ 247111 w 1482639"/>
                <a:gd name="connsiteY9" fmla="*/ 0 h 4015408"/>
                <a:gd name="connsiteX10" fmla="*/ 1235528 w 1482639"/>
                <a:gd name="connsiteY10" fmla="*/ 0 h 4015408"/>
                <a:gd name="connsiteX11" fmla="*/ 1482639 w 1482639"/>
                <a:gd name="connsiteY11" fmla="*/ 247111 h 401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2639" h="4015408">
                  <a:moveTo>
                    <a:pt x="1482639" y="247111"/>
                  </a:moveTo>
                  <a:lnTo>
                    <a:pt x="1482639" y="4015408"/>
                  </a:lnTo>
                  <a:lnTo>
                    <a:pt x="1198519" y="4015408"/>
                  </a:lnTo>
                  <a:lnTo>
                    <a:pt x="1189231" y="3923267"/>
                  </a:lnTo>
                  <a:cubicBezTo>
                    <a:pt x="1146599" y="3714928"/>
                    <a:pt x="962261" y="3558209"/>
                    <a:pt x="741320" y="3558209"/>
                  </a:cubicBezTo>
                  <a:cubicBezTo>
                    <a:pt x="520378" y="3558209"/>
                    <a:pt x="336040" y="3714928"/>
                    <a:pt x="293408" y="3923266"/>
                  </a:cubicBezTo>
                  <a:lnTo>
                    <a:pt x="284120" y="4015408"/>
                  </a:lnTo>
                  <a:lnTo>
                    <a:pt x="0" y="4015408"/>
                  </a:lnTo>
                  <a:lnTo>
                    <a:pt x="0" y="247111"/>
                  </a:lnTo>
                  <a:cubicBezTo>
                    <a:pt x="0" y="110635"/>
                    <a:pt x="110635" y="0"/>
                    <a:pt x="247111" y="0"/>
                  </a:cubicBezTo>
                  <a:lnTo>
                    <a:pt x="1235528" y="0"/>
                  </a:lnTo>
                  <a:cubicBezTo>
                    <a:pt x="1372004" y="0"/>
                    <a:pt x="1482639" y="110635"/>
                    <a:pt x="1482639" y="247111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FBABE7-7554-4FB3-9651-2614F69DBBF2}"/>
                </a:ext>
              </a:extLst>
            </p:cNvPr>
            <p:cNvSpPr txBox="1"/>
            <p:nvPr/>
          </p:nvSpPr>
          <p:spPr>
            <a:xfrm>
              <a:off x="1874969" y="1969631"/>
              <a:ext cx="3312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TITLE HERE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6030C8-A74F-4B30-867F-AF36A7350EBE}"/>
              </a:ext>
            </a:extLst>
          </p:cNvPr>
          <p:cNvGrpSpPr/>
          <p:nvPr/>
        </p:nvGrpSpPr>
        <p:grpSpPr>
          <a:xfrm>
            <a:off x="1968046" y="2642670"/>
            <a:ext cx="4127954" cy="1501281"/>
            <a:chOff x="4865993" y="4134716"/>
            <a:chExt cx="4127954" cy="150128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9A3083-BC90-48CB-8E4C-ABC7B3E82E99}"/>
                </a:ext>
              </a:extLst>
            </p:cNvPr>
            <p:cNvGrpSpPr/>
            <p:nvPr/>
          </p:nvGrpSpPr>
          <p:grpSpPr>
            <a:xfrm>
              <a:off x="4865993" y="4134716"/>
              <a:ext cx="4015408" cy="1501281"/>
              <a:chOff x="3366276" y="3429000"/>
              <a:chExt cx="4015408" cy="1501281"/>
            </a:xfrm>
          </p:grpSpPr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97BAEA34-D2D1-4A11-8551-F3366EDB6813}"/>
                  </a:ext>
                </a:extLst>
              </p:cNvPr>
              <p:cNvSpPr/>
              <p:nvPr/>
            </p:nvSpPr>
            <p:spPr>
              <a:xfrm rot="5400000">
                <a:off x="4623340" y="2171936"/>
                <a:ext cx="1501280" cy="4015408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62F8267-E443-4A21-ABD6-A99C5E31396A}"/>
                  </a:ext>
                </a:extLst>
              </p:cNvPr>
              <p:cNvSpPr/>
              <p:nvPr/>
            </p:nvSpPr>
            <p:spPr>
              <a:xfrm rot="5400000">
                <a:off x="6260176" y="3808774"/>
                <a:ext cx="1501280" cy="741733"/>
              </a:xfrm>
              <a:custGeom>
                <a:avLst/>
                <a:gdLst>
                  <a:gd name="connsiteX0" fmla="*/ 0 w 1501280"/>
                  <a:gd name="connsiteY0" fmla="*/ 741733 h 741733"/>
                  <a:gd name="connsiteX1" fmla="*/ 0 w 1501280"/>
                  <a:gd name="connsiteY1" fmla="*/ 250218 h 741733"/>
                  <a:gd name="connsiteX2" fmla="*/ 250218 w 1501280"/>
                  <a:gd name="connsiteY2" fmla="*/ 0 h 741733"/>
                  <a:gd name="connsiteX3" fmla="*/ 1251062 w 1501280"/>
                  <a:gd name="connsiteY3" fmla="*/ 0 h 741733"/>
                  <a:gd name="connsiteX4" fmla="*/ 1501280 w 1501280"/>
                  <a:gd name="connsiteY4" fmla="*/ 250218 h 741733"/>
                  <a:gd name="connsiteX5" fmla="*/ 1501280 w 1501280"/>
                  <a:gd name="connsiteY5" fmla="*/ 741733 h 74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1280" h="741733">
                    <a:moveTo>
                      <a:pt x="0" y="741733"/>
                    </a:moveTo>
                    <a:lnTo>
                      <a:pt x="0" y="250218"/>
                    </a:lnTo>
                    <a:cubicBezTo>
                      <a:pt x="0" y="112026"/>
                      <a:pt x="112026" y="0"/>
                      <a:pt x="250218" y="0"/>
                    </a:cubicBezTo>
                    <a:lnTo>
                      <a:pt x="1251062" y="0"/>
                    </a:lnTo>
                    <a:cubicBezTo>
                      <a:pt x="1389254" y="0"/>
                      <a:pt x="1501280" y="112026"/>
                      <a:pt x="1501280" y="250218"/>
                    </a:cubicBezTo>
                    <a:lnTo>
                      <a:pt x="1501280" y="741733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5890FA-4CC4-4270-B51A-9D7563777036}"/>
                </a:ext>
              </a:extLst>
            </p:cNvPr>
            <p:cNvSpPr txBox="1"/>
            <p:nvPr/>
          </p:nvSpPr>
          <p:spPr>
            <a:xfrm>
              <a:off x="5541957" y="4562190"/>
              <a:ext cx="192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 your text here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DE30A9-B8CA-4522-8E8B-8D41581CAD88}"/>
                </a:ext>
              </a:extLst>
            </p:cNvPr>
            <p:cNvSpPr txBox="1"/>
            <p:nvPr/>
          </p:nvSpPr>
          <p:spPr>
            <a:xfrm>
              <a:off x="8139665" y="4532391"/>
              <a:ext cx="8542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FD1912-F9E6-4D4B-B3F0-C1CF041148AC}"/>
              </a:ext>
            </a:extLst>
          </p:cNvPr>
          <p:cNvGrpSpPr/>
          <p:nvPr/>
        </p:nvGrpSpPr>
        <p:grpSpPr>
          <a:xfrm>
            <a:off x="1492599" y="2502721"/>
            <a:ext cx="4214191" cy="1762539"/>
            <a:chOff x="1577008" y="1321906"/>
            <a:chExt cx="4214191" cy="1762539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F26CDA-881E-4EDB-8789-6859B981FBA2}"/>
                </a:ext>
              </a:extLst>
            </p:cNvPr>
            <p:cNvSpPr/>
            <p:nvPr/>
          </p:nvSpPr>
          <p:spPr>
            <a:xfrm rot="16200000">
              <a:off x="2802834" y="96080"/>
              <a:ext cx="1762539" cy="4214191"/>
            </a:xfrm>
            <a:custGeom>
              <a:avLst/>
              <a:gdLst>
                <a:gd name="connsiteX0" fmla="*/ 1762539 w 1762539"/>
                <a:gd name="connsiteY0" fmla="*/ 293762 h 4214191"/>
                <a:gd name="connsiteX1" fmla="*/ 1762539 w 1762539"/>
                <a:gd name="connsiteY1" fmla="*/ 4214191 h 4214191"/>
                <a:gd name="connsiteX2" fmla="*/ 1338470 w 1762539"/>
                <a:gd name="connsiteY2" fmla="*/ 4214191 h 4214191"/>
                <a:gd name="connsiteX3" fmla="*/ 881270 w 1762539"/>
                <a:gd name="connsiteY3" fmla="*/ 3756991 h 4214191"/>
                <a:gd name="connsiteX4" fmla="*/ 424070 w 1762539"/>
                <a:gd name="connsiteY4" fmla="*/ 4214191 h 4214191"/>
                <a:gd name="connsiteX5" fmla="*/ 0 w 1762539"/>
                <a:gd name="connsiteY5" fmla="*/ 4214191 h 4214191"/>
                <a:gd name="connsiteX6" fmla="*/ 0 w 1762539"/>
                <a:gd name="connsiteY6" fmla="*/ 293762 h 4214191"/>
                <a:gd name="connsiteX7" fmla="*/ 293762 w 1762539"/>
                <a:gd name="connsiteY7" fmla="*/ 0 h 4214191"/>
                <a:gd name="connsiteX8" fmla="*/ 1468777 w 1762539"/>
                <a:gd name="connsiteY8" fmla="*/ 0 h 4214191"/>
                <a:gd name="connsiteX9" fmla="*/ 1762539 w 1762539"/>
                <a:gd name="connsiteY9" fmla="*/ 293762 h 421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2539" h="4214191">
                  <a:moveTo>
                    <a:pt x="1762539" y="293762"/>
                  </a:moveTo>
                  <a:lnTo>
                    <a:pt x="1762539" y="4214191"/>
                  </a:lnTo>
                  <a:lnTo>
                    <a:pt x="1338470" y="4214191"/>
                  </a:lnTo>
                  <a:cubicBezTo>
                    <a:pt x="1338470" y="3961686"/>
                    <a:pt x="1133775" y="3756991"/>
                    <a:pt x="881270" y="3756991"/>
                  </a:cubicBezTo>
                  <a:cubicBezTo>
                    <a:pt x="628765" y="3756991"/>
                    <a:pt x="424070" y="3961686"/>
                    <a:pt x="424070" y="4214191"/>
                  </a:cubicBezTo>
                  <a:lnTo>
                    <a:pt x="0" y="4214191"/>
                  </a:lnTo>
                  <a:lnTo>
                    <a:pt x="0" y="293762"/>
                  </a:lnTo>
                  <a:cubicBezTo>
                    <a:pt x="0" y="131522"/>
                    <a:pt x="131522" y="0"/>
                    <a:pt x="293762" y="0"/>
                  </a:cubicBezTo>
                  <a:lnTo>
                    <a:pt x="1468777" y="0"/>
                  </a:lnTo>
                  <a:cubicBezTo>
                    <a:pt x="1631017" y="0"/>
                    <a:pt x="1762539" y="131522"/>
                    <a:pt x="1762539" y="2937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7C0EB09-1B19-421B-AF3E-EB25BC1F3E3E}"/>
                </a:ext>
              </a:extLst>
            </p:cNvPr>
            <p:cNvSpPr/>
            <p:nvPr/>
          </p:nvSpPr>
          <p:spPr>
            <a:xfrm rot="16200000">
              <a:off x="3042175" y="195471"/>
              <a:ext cx="1482639" cy="4015408"/>
            </a:xfrm>
            <a:custGeom>
              <a:avLst/>
              <a:gdLst>
                <a:gd name="connsiteX0" fmla="*/ 1482639 w 1482639"/>
                <a:gd name="connsiteY0" fmla="*/ 247111 h 4015408"/>
                <a:gd name="connsiteX1" fmla="*/ 1482639 w 1482639"/>
                <a:gd name="connsiteY1" fmla="*/ 4015408 h 4015408"/>
                <a:gd name="connsiteX2" fmla="*/ 1198519 w 1482639"/>
                <a:gd name="connsiteY2" fmla="*/ 4015408 h 4015408"/>
                <a:gd name="connsiteX3" fmla="*/ 1189231 w 1482639"/>
                <a:gd name="connsiteY3" fmla="*/ 3923267 h 4015408"/>
                <a:gd name="connsiteX4" fmla="*/ 741320 w 1482639"/>
                <a:gd name="connsiteY4" fmla="*/ 3558209 h 4015408"/>
                <a:gd name="connsiteX5" fmla="*/ 293408 w 1482639"/>
                <a:gd name="connsiteY5" fmla="*/ 3923266 h 4015408"/>
                <a:gd name="connsiteX6" fmla="*/ 284120 w 1482639"/>
                <a:gd name="connsiteY6" fmla="*/ 4015408 h 4015408"/>
                <a:gd name="connsiteX7" fmla="*/ 0 w 1482639"/>
                <a:gd name="connsiteY7" fmla="*/ 4015408 h 4015408"/>
                <a:gd name="connsiteX8" fmla="*/ 0 w 1482639"/>
                <a:gd name="connsiteY8" fmla="*/ 247111 h 4015408"/>
                <a:gd name="connsiteX9" fmla="*/ 247111 w 1482639"/>
                <a:gd name="connsiteY9" fmla="*/ 0 h 4015408"/>
                <a:gd name="connsiteX10" fmla="*/ 1235528 w 1482639"/>
                <a:gd name="connsiteY10" fmla="*/ 0 h 4015408"/>
                <a:gd name="connsiteX11" fmla="*/ 1482639 w 1482639"/>
                <a:gd name="connsiteY11" fmla="*/ 247111 h 401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2639" h="4015408">
                  <a:moveTo>
                    <a:pt x="1482639" y="247111"/>
                  </a:moveTo>
                  <a:lnTo>
                    <a:pt x="1482639" y="4015408"/>
                  </a:lnTo>
                  <a:lnTo>
                    <a:pt x="1198519" y="4015408"/>
                  </a:lnTo>
                  <a:lnTo>
                    <a:pt x="1189231" y="3923267"/>
                  </a:lnTo>
                  <a:cubicBezTo>
                    <a:pt x="1146599" y="3714928"/>
                    <a:pt x="962261" y="3558209"/>
                    <a:pt x="741320" y="3558209"/>
                  </a:cubicBezTo>
                  <a:cubicBezTo>
                    <a:pt x="520378" y="3558209"/>
                    <a:pt x="336040" y="3714928"/>
                    <a:pt x="293408" y="3923266"/>
                  </a:cubicBezTo>
                  <a:lnTo>
                    <a:pt x="284120" y="4015408"/>
                  </a:lnTo>
                  <a:lnTo>
                    <a:pt x="0" y="4015408"/>
                  </a:lnTo>
                  <a:lnTo>
                    <a:pt x="0" y="247111"/>
                  </a:lnTo>
                  <a:cubicBezTo>
                    <a:pt x="0" y="110635"/>
                    <a:pt x="110635" y="0"/>
                    <a:pt x="247111" y="0"/>
                  </a:cubicBezTo>
                  <a:lnTo>
                    <a:pt x="1235528" y="0"/>
                  </a:lnTo>
                  <a:cubicBezTo>
                    <a:pt x="1372004" y="0"/>
                    <a:pt x="1482639" y="110635"/>
                    <a:pt x="1482639" y="247111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983BB8-BD6A-40E6-ADBF-35EB083FB253}"/>
                </a:ext>
              </a:extLst>
            </p:cNvPr>
            <p:cNvSpPr txBox="1"/>
            <p:nvPr/>
          </p:nvSpPr>
          <p:spPr>
            <a:xfrm>
              <a:off x="1874969" y="1969631"/>
              <a:ext cx="3312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TITLE HERE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9F236EA-3963-4745-BB91-F4E34C7E6296}"/>
              </a:ext>
            </a:extLst>
          </p:cNvPr>
          <p:cNvGrpSpPr/>
          <p:nvPr/>
        </p:nvGrpSpPr>
        <p:grpSpPr>
          <a:xfrm>
            <a:off x="1968046" y="4662935"/>
            <a:ext cx="4127954" cy="1501281"/>
            <a:chOff x="4865993" y="4134716"/>
            <a:chExt cx="4127954" cy="150128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AC90A8-BEFF-46DF-94FC-6109F52FB312}"/>
                </a:ext>
              </a:extLst>
            </p:cNvPr>
            <p:cNvGrpSpPr/>
            <p:nvPr/>
          </p:nvGrpSpPr>
          <p:grpSpPr>
            <a:xfrm>
              <a:off x="4865993" y="4134716"/>
              <a:ext cx="4015408" cy="1501281"/>
              <a:chOff x="3366276" y="3429000"/>
              <a:chExt cx="4015408" cy="1501281"/>
            </a:xfrm>
          </p:grpSpPr>
          <p:sp>
            <p:nvSpPr>
              <p:cNvPr id="38" name="Rectangle: Top Corners Rounded 37">
                <a:extLst>
                  <a:ext uri="{FF2B5EF4-FFF2-40B4-BE49-F238E27FC236}">
                    <a16:creationId xmlns:a16="http://schemas.microsoft.com/office/drawing/2014/main" id="{64609B09-CECD-44B9-8176-8EA9B49572BD}"/>
                  </a:ext>
                </a:extLst>
              </p:cNvPr>
              <p:cNvSpPr/>
              <p:nvPr/>
            </p:nvSpPr>
            <p:spPr>
              <a:xfrm rot="5400000">
                <a:off x="4623340" y="2171936"/>
                <a:ext cx="1501280" cy="4015408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30B8FDD-15F0-456A-BB15-A984760252B9}"/>
                  </a:ext>
                </a:extLst>
              </p:cNvPr>
              <p:cNvSpPr/>
              <p:nvPr/>
            </p:nvSpPr>
            <p:spPr>
              <a:xfrm rot="5400000">
                <a:off x="6260176" y="3808774"/>
                <a:ext cx="1501280" cy="741733"/>
              </a:xfrm>
              <a:custGeom>
                <a:avLst/>
                <a:gdLst>
                  <a:gd name="connsiteX0" fmla="*/ 0 w 1501280"/>
                  <a:gd name="connsiteY0" fmla="*/ 741733 h 741733"/>
                  <a:gd name="connsiteX1" fmla="*/ 0 w 1501280"/>
                  <a:gd name="connsiteY1" fmla="*/ 250218 h 741733"/>
                  <a:gd name="connsiteX2" fmla="*/ 250218 w 1501280"/>
                  <a:gd name="connsiteY2" fmla="*/ 0 h 741733"/>
                  <a:gd name="connsiteX3" fmla="*/ 1251062 w 1501280"/>
                  <a:gd name="connsiteY3" fmla="*/ 0 h 741733"/>
                  <a:gd name="connsiteX4" fmla="*/ 1501280 w 1501280"/>
                  <a:gd name="connsiteY4" fmla="*/ 250218 h 741733"/>
                  <a:gd name="connsiteX5" fmla="*/ 1501280 w 1501280"/>
                  <a:gd name="connsiteY5" fmla="*/ 741733 h 74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1280" h="741733">
                    <a:moveTo>
                      <a:pt x="0" y="741733"/>
                    </a:moveTo>
                    <a:lnTo>
                      <a:pt x="0" y="250218"/>
                    </a:lnTo>
                    <a:cubicBezTo>
                      <a:pt x="0" y="112026"/>
                      <a:pt x="112026" y="0"/>
                      <a:pt x="250218" y="0"/>
                    </a:cubicBezTo>
                    <a:lnTo>
                      <a:pt x="1251062" y="0"/>
                    </a:lnTo>
                    <a:cubicBezTo>
                      <a:pt x="1389254" y="0"/>
                      <a:pt x="1501280" y="112026"/>
                      <a:pt x="1501280" y="250218"/>
                    </a:cubicBezTo>
                    <a:lnTo>
                      <a:pt x="1501280" y="741733"/>
                    </a:lnTo>
                    <a:close/>
                  </a:path>
                </a:pathLst>
              </a:custGeom>
              <a:solidFill>
                <a:srgbClr val="66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0F541A-5A6E-4C41-BB41-4F0BC9922819}"/>
                </a:ext>
              </a:extLst>
            </p:cNvPr>
            <p:cNvSpPr txBox="1"/>
            <p:nvPr/>
          </p:nvSpPr>
          <p:spPr>
            <a:xfrm>
              <a:off x="5541957" y="4562190"/>
              <a:ext cx="192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 your text here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172D29-1EC6-45BD-A9BC-05A235C26494}"/>
                </a:ext>
              </a:extLst>
            </p:cNvPr>
            <p:cNvSpPr txBox="1"/>
            <p:nvPr/>
          </p:nvSpPr>
          <p:spPr>
            <a:xfrm>
              <a:off x="8139665" y="4532391"/>
              <a:ext cx="8542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262A21-17CD-441B-B9C2-FD6B9DB51158}"/>
              </a:ext>
            </a:extLst>
          </p:cNvPr>
          <p:cNvGrpSpPr/>
          <p:nvPr/>
        </p:nvGrpSpPr>
        <p:grpSpPr>
          <a:xfrm>
            <a:off x="1492599" y="4522986"/>
            <a:ext cx="4214191" cy="1762539"/>
            <a:chOff x="1577008" y="1321906"/>
            <a:chExt cx="4214191" cy="176253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05FEF5-5713-4522-9BC1-B0D2056432D9}"/>
                </a:ext>
              </a:extLst>
            </p:cNvPr>
            <p:cNvSpPr/>
            <p:nvPr/>
          </p:nvSpPr>
          <p:spPr>
            <a:xfrm rot="16200000">
              <a:off x="2802834" y="96080"/>
              <a:ext cx="1762539" cy="4214191"/>
            </a:xfrm>
            <a:custGeom>
              <a:avLst/>
              <a:gdLst>
                <a:gd name="connsiteX0" fmla="*/ 1762539 w 1762539"/>
                <a:gd name="connsiteY0" fmla="*/ 293762 h 4214191"/>
                <a:gd name="connsiteX1" fmla="*/ 1762539 w 1762539"/>
                <a:gd name="connsiteY1" fmla="*/ 4214191 h 4214191"/>
                <a:gd name="connsiteX2" fmla="*/ 1338470 w 1762539"/>
                <a:gd name="connsiteY2" fmla="*/ 4214191 h 4214191"/>
                <a:gd name="connsiteX3" fmla="*/ 881270 w 1762539"/>
                <a:gd name="connsiteY3" fmla="*/ 3756991 h 4214191"/>
                <a:gd name="connsiteX4" fmla="*/ 424070 w 1762539"/>
                <a:gd name="connsiteY4" fmla="*/ 4214191 h 4214191"/>
                <a:gd name="connsiteX5" fmla="*/ 0 w 1762539"/>
                <a:gd name="connsiteY5" fmla="*/ 4214191 h 4214191"/>
                <a:gd name="connsiteX6" fmla="*/ 0 w 1762539"/>
                <a:gd name="connsiteY6" fmla="*/ 293762 h 4214191"/>
                <a:gd name="connsiteX7" fmla="*/ 293762 w 1762539"/>
                <a:gd name="connsiteY7" fmla="*/ 0 h 4214191"/>
                <a:gd name="connsiteX8" fmla="*/ 1468777 w 1762539"/>
                <a:gd name="connsiteY8" fmla="*/ 0 h 4214191"/>
                <a:gd name="connsiteX9" fmla="*/ 1762539 w 1762539"/>
                <a:gd name="connsiteY9" fmla="*/ 293762 h 421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2539" h="4214191">
                  <a:moveTo>
                    <a:pt x="1762539" y="293762"/>
                  </a:moveTo>
                  <a:lnTo>
                    <a:pt x="1762539" y="4214191"/>
                  </a:lnTo>
                  <a:lnTo>
                    <a:pt x="1338470" y="4214191"/>
                  </a:lnTo>
                  <a:cubicBezTo>
                    <a:pt x="1338470" y="3961686"/>
                    <a:pt x="1133775" y="3756991"/>
                    <a:pt x="881270" y="3756991"/>
                  </a:cubicBezTo>
                  <a:cubicBezTo>
                    <a:pt x="628765" y="3756991"/>
                    <a:pt x="424070" y="3961686"/>
                    <a:pt x="424070" y="4214191"/>
                  </a:cubicBezTo>
                  <a:lnTo>
                    <a:pt x="0" y="4214191"/>
                  </a:lnTo>
                  <a:lnTo>
                    <a:pt x="0" y="293762"/>
                  </a:lnTo>
                  <a:cubicBezTo>
                    <a:pt x="0" y="131522"/>
                    <a:pt x="131522" y="0"/>
                    <a:pt x="293762" y="0"/>
                  </a:cubicBezTo>
                  <a:lnTo>
                    <a:pt x="1468777" y="0"/>
                  </a:lnTo>
                  <a:cubicBezTo>
                    <a:pt x="1631017" y="0"/>
                    <a:pt x="1762539" y="131522"/>
                    <a:pt x="1762539" y="29376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B5F15A-53A9-4531-A6EF-60A4EBE5A3FE}"/>
                </a:ext>
              </a:extLst>
            </p:cNvPr>
            <p:cNvSpPr/>
            <p:nvPr/>
          </p:nvSpPr>
          <p:spPr>
            <a:xfrm rot="16200000">
              <a:off x="3042175" y="195471"/>
              <a:ext cx="1482639" cy="4015408"/>
            </a:xfrm>
            <a:custGeom>
              <a:avLst/>
              <a:gdLst>
                <a:gd name="connsiteX0" fmla="*/ 1482639 w 1482639"/>
                <a:gd name="connsiteY0" fmla="*/ 247111 h 4015408"/>
                <a:gd name="connsiteX1" fmla="*/ 1482639 w 1482639"/>
                <a:gd name="connsiteY1" fmla="*/ 4015408 h 4015408"/>
                <a:gd name="connsiteX2" fmla="*/ 1198519 w 1482639"/>
                <a:gd name="connsiteY2" fmla="*/ 4015408 h 4015408"/>
                <a:gd name="connsiteX3" fmla="*/ 1189231 w 1482639"/>
                <a:gd name="connsiteY3" fmla="*/ 3923267 h 4015408"/>
                <a:gd name="connsiteX4" fmla="*/ 741320 w 1482639"/>
                <a:gd name="connsiteY4" fmla="*/ 3558209 h 4015408"/>
                <a:gd name="connsiteX5" fmla="*/ 293408 w 1482639"/>
                <a:gd name="connsiteY5" fmla="*/ 3923266 h 4015408"/>
                <a:gd name="connsiteX6" fmla="*/ 284120 w 1482639"/>
                <a:gd name="connsiteY6" fmla="*/ 4015408 h 4015408"/>
                <a:gd name="connsiteX7" fmla="*/ 0 w 1482639"/>
                <a:gd name="connsiteY7" fmla="*/ 4015408 h 4015408"/>
                <a:gd name="connsiteX8" fmla="*/ 0 w 1482639"/>
                <a:gd name="connsiteY8" fmla="*/ 247111 h 4015408"/>
                <a:gd name="connsiteX9" fmla="*/ 247111 w 1482639"/>
                <a:gd name="connsiteY9" fmla="*/ 0 h 4015408"/>
                <a:gd name="connsiteX10" fmla="*/ 1235528 w 1482639"/>
                <a:gd name="connsiteY10" fmla="*/ 0 h 4015408"/>
                <a:gd name="connsiteX11" fmla="*/ 1482639 w 1482639"/>
                <a:gd name="connsiteY11" fmla="*/ 247111 h 401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2639" h="4015408">
                  <a:moveTo>
                    <a:pt x="1482639" y="247111"/>
                  </a:moveTo>
                  <a:lnTo>
                    <a:pt x="1482639" y="4015408"/>
                  </a:lnTo>
                  <a:lnTo>
                    <a:pt x="1198519" y="4015408"/>
                  </a:lnTo>
                  <a:lnTo>
                    <a:pt x="1189231" y="3923267"/>
                  </a:lnTo>
                  <a:cubicBezTo>
                    <a:pt x="1146599" y="3714928"/>
                    <a:pt x="962261" y="3558209"/>
                    <a:pt x="741320" y="3558209"/>
                  </a:cubicBezTo>
                  <a:cubicBezTo>
                    <a:pt x="520378" y="3558209"/>
                    <a:pt x="336040" y="3714928"/>
                    <a:pt x="293408" y="3923266"/>
                  </a:cubicBezTo>
                  <a:lnTo>
                    <a:pt x="284120" y="4015408"/>
                  </a:lnTo>
                  <a:lnTo>
                    <a:pt x="0" y="4015408"/>
                  </a:lnTo>
                  <a:lnTo>
                    <a:pt x="0" y="247111"/>
                  </a:lnTo>
                  <a:cubicBezTo>
                    <a:pt x="0" y="110635"/>
                    <a:pt x="110635" y="0"/>
                    <a:pt x="247111" y="0"/>
                  </a:cubicBezTo>
                  <a:lnTo>
                    <a:pt x="1235528" y="0"/>
                  </a:lnTo>
                  <a:cubicBezTo>
                    <a:pt x="1372004" y="0"/>
                    <a:pt x="1482639" y="110635"/>
                    <a:pt x="1482639" y="247111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4A4E7E-35F1-4368-850C-8E982FD3D51A}"/>
                </a:ext>
              </a:extLst>
            </p:cNvPr>
            <p:cNvSpPr txBox="1"/>
            <p:nvPr/>
          </p:nvSpPr>
          <p:spPr>
            <a:xfrm>
              <a:off x="1874969" y="1969631"/>
              <a:ext cx="3312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93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16000" fill="hold" nodeType="clickEffect" p14:presetBounceEnd="3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0.23906 0.00093 " pathEditMode="relative" rAng="0" ptsTypes="AA" p14:bounceEnd="31000">
                                          <p:cBhvr>
                                            <p:cTn id="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53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path" presetSubtype="0" accel="16000" fill="hold" nodeType="clickEffect" p14:presetBounceEnd="3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07407E-6 L 0.23906 0.00092 " pathEditMode="relative" rAng="0" ptsTypes="AA" p14:bounceEnd="31000">
                                          <p:cBhvr>
                                            <p:cTn id="1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53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16000" fill="hold" nodeType="clickEffect" p14:presetBounceEnd="3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85185E-6 L 0.23906 0.00093 " pathEditMode="relative" rAng="0" ptsTypes="AA" p14:bounceEnd="31000">
                                          <p:cBhvr>
                                            <p:cTn id="1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53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1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0.23906 0.00093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53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path" presetSubtype="0" accel="1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4.07407E-6 L 0.23906 0.00092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53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2" presetClass="path" presetSubtype="0" accel="1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85185E-6 L 0.23906 0.00093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953" y="4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433961" y="1343285"/>
            <a:ext cx="3869635" cy="1020417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5511868" y="878844"/>
            <a:ext cx="3914383" cy="1314370"/>
            <a:chOff x="5413659" y="1364860"/>
            <a:chExt cx="3914383" cy="13143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0"/>
              <a:chOff x="3119461" y="2798299"/>
              <a:chExt cx="3914383" cy="1226820"/>
            </a:xfrm>
          </p:grpSpPr>
          <p:sp>
            <p:nvSpPr>
              <p:cNvPr id="2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2" y="3192198"/>
                <a:ext cx="1213343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8875868" y="1642793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AA11E9-AB02-4892-BADA-1DE43E97962F}"/>
                </a:ext>
              </a:extLst>
            </p:cNvPr>
            <p:cNvSpPr txBox="1"/>
            <p:nvPr/>
          </p:nvSpPr>
          <p:spPr>
            <a:xfrm>
              <a:off x="5921287" y="1421721"/>
              <a:ext cx="301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TITLE 01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5055" y="1755900"/>
              <a:ext cx="3010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9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1993818" y="699188"/>
            <a:ext cx="4145323" cy="1589648"/>
            <a:chOff x="1543242" y="699188"/>
            <a:chExt cx="4145323" cy="158964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440843"/>
                <a:ext cx="31894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MAIN TITLE</a:t>
                </a:r>
              </a:p>
            </p:txBody>
          </p: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A381-B8E9-4260-9D4F-654D8D7073F3}"/>
              </a:ext>
            </a:extLst>
          </p:cNvPr>
          <p:cNvSpPr/>
          <p:nvPr/>
        </p:nvSpPr>
        <p:spPr>
          <a:xfrm rot="439804">
            <a:off x="3984821" y="3183403"/>
            <a:ext cx="3869635" cy="1020417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722E80-26B1-49A7-A77F-B1A779C192A3}"/>
              </a:ext>
            </a:extLst>
          </p:cNvPr>
          <p:cNvGrpSpPr/>
          <p:nvPr/>
        </p:nvGrpSpPr>
        <p:grpSpPr>
          <a:xfrm>
            <a:off x="4222707" y="2785229"/>
            <a:ext cx="3914383" cy="1314370"/>
            <a:chOff x="5413659" y="1364860"/>
            <a:chExt cx="3914383" cy="131437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361FB6E-41F6-46EC-95A6-2BA02F153227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0"/>
              <a:chOff x="3119461" y="2798299"/>
              <a:chExt cx="3914383" cy="1226820"/>
            </a:xfrm>
          </p:grpSpPr>
          <p:sp>
            <p:nvSpPr>
              <p:cNvPr id="70" name="Rectangle: Top Corners Rounded 69">
                <a:extLst>
                  <a:ext uri="{FF2B5EF4-FFF2-40B4-BE49-F238E27FC236}">
                    <a16:creationId xmlns:a16="http://schemas.microsoft.com/office/drawing/2014/main" id="{1CD8C1E3-BC7F-4186-82CA-C3C9C095A4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A27B471-0242-4767-BD3A-CB39421E7FE6}"/>
                  </a:ext>
                </a:extLst>
              </p:cNvPr>
              <p:cNvSpPr/>
              <p:nvPr/>
            </p:nvSpPr>
            <p:spPr>
              <a:xfrm rot="5400000">
                <a:off x="6200922" y="3192198"/>
                <a:ext cx="1213343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FD994F-F7C6-4492-9FDB-2BCAC456E34E}"/>
                </a:ext>
              </a:extLst>
            </p:cNvPr>
            <p:cNvSpPr txBox="1"/>
            <p:nvPr/>
          </p:nvSpPr>
          <p:spPr>
            <a:xfrm>
              <a:off x="8875868" y="1642793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57329B-CD0A-4E8B-918E-A71BB255D9EE}"/>
                </a:ext>
              </a:extLst>
            </p:cNvPr>
            <p:cNvSpPr txBox="1"/>
            <p:nvPr/>
          </p:nvSpPr>
          <p:spPr>
            <a:xfrm>
              <a:off x="5921287" y="1421721"/>
              <a:ext cx="301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TITLE 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E484E2-4DF0-4768-8403-F3409737270D}"/>
                </a:ext>
              </a:extLst>
            </p:cNvPr>
            <p:cNvSpPr txBox="1"/>
            <p:nvPr/>
          </p:nvSpPr>
          <p:spPr>
            <a:xfrm>
              <a:off x="5865055" y="1755900"/>
              <a:ext cx="3010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9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DEF8D35-7E1B-43A4-B2CA-1397FC63EDF8}"/>
              </a:ext>
            </a:extLst>
          </p:cNvPr>
          <p:cNvGrpSpPr/>
          <p:nvPr/>
        </p:nvGrpSpPr>
        <p:grpSpPr>
          <a:xfrm>
            <a:off x="1978347" y="2549299"/>
            <a:ext cx="4160794" cy="1634406"/>
            <a:chOff x="1527771" y="2633707"/>
            <a:chExt cx="4160794" cy="163440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B3EAE41-2551-4588-850C-7D16A3944F61}"/>
                </a:ext>
              </a:extLst>
            </p:cNvPr>
            <p:cNvSpPr/>
            <p:nvPr/>
          </p:nvSpPr>
          <p:spPr>
            <a:xfrm rot="16200000">
              <a:off x="4522709" y="3029364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4FEB18D-2DA9-4579-A199-163B41060B92}"/>
                </a:ext>
              </a:extLst>
            </p:cNvPr>
            <p:cNvGrpSpPr/>
            <p:nvPr/>
          </p:nvGrpSpPr>
          <p:grpSpPr>
            <a:xfrm>
              <a:off x="1527771" y="2706599"/>
              <a:ext cx="3914382" cy="1561514"/>
              <a:chOff x="777702" y="1039430"/>
              <a:chExt cx="3914382" cy="1561514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3FB26B7-FE60-4082-9BAE-A98F8A0DE121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00CC"/>
                  </a:gs>
                  <a:gs pos="100000">
                    <a:srgbClr val="993366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79BCFAA-DF5B-4918-A3B0-071160549DAA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Left Bracket 12">
                <a:extLst>
                  <a:ext uri="{FF2B5EF4-FFF2-40B4-BE49-F238E27FC236}">
                    <a16:creationId xmlns:a16="http://schemas.microsoft.com/office/drawing/2014/main" id="{2C82CF0E-9D91-4A35-B4E7-AB34EA508F62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91129D-41F0-4553-AC72-93C09870C7F9}"/>
                  </a:ext>
                </a:extLst>
              </p:cNvPr>
              <p:cNvSpPr txBox="1"/>
              <p:nvPr/>
            </p:nvSpPr>
            <p:spPr>
              <a:xfrm>
                <a:off x="1050138" y="1440843"/>
                <a:ext cx="31894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MAIN TITLE</a:t>
                </a: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7318AE7-9B6B-426D-8559-847D5C4065A1}"/>
              </a:ext>
            </a:extLst>
          </p:cNvPr>
          <p:cNvSpPr/>
          <p:nvPr/>
        </p:nvSpPr>
        <p:spPr>
          <a:xfrm rot="439804">
            <a:off x="2817384" y="4964757"/>
            <a:ext cx="3869635" cy="1020417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37FF8BE-A26E-4F5D-8B48-CDEADC51BDC7}"/>
              </a:ext>
            </a:extLst>
          </p:cNvPr>
          <p:cNvGrpSpPr/>
          <p:nvPr/>
        </p:nvGrpSpPr>
        <p:grpSpPr>
          <a:xfrm>
            <a:off x="2993520" y="4691614"/>
            <a:ext cx="3914383" cy="1314370"/>
            <a:chOff x="5413659" y="1364860"/>
            <a:chExt cx="3914383" cy="131437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602462C-0718-4C8B-AD8C-37935779043A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0"/>
              <a:chOff x="3119461" y="2798299"/>
              <a:chExt cx="3914383" cy="1226820"/>
            </a:xfrm>
          </p:grpSpPr>
          <p:sp>
            <p:nvSpPr>
              <p:cNvPr id="84" name="Rectangle: Top Corners Rounded 83">
                <a:extLst>
                  <a:ext uri="{FF2B5EF4-FFF2-40B4-BE49-F238E27FC236}">
                    <a16:creationId xmlns:a16="http://schemas.microsoft.com/office/drawing/2014/main" id="{921145F7-DD54-4B8E-B47A-C55E4EFF5D3B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B051CC9-FF3F-4128-922F-B844268E8483}"/>
                  </a:ext>
                </a:extLst>
              </p:cNvPr>
              <p:cNvSpPr/>
              <p:nvPr/>
            </p:nvSpPr>
            <p:spPr>
              <a:xfrm rot="5400000">
                <a:off x="6200922" y="3192198"/>
                <a:ext cx="1213343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D10031-27B3-4C49-98B3-5B12E260223A}"/>
                </a:ext>
              </a:extLst>
            </p:cNvPr>
            <p:cNvSpPr txBox="1"/>
            <p:nvPr/>
          </p:nvSpPr>
          <p:spPr>
            <a:xfrm>
              <a:off x="8875868" y="1642793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D126DD9-336E-4BE1-9D9D-62D5FE7CB40C}"/>
                </a:ext>
              </a:extLst>
            </p:cNvPr>
            <p:cNvSpPr txBox="1"/>
            <p:nvPr/>
          </p:nvSpPr>
          <p:spPr>
            <a:xfrm>
              <a:off x="5921287" y="1421721"/>
              <a:ext cx="3010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TITLE 01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1561AE9-FE7C-4656-93CC-826AA86047A4}"/>
                </a:ext>
              </a:extLst>
            </p:cNvPr>
            <p:cNvSpPr txBox="1"/>
            <p:nvPr/>
          </p:nvSpPr>
          <p:spPr>
            <a:xfrm>
              <a:off x="5865055" y="1755900"/>
              <a:ext cx="30104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23A6E8"/>
                  </a:solidFill>
                  <a:latin typeface="Century Gothic" panose="020B0502020202020204" pitchFamily="34" charset="0"/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9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4773E3-D748-4AB0-84A0-3EE08D8EE1F8}"/>
              </a:ext>
            </a:extLst>
          </p:cNvPr>
          <p:cNvGrpSpPr/>
          <p:nvPr/>
        </p:nvGrpSpPr>
        <p:grpSpPr>
          <a:xfrm>
            <a:off x="1993818" y="4497890"/>
            <a:ext cx="4145323" cy="1589648"/>
            <a:chOff x="1543242" y="4511958"/>
            <a:chExt cx="4145323" cy="158964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9071A32-CEB1-409E-B2F3-6B441E2F4682}"/>
                </a:ext>
              </a:extLst>
            </p:cNvPr>
            <p:cNvSpPr/>
            <p:nvPr/>
          </p:nvSpPr>
          <p:spPr>
            <a:xfrm rot="16200000">
              <a:off x="4522709" y="493574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28CFC94-5550-4B65-ACAA-61905224DA8E}"/>
                </a:ext>
              </a:extLst>
            </p:cNvPr>
            <p:cNvGrpSpPr/>
            <p:nvPr/>
          </p:nvGrpSpPr>
          <p:grpSpPr>
            <a:xfrm>
              <a:off x="1543242" y="4511958"/>
              <a:ext cx="3914382" cy="1561514"/>
              <a:chOff x="777702" y="1039430"/>
              <a:chExt cx="3914382" cy="1561514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9028026-B729-4171-A906-C0392AC497FF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C00"/>
                  </a:gs>
                  <a:gs pos="100000">
                    <a:srgbClr val="FF9900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61609A1-C364-4DF4-B50C-B74765F18C20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Left Bracket 12">
                <a:extLst>
                  <a:ext uri="{FF2B5EF4-FFF2-40B4-BE49-F238E27FC236}">
                    <a16:creationId xmlns:a16="http://schemas.microsoft.com/office/drawing/2014/main" id="{1BBC2BBE-49C9-48D1-B788-2CB665EB5738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F55519C-764E-4618-906D-9E72B48CC833}"/>
                  </a:ext>
                </a:extLst>
              </p:cNvPr>
              <p:cNvSpPr txBox="1"/>
              <p:nvPr/>
            </p:nvSpPr>
            <p:spPr>
              <a:xfrm>
                <a:off x="1050138" y="1440843"/>
                <a:ext cx="31894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MAIN TITLE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47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267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12</cp:revision>
  <dcterms:created xsi:type="dcterms:W3CDTF">2019-12-14T08:31:58Z</dcterms:created>
  <dcterms:modified xsi:type="dcterms:W3CDTF">2020-01-17T07:10:49Z</dcterms:modified>
</cp:coreProperties>
</file>