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6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66FF33"/>
    <a:srgbClr val="00FF00"/>
    <a:srgbClr val="006666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4" d="100"/>
          <a:sy n="44" d="100"/>
        </p:scale>
        <p:origin x="1014" y="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A9BF-DFBA-4A1F-BAAD-468E711A9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7E9BC-CA13-4867-9E74-02B572F1A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99BCB-4851-4DBE-9FBA-3EACE95B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B7A0-E770-461A-9F1A-0C9255F85A11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08644-5B51-420B-942B-13431728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4E172-EAB2-46F6-B98A-9C212C35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3388-22B6-4059-9C3F-27FA5B40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3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F4AB-E0A6-43A5-AC8A-3EF7294A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E25F4-E430-4000-B6CE-E004E1EDC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4793-DD83-4A53-88BF-B0161D77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B7A0-E770-461A-9F1A-0C9255F85A11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A32D6-4DB4-4C81-A079-7066B0F4B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AE594-346E-42A1-9863-BFD0982E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3388-22B6-4059-9C3F-27FA5B40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3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BF500B-35B7-47D8-894E-6CA78C225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07129-3E3C-4230-854B-382CED8C8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8FBF3-0424-468F-9DBB-0691E6896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B7A0-E770-461A-9F1A-0C9255F85A11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83169-B3E3-4A57-990A-992A45FA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D4EC-66AB-4F6A-BBE6-3B4D875F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3388-22B6-4059-9C3F-27FA5B40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9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57B0-34C0-41C5-A65D-5D240B66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931CB-4D7A-456D-A53B-DD53BB800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CF322-A98F-41A7-BC6F-3532C402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B7A0-E770-461A-9F1A-0C9255F85A11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BE2FB-D500-41A5-B58B-1AA11C0E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64CD0-8714-47C2-A6ED-52FFF8E27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3388-22B6-4059-9C3F-27FA5B40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4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5C2D2-3759-4DB3-A8B6-798731D0B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63FF9-5E17-4285-9DBB-1FC890174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76792-D2CC-465C-B54D-767C0E6B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B7A0-E770-461A-9F1A-0C9255F85A11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1F990-51AE-4717-B9ED-73FB0BA3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2FB23-B890-4448-A6FE-883FA240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3388-22B6-4059-9C3F-27FA5B40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6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ED5F-722D-4880-9AD3-95628F4D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C2487-E859-4724-B2E9-DC6ED158C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834CC-A4CB-43EA-95FF-AA283A5A8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00C68-5D77-4B16-B71A-0F8296D42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B7A0-E770-461A-9F1A-0C9255F85A11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75B77-3467-4766-BE2E-CE14AB94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C62CF-4AAF-4D84-8201-A44EAD14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3388-22B6-4059-9C3F-27FA5B40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1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A53EC-558F-46CD-ADF3-4FF341D1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0D2F7-46BD-44E1-BB96-14DEC7FFE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C000D-6DD7-4AE6-A6E9-EDF66303C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59AA3E-8088-4DF8-BBF9-C506E32DC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34A337-682B-4A15-A471-86BC4BAE9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35B93-50A0-466C-B329-4CF9CC8A3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B7A0-E770-461A-9F1A-0C9255F85A11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6802D5-55AA-4885-95FE-5CF918D1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E0499C-23EC-426B-979C-08D08B76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3388-22B6-4059-9C3F-27FA5B40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0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98E-BD43-4CD9-BC61-15EC02F6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E2C167-2B1E-4244-85AD-A80026AA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B7A0-E770-461A-9F1A-0C9255F85A11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0FCD7-B0AF-4A31-8201-0E276AF2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9B120-A985-41C4-83EC-BF0A5D0B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3388-22B6-4059-9C3F-27FA5B40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2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933C95-6D1F-4F32-A8FA-A228A6FC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B7A0-E770-461A-9F1A-0C9255F85A11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9979A-7E3A-47AD-B5AF-8D2CB169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222D8-AE3A-4E20-B33C-178E431D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3388-22B6-4059-9C3F-27FA5B40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25AD-3CE4-4579-B10B-429303B7B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16C41-B18B-45DD-93DA-E534DBBB1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66F7E-B46C-4452-B3AE-D582973D0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916D6-A927-4163-BC13-42DA60FCF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B7A0-E770-461A-9F1A-0C9255F85A11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4AB11-257C-45BE-AF64-92AEF289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051CB-4400-4FCF-BF41-7CE7880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3388-22B6-4059-9C3F-27FA5B40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BCB1-708B-483B-B1CD-D3148B98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99FCC-3E52-420C-9847-5DD774137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5F613-4635-4330-8DEE-C357B3278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C8232-7CAE-4D0F-AC4E-747BE4FD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B7A0-E770-461A-9F1A-0C9255F85A11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F4674-2779-4A3F-9EB8-3CF72D931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61A50-B0ED-46A5-B5AF-217033AB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3388-22B6-4059-9C3F-27FA5B40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1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C5582-BC92-4654-B7D2-36A6C0CD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1240-AE41-4FE5-90A1-BDF542B5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F7BE7-0CCE-49B9-BE95-1500384DD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7B7A0-E770-461A-9F1A-0C9255F85A11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F351F-E5FB-4347-B295-F772EB365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EE8BB-F988-4DEB-AF61-CA1527A70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F3388-22B6-4059-9C3F-27FA5B40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3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84000">
              <a:srgbClr val="FBFBFB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51CD1E-C8F8-4133-9642-D09FC7A8580D}"/>
              </a:ext>
            </a:extLst>
          </p:cNvPr>
          <p:cNvSpPr/>
          <p:nvPr/>
        </p:nvSpPr>
        <p:spPr>
          <a:xfrm>
            <a:off x="0" y="1474049"/>
            <a:ext cx="12192000" cy="4148368"/>
          </a:xfrm>
          <a:prstGeom prst="rect">
            <a:avLst/>
          </a:prstGeom>
          <a:blipFill dpi="0" rotWithShape="0">
            <a:blip r:embed="rId2">
              <a:alphaModFix amt="36000"/>
            </a:blip>
            <a:srcRect/>
            <a:stretch>
              <a:fillRect l="-4000" b="-6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7CD2C2-BBB2-4F56-8C2D-799A07A1317C}"/>
              </a:ext>
            </a:extLst>
          </p:cNvPr>
          <p:cNvSpPr/>
          <p:nvPr/>
        </p:nvSpPr>
        <p:spPr>
          <a:xfrm>
            <a:off x="1386840" y="3592995"/>
            <a:ext cx="9418320" cy="2286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E5948C-50FE-4B44-9F35-E0A02559D7F9}"/>
              </a:ext>
            </a:extLst>
          </p:cNvPr>
          <p:cNvSpPr/>
          <p:nvPr/>
        </p:nvSpPr>
        <p:spPr>
          <a:xfrm>
            <a:off x="1392049" y="3592995"/>
            <a:ext cx="5669280" cy="2286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2E5F78-D20F-4E20-856D-56D67437E4C5}"/>
              </a:ext>
            </a:extLst>
          </p:cNvPr>
          <p:cNvCxnSpPr/>
          <p:nvPr/>
        </p:nvCxnSpPr>
        <p:spPr>
          <a:xfrm flipV="1">
            <a:off x="6858510" y="2695161"/>
            <a:ext cx="0" cy="914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547D58-BFC6-42D5-8835-1E97475EF7E7}"/>
              </a:ext>
            </a:extLst>
          </p:cNvPr>
          <p:cNvSpPr/>
          <p:nvPr/>
        </p:nvSpPr>
        <p:spPr>
          <a:xfrm>
            <a:off x="6111044" y="2276669"/>
            <a:ext cx="1494932" cy="295799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COMPLETED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1C74E2-4274-4790-B92D-19F1A9B68FED}"/>
              </a:ext>
            </a:extLst>
          </p:cNvPr>
          <p:cNvSpPr txBox="1"/>
          <p:nvPr/>
        </p:nvSpPr>
        <p:spPr>
          <a:xfrm>
            <a:off x="6363834" y="1792173"/>
            <a:ext cx="989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9999"/>
                </a:solidFill>
              </a:rPr>
              <a:t>75%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5E4FF-AFC3-4BAA-B478-35753D77183A}"/>
              </a:ext>
            </a:extLst>
          </p:cNvPr>
          <p:cNvSpPr txBox="1"/>
          <p:nvPr/>
        </p:nvSpPr>
        <p:spPr>
          <a:xfrm>
            <a:off x="1121795" y="3973709"/>
            <a:ext cx="950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Stage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0934D3-2408-4687-B133-2AC43FBC85BF}"/>
              </a:ext>
            </a:extLst>
          </p:cNvPr>
          <p:cNvSpPr txBox="1"/>
          <p:nvPr/>
        </p:nvSpPr>
        <p:spPr>
          <a:xfrm>
            <a:off x="974081" y="4385520"/>
            <a:ext cx="13087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Lorem ipsum dolor sit amet, consectetuer adipiscing elit.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930C71-03A5-4DA3-8DD0-B935BB734C77}"/>
              </a:ext>
            </a:extLst>
          </p:cNvPr>
          <p:cNvSpPr txBox="1"/>
          <p:nvPr/>
        </p:nvSpPr>
        <p:spPr>
          <a:xfrm>
            <a:off x="3720178" y="3954633"/>
            <a:ext cx="950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Stage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900C8B-52BB-4FC9-B46E-A81119D487FB}"/>
              </a:ext>
            </a:extLst>
          </p:cNvPr>
          <p:cNvSpPr txBox="1"/>
          <p:nvPr/>
        </p:nvSpPr>
        <p:spPr>
          <a:xfrm>
            <a:off x="3506027" y="4385520"/>
            <a:ext cx="1307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Lorem ipsum dolor sit amet, consectetuer adipiscing elit.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2F901E-9B16-4169-954D-577002261FDF}"/>
              </a:ext>
            </a:extLst>
          </p:cNvPr>
          <p:cNvSpPr txBox="1"/>
          <p:nvPr/>
        </p:nvSpPr>
        <p:spPr>
          <a:xfrm>
            <a:off x="6381504" y="3967151"/>
            <a:ext cx="950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Stage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57D0AF-BD30-4C7C-A032-CE0D4F7260A4}"/>
              </a:ext>
            </a:extLst>
          </p:cNvPr>
          <p:cNvSpPr txBox="1"/>
          <p:nvPr/>
        </p:nvSpPr>
        <p:spPr>
          <a:xfrm>
            <a:off x="6167353" y="4385520"/>
            <a:ext cx="1307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Lorem ipsum dolor sit amet, consectetuer adipiscing elit.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C84F54-3EBD-433D-A7E4-E769FF5C8996}"/>
              </a:ext>
            </a:extLst>
          </p:cNvPr>
          <p:cNvSpPr txBox="1"/>
          <p:nvPr/>
        </p:nvSpPr>
        <p:spPr>
          <a:xfrm>
            <a:off x="8355177" y="3954633"/>
            <a:ext cx="950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Stage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E61E4E-6C63-4971-AF88-D583ED77E6F1}"/>
              </a:ext>
            </a:extLst>
          </p:cNvPr>
          <p:cNvSpPr txBox="1"/>
          <p:nvPr/>
        </p:nvSpPr>
        <p:spPr>
          <a:xfrm>
            <a:off x="8141026" y="4385520"/>
            <a:ext cx="1307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Lorem ipsum dolor sit amet, consectetuer adipiscing elit.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050C98-1263-472B-971E-7E85A43B957B}"/>
              </a:ext>
            </a:extLst>
          </p:cNvPr>
          <p:cNvSpPr txBox="1"/>
          <p:nvPr/>
        </p:nvSpPr>
        <p:spPr>
          <a:xfrm>
            <a:off x="10233406" y="3973709"/>
            <a:ext cx="950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Stage 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76575C-67F4-415E-A501-98A50735D568}"/>
              </a:ext>
            </a:extLst>
          </p:cNvPr>
          <p:cNvSpPr txBox="1"/>
          <p:nvPr/>
        </p:nvSpPr>
        <p:spPr>
          <a:xfrm>
            <a:off x="10019255" y="4385520"/>
            <a:ext cx="1307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Lorem ipsum dolor sit amet, consectetuer adipiscing elit. 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971F5E7-13CA-422D-86AA-84BD14E119A9}"/>
              </a:ext>
            </a:extLst>
          </p:cNvPr>
          <p:cNvGrpSpPr/>
          <p:nvPr/>
        </p:nvGrpSpPr>
        <p:grpSpPr>
          <a:xfrm>
            <a:off x="1338737" y="3436202"/>
            <a:ext cx="494676" cy="494676"/>
            <a:chOff x="773078" y="3181662"/>
            <a:chExt cx="494676" cy="49467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B98FEF4-2E90-47D9-8E94-11BBB1A9B926}"/>
                </a:ext>
              </a:extLst>
            </p:cNvPr>
            <p:cNvSpPr/>
            <p:nvPr/>
          </p:nvSpPr>
          <p:spPr>
            <a:xfrm>
              <a:off x="773078" y="3181662"/>
              <a:ext cx="494676" cy="49467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26" name="Graphic 25" descr="Research">
              <a:extLst>
                <a:ext uri="{FF2B5EF4-FFF2-40B4-BE49-F238E27FC236}">
                  <a16:creationId xmlns:a16="http://schemas.microsoft.com/office/drawing/2014/main" id="{9DD92560-8401-402F-A16C-91CE749F8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4533" y="3291840"/>
              <a:ext cx="274320" cy="2743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07DEB83-FE2E-452A-AEF7-5F3E347EA91C}"/>
              </a:ext>
            </a:extLst>
          </p:cNvPr>
          <p:cNvGrpSpPr/>
          <p:nvPr/>
        </p:nvGrpSpPr>
        <p:grpSpPr>
          <a:xfrm>
            <a:off x="3948236" y="3440881"/>
            <a:ext cx="494676" cy="494676"/>
            <a:chOff x="3287051" y="3162586"/>
            <a:chExt cx="494676" cy="49467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B304BD-11D5-4073-BFBC-102180A0B0DF}"/>
                </a:ext>
              </a:extLst>
            </p:cNvPr>
            <p:cNvSpPr/>
            <p:nvPr/>
          </p:nvSpPr>
          <p:spPr>
            <a:xfrm>
              <a:off x="3287051" y="3162586"/>
              <a:ext cx="494676" cy="49467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28" name="Graphic 27" descr="Single gear">
              <a:extLst>
                <a:ext uri="{FF2B5EF4-FFF2-40B4-BE49-F238E27FC236}">
                  <a16:creationId xmlns:a16="http://schemas.microsoft.com/office/drawing/2014/main" id="{BAE19A99-04A3-4205-83DC-2A05D4EF4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07497" y="3272764"/>
              <a:ext cx="274320" cy="27432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0CCEA7-A518-4E3C-89AE-EB7D62694D15}"/>
              </a:ext>
            </a:extLst>
          </p:cNvPr>
          <p:cNvGrpSpPr/>
          <p:nvPr/>
        </p:nvGrpSpPr>
        <p:grpSpPr>
          <a:xfrm>
            <a:off x="6609562" y="3453399"/>
            <a:ext cx="494676" cy="494676"/>
            <a:chOff x="6187530" y="3175104"/>
            <a:chExt cx="494676" cy="49467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12181D2-D7C0-4A86-A860-E3C0DF4D6C57}"/>
                </a:ext>
              </a:extLst>
            </p:cNvPr>
            <p:cNvSpPr/>
            <p:nvPr/>
          </p:nvSpPr>
          <p:spPr>
            <a:xfrm>
              <a:off x="6187530" y="3175104"/>
              <a:ext cx="494676" cy="49467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30" name="Graphic 29" descr="Head with gears">
              <a:extLst>
                <a:ext uri="{FF2B5EF4-FFF2-40B4-BE49-F238E27FC236}">
                  <a16:creationId xmlns:a16="http://schemas.microsoft.com/office/drawing/2014/main" id="{257D3CEA-EC21-4AE6-B4AF-5489440BF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08700" y="3291840"/>
              <a:ext cx="274320" cy="27432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B70FE2-80E8-4D12-9101-6E228941419A}"/>
              </a:ext>
            </a:extLst>
          </p:cNvPr>
          <p:cNvGrpSpPr/>
          <p:nvPr/>
        </p:nvGrpSpPr>
        <p:grpSpPr>
          <a:xfrm>
            <a:off x="8583235" y="3440881"/>
            <a:ext cx="494676" cy="494676"/>
            <a:chOff x="8526963" y="3162586"/>
            <a:chExt cx="494676" cy="49467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9E9E337-05A2-4944-9353-2C650F381A78}"/>
                </a:ext>
              </a:extLst>
            </p:cNvPr>
            <p:cNvSpPr/>
            <p:nvPr/>
          </p:nvSpPr>
          <p:spPr>
            <a:xfrm>
              <a:off x="8526963" y="3162586"/>
              <a:ext cx="494676" cy="49467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32" name="Graphic 31" descr="Upward trend">
              <a:extLst>
                <a:ext uri="{FF2B5EF4-FFF2-40B4-BE49-F238E27FC236}">
                  <a16:creationId xmlns:a16="http://schemas.microsoft.com/office/drawing/2014/main" id="{C062981B-AFC7-41D7-84C9-617B1902C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655143" y="3291372"/>
              <a:ext cx="274320" cy="27432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9A0F131-0A24-4415-A5C8-3B32FF977466}"/>
              </a:ext>
            </a:extLst>
          </p:cNvPr>
          <p:cNvGrpSpPr/>
          <p:nvPr/>
        </p:nvGrpSpPr>
        <p:grpSpPr>
          <a:xfrm>
            <a:off x="10461464" y="3459957"/>
            <a:ext cx="494676" cy="494676"/>
            <a:chOff x="10841292" y="3181662"/>
            <a:chExt cx="494676" cy="49467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077AA1A-C79C-43F2-BFCB-AA4D7F2AEDAA}"/>
                </a:ext>
              </a:extLst>
            </p:cNvPr>
            <p:cNvSpPr/>
            <p:nvPr/>
          </p:nvSpPr>
          <p:spPr>
            <a:xfrm>
              <a:off x="10841292" y="3181662"/>
              <a:ext cx="494676" cy="49467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34" name="Graphic 33" descr="Trophy">
              <a:extLst>
                <a:ext uri="{FF2B5EF4-FFF2-40B4-BE49-F238E27FC236}">
                  <a16:creationId xmlns:a16="http://schemas.microsoft.com/office/drawing/2014/main" id="{3A081C29-0579-4CA3-832B-D4C0E6755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971681" y="3291840"/>
              <a:ext cx="274320" cy="274320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153B9A0-71F3-4141-8B27-67AFDCC2D721}"/>
              </a:ext>
            </a:extLst>
          </p:cNvPr>
          <p:cNvSpPr txBox="1"/>
          <p:nvPr/>
        </p:nvSpPr>
        <p:spPr>
          <a:xfrm>
            <a:off x="1" y="118956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6666"/>
                </a:solidFill>
                <a:latin typeface="Century Gothic" panose="020B0502020202020204" pitchFamily="34" charset="0"/>
              </a:rPr>
              <a:t>PROJECT PROGRESS SLIDE</a:t>
            </a:r>
          </a:p>
        </p:txBody>
      </p:sp>
    </p:spTree>
    <p:extLst>
      <p:ext uri="{BB962C8B-B14F-4D97-AF65-F5344CB8AC3E}">
        <p14:creationId xmlns:p14="http://schemas.microsoft.com/office/powerpoint/2010/main" val="108462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fill="hold" grpId="0" nodeType="withEffect" p14:presetBounceEnd="5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52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3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3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8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 p14:presetBounceEnd="52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4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4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51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 p14:presetBounceEnd="52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5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5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6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 p14:presetBounceEnd="52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7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7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77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 p14:presetBounceEnd="52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8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8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8" grpId="0" animBg="1"/>
          <p:bldP spid="9" grpId="0"/>
          <p:bldP spid="11" grpId="0"/>
          <p:bldP spid="12" grpId="0"/>
          <p:bldP spid="14" grpId="0"/>
          <p:bldP spid="15" grpId="0"/>
          <p:bldP spid="17" grpId="0"/>
          <p:bldP spid="18" grpId="0"/>
          <p:bldP spid="20" grpId="0"/>
          <p:bldP spid="21" grpId="0"/>
          <p:bldP spid="23" grpId="0"/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8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51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6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77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8" grpId="0" animBg="1"/>
          <p:bldP spid="9" grpId="0"/>
          <p:bldP spid="11" grpId="0"/>
          <p:bldP spid="12" grpId="0"/>
          <p:bldP spid="14" grpId="0"/>
          <p:bldP spid="15" grpId="0"/>
          <p:bldP spid="17" grpId="0"/>
          <p:bldP spid="18" grpId="0"/>
          <p:bldP spid="20" grpId="0"/>
          <p:bldP spid="21" grpId="0"/>
          <p:bldP spid="23" grpId="0"/>
          <p:bldP spid="2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84000">
              <a:srgbClr val="FBFBFB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51CD1E-C8F8-4133-9642-D09FC7A8580D}"/>
              </a:ext>
            </a:extLst>
          </p:cNvPr>
          <p:cNvSpPr/>
          <p:nvPr/>
        </p:nvSpPr>
        <p:spPr>
          <a:xfrm>
            <a:off x="0" y="1474049"/>
            <a:ext cx="12192000" cy="4148368"/>
          </a:xfrm>
          <a:prstGeom prst="rect">
            <a:avLst/>
          </a:prstGeom>
          <a:blipFill dpi="0" rotWithShape="0">
            <a:blip r:embed="rId2"/>
            <a:srcRect/>
            <a:stretch>
              <a:fillRect l="-4000" b="-6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7CD2C2-BBB2-4F56-8C2D-799A07A1317C}"/>
              </a:ext>
            </a:extLst>
          </p:cNvPr>
          <p:cNvSpPr/>
          <p:nvPr/>
        </p:nvSpPr>
        <p:spPr>
          <a:xfrm>
            <a:off x="1125588" y="3592995"/>
            <a:ext cx="941832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E5948C-50FE-4B44-9F35-E0A02559D7F9}"/>
              </a:ext>
            </a:extLst>
          </p:cNvPr>
          <p:cNvSpPr/>
          <p:nvPr/>
        </p:nvSpPr>
        <p:spPr>
          <a:xfrm>
            <a:off x="1130797" y="3592995"/>
            <a:ext cx="5669280" cy="228600"/>
          </a:xfrm>
          <a:prstGeom prst="roundRect">
            <a:avLst>
              <a:gd name="adj" fmla="val 50000"/>
            </a:avLst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2E5F78-D20F-4E20-856D-56D67437E4C5}"/>
              </a:ext>
            </a:extLst>
          </p:cNvPr>
          <p:cNvCxnSpPr/>
          <p:nvPr/>
        </p:nvCxnSpPr>
        <p:spPr>
          <a:xfrm flipV="1">
            <a:off x="6597258" y="2596685"/>
            <a:ext cx="0" cy="91440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547D58-BFC6-42D5-8835-1E97475EF7E7}"/>
              </a:ext>
            </a:extLst>
          </p:cNvPr>
          <p:cNvSpPr/>
          <p:nvPr/>
        </p:nvSpPr>
        <p:spPr>
          <a:xfrm>
            <a:off x="5849792" y="2276669"/>
            <a:ext cx="1494932" cy="295799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6666"/>
                </a:solidFill>
              </a:rPr>
              <a:t>COMPLETED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1C74E2-4274-4790-B92D-19F1A9B68FED}"/>
              </a:ext>
            </a:extLst>
          </p:cNvPr>
          <p:cNvSpPr txBox="1"/>
          <p:nvPr/>
        </p:nvSpPr>
        <p:spPr>
          <a:xfrm>
            <a:off x="6102582" y="1792173"/>
            <a:ext cx="989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75%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5E4FF-AFC3-4BAA-B478-35753D77183A}"/>
              </a:ext>
            </a:extLst>
          </p:cNvPr>
          <p:cNvSpPr txBox="1"/>
          <p:nvPr/>
        </p:nvSpPr>
        <p:spPr>
          <a:xfrm>
            <a:off x="860543" y="4001845"/>
            <a:ext cx="950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Stage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0934D3-2408-4687-B133-2AC43FBC85BF}"/>
              </a:ext>
            </a:extLst>
          </p:cNvPr>
          <p:cNvSpPr txBox="1"/>
          <p:nvPr/>
        </p:nvSpPr>
        <p:spPr>
          <a:xfrm>
            <a:off x="712829" y="4385520"/>
            <a:ext cx="13087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Lorem ipsum dolor sit amet, consectetuer adipiscing elit.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930C71-03A5-4DA3-8DD0-B935BB734C77}"/>
              </a:ext>
            </a:extLst>
          </p:cNvPr>
          <p:cNvSpPr txBox="1"/>
          <p:nvPr/>
        </p:nvSpPr>
        <p:spPr>
          <a:xfrm>
            <a:off x="3458926" y="4001845"/>
            <a:ext cx="950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Stage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900C8B-52BB-4FC9-B46E-A81119D487FB}"/>
              </a:ext>
            </a:extLst>
          </p:cNvPr>
          <p:cNvSpPr txBox="1"/>
          <p:nvPr/>
        </p:nvSpPr>
        <p:spPr>
          <a:xfrm>
            <a:off x="3244775" y="4385520"/>
            <a:ext cx="1307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Lorem ipsum dolor sit amet, consectetuer adipiscing elit.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2F901E-9B16-4169-954D-577002261FDF}"/>
              </a:ext>
            </a:extLst>
          </p:cNvPr>
          <p:cNvSpPr txBox="1"/>
          <p:nvPr/>
        </p:nvSpPr>
        <p:spPr>
          <a:xfrm>
            <a:off x="6120252" y="4001845"/>
            <a:ext cx="950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Stage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57D0AF-BD30-4C7C-A032-CE0D4F7260A4}"/>
              </a:ext>
            </a:extLst>
          </p:cNvPr>
          <p:cNvSpPr txBox="1"/>
          <p:nvPr/>
        </p:nvSpPr>
        <p:spPr>
          <a:xfrm>
            <a:off x="5906101" y="4385520"/>
            <a:ext cx="1307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Lorem ipsum dolor sit amet, consectetuer adipiscing elit.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C84F54-3EBD-433D-A7E4-E769FF5C8996}"/>
              </a:ext>
            </a:extLst>
          </p:cNvPr>
          <p:cNvSpPr txBox="1"/>
          <p:nvPr/>
        </p:nvSpPr>
        <p:spPr>
          <a:xfrm>
            <a:off x="8093925" y="4001845"/>
            <a:ext cx="950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Stage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E61E4E-6C63-4971-AF88-D583ED77E6F1}"/>
              </a:ext>
            </a:extLst>
          </p:cNvPr>
          <p:cNvSpPr txBox="1"/>
          <p:nvPr/>
        </p:nvSpPr>
        <p:spPr>
          <a:xfrm>
            <a:off x="7879774" y="4385520"/>
            <a:ext cx="1307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Lorem ipsum dolor sit amet, consectetuer adipiscing elit.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050C98-1263-472B-971E-7E85A43B957B}"/>
              </a:ext>
            </a:extLst>
          </p:cNvPr>
          <p:cNvSpPr txBox="1"/>
          <p:nvPr/>
        </p:nvSpPr>
        <p:spPr>
          <a:xfrm>
            <a:off x="9972154" y="4001845"/>
            <a:ext cx="950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Stage 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76575C-67F4-415E-A501-98A50735D568}"/>
              </a:ext>
            </a:extLst>
          </p:cNvPr>
          <p:cNvSpPr txBox="1"/>
          <p:nvPr/>
        </p:nvSpPr>
        <p:spPr>
          <a:xfrm>
            <a:off x="9758003" y="4385520"/>
            <a:ext cx="1307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Lorem ipsum dolor sit amet, </a:t>
            </a: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consectetuer</a:t>
            </a:r>
            <a:r>
              <a:rPr lang="en-US" sz="1000" dirty="0">
                <a:solidFill>
                  <a:schemeClr val="bg1"/>
                </a:solidFill>
              </a:rPr>
              <a:t> adipiscing elit. 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971F5E7-13CA-422D-86AA-84BD14E119A9}"/>
              </a:ext>
            </a:extLst>
          </p:cNvPr>
          <p:cNvGrpSpPr/>
          <p:nvPr/>
        </p:nvGrpSpPr>
        <p:grpSpPr>
          <a:xfrm>
            <a:off x="1077485" y="3436202"/>
            <a:ext cx="494676" cy="494676"/>
            <a:chOff x="773078" y="3181662"/>
            <a:chExt cx="494676" cy="494676"/>
          </a:xfrm>
          <a:effectLst>
            <a:outerShdw blurRad="101600" dist="889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B98FEF4-2E90-47D9-8E94-11BBB1A9B926}"/>
                </a:ext>
              </a:extLst>
            </p:cNvPr>
            <p:cNvSpPr/>
            <p:nvPr/>
          </p:nvSpPr>
          <p:spPr>
            <a:xfrm>
              <a:off x="773078" y="3181662"/>
              <a:ext cx="494676" cy="494676"/>
            </a:xfrm>
            <a:prstGeom prst="ellipse">
              <a:avLst/>
            </a:prstGeom>
            <a:solidFill>
              <a:srgbClr val="FF00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26" name="Graphic 25" descr="Research">
              <a:extLst>
                <a:ext uri="{FF2B5EF4-FFF2-40B4-BE49-F238E27FC236}">
                  <a16:creationId xmlns:a16="http://schemas.microsoft.com/office/drawing/2014/main" id="{9DD92560-8401-402F-A16C-91CE749F8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4533" y="3291840"/>
              <a:ext cx="274320" cy="2743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07DEB83-FE2E-452A-AEF7-5F3E347EA91C}"/>
              </a:ext>
            </a:extLst>
          </p:cNvPr>
          <p:cNvGrpSpPr/>
          <p:nvPr/>
        </p:nvGrpSpPr>
        <p:grpSpPr>
          <a:xfrm>
            <a:off x="3686984" y="3440881"/>
            <a:ext cx="494676" cy="494676"/>
            <a:chOff x="3287051" y="3162586"/>
            <a:chExt cx="494676" cy="494676"/>
          </a:xfrm>
          <a:effectLst>
            <a:outerShdw blurRad="101600" dist="889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B304BD-11D5-4073-BFBC-102180A0B0DF}"/>
                </a:ext>
              </a:extLst>
            </p:cNvPr>
            <p:cNvSpPr/>
            <p:nvPr/>
          </p:nvSpPr>
          <p:spPr>
            <a:xfrm>
              <a:off x="3287051" y="3162586"/>
              <a:ext cx="494676" cy="49467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28" name="Graphic 27" descr="Single gear">
              <a:extLst>
                <a:ext uri="{FF2B5EF4-FFF2-40B4-BE49-F238E27FC236}">
                  <a16:creationId xmlns:a16="http://schemas.microsoft.com/office/drawing/2014/main" id="{BAE19A99-04A3-4205-83DC-2A05D4EF4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07497" y="3272764"/>
              <a:ext cx="274320" cy="27432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0CCEA7-A518-4E3C-89AE-EB7D62694D15}"/>
              </a:ext>
            </a:extLst>
          </p:cNvPr>
          <p:cNvGrpSpPr/>
          <p:nvPr/>
        </p:nvGrpSpPr>
        <p:grpSpPr>
          <a:xfrm>
            <a:off x="6348310" y="3453399"/>
            <a:ext cx="494676" cy="494676"/>
            <a:chOff x="6187530" y="3175104"/>
            <a:chExt cx="494676" cy="494676"/>
          </a:xfrm>
          <a:effectLst>
            <a:outerShdw blurRad="101600" dist="889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12181D2-D7C0-4A86-A860-E3C0DF4D6C57}"/>
                </a:ext>
              </a:extLst>
            </p:cNvPr>
            <p:cNvSpPr/>
            <p:nvPr/>
          </p:nvSpPr>
          <p:spPr>
            <a:xfrm>
              <a:off x="6187530" y="3175104"/>
              <a:ext cx="494676" cy="49467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30" name="Graphic 29" descr="Head with gears">
              <a:extLst>
                <a:ext uri="{FF2B5EF4-FFF2-40B4-BE49-F238E27FC236}">
                  <a16:creationId xmlns:a16="http://schemas.microsoft.com/office/drawing/2014/main" id="{257D3CEA-EC21-4AE6-B4AF-5489440BF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08700" y="3291840"/>
              <a:ext cx="274320" cy="27432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B70FE2-80E8-4D12-9101-6E228941419A}"/>
              </a:ext>
            </a:extLst>
          </p:cNvPr>
          <p:cNvGrpSpPr/>
          <p:nvPr/>
        </p:nvGrpSpPr>
        <p:grpSpPr>
          <a:xfrm>
            <a:off x="8321983" y="3440881"/>
            <a:ext cx="494676" cy="494676"/>
            <a:chOff x="8526963" y="3162586"/>
            <a:chExt cx="494676" cy="494676"/>
          </a:xfrm>
          <a:effectLst>
            <a:outerShdw blurRad="101600" dist="889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9E9E337-05A2-4944-9353-2C650F381A78}"/>
                </a:ext>
              </a:extLst>
            </p:cNvPr>
            <p:cNvSpPr/>
            <p:nvPr/>
          </p:nvSpPr>
          <p:spPr>
            <a:xfrm>
              <a:off x="8526963" y="3162586"/>
              <a:ext cx="494676" cy="49467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32" name="Graphic 31" descr="Upward trend">
              <a:extLst>
                <a:ext uri="{FF2B5EF4-FFF2-40B4-BE49-F238E27FC236}">
                  <a16:creationId xmlns:a16="http://schemas.microsoft.com/office/drawing/2014/main" id="{C062981B-AFC7-41D7-84C9-617B1902C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655143" y="3291372"/>
              <a:ext cx="274320" cy="27432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9A0F131-0A24-4415-A5C8-3B32FF977466}"/>
              </a:ext>
            </a:extLst>
          </p:cNvPr>
          <p:cNvGrpSpPr/>
          <p:nvPr/>
        </p:nvGrpSpPr>
        <p:grpSpPr>
          <a:xfrm>
            <a:off x="10200212" y="3459957"/>
            <a:ext cx="494676" cy="494676"/>
            <a:chOff x="10841292" y="3181662"/>
            <a:chExt cx="494676" cy="494676"/>
          </a:xfrm>
          <a:effectLst>
            <a:outerShdw blurRad="101600" dist="889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077AA1A-C79C-43F2-BFCB-AA4D7F2AEDAA}"/>
                </a:ext>
              </a:extLst>
            </p:cNvPr>
            <p:cNvSpPr/>
            <p:nvPr/>
          </p:nvSpPr>
          <p:spPr>
            <a:xfrm>
              <a:off x="10841292" y="3181662"/>
              <a:ext cx="494676" cy="49467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34" name="Graphic 33" descr="Trophy">
              <a:extLst>
                <a:ext uri="{FF2B5EF4-FFF2-40B4-BE49-F238E27FC236}">
                  <a16:creationId xmlns:a16="http://schemas.microsoft.com/office/drawing/2014/main" id="{3A081C29-0579-4CA3-832B-D4C0E6755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971681" y="3291840"/>
              <a:ext cx="274320" cy="274320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153B9A0-71F3-4141-8B27-67AFDCC2D721}"/>
              </a:ext>
            </a:extLst>
          </p:cNvPr>
          <p:cNvSpPr txBox="1"/>
          <p:nvPr/>
        </p:nvSpPr>
        <p:spPr>
          <a:xfrm>
            <a:off x="1" y="118956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6666"/>
                </a:solidFill>
                <a:latin typeface="Century Gothic" panose="020B0502020202020204" pitchFamily="34" charset="0"/>
              </a:rPr>
              <a:t>PROJECT PROGRESS SLIDE</a:t>
            </a:r>
          </a:p>
        </p:txBody>
      </p:sp>
    </p:spTree>
    <p:extLst>
      <p:ext uri="{BB962C8B-B14F-4D97-AF65-F5344CB8AC3E}">
        <p14:creationId xmlns:p14="http://schemas.microsoft.com/office/powerpoint/2010/main" val="265915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fill="hold" grpId="0" nodeType="withEffect" p14:presetBounceEnd="5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52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3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3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8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 p14:presetBounceEnd="52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4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4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51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 p14:presetBounceEnd="52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5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5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6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 p14:presetBounceEnd="52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7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7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77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 p14:presetBounceEnd="52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8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8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8" grpId="0" animBg="1"/>
          <p:bldP spid="9" grpId="0"/>
          <p:bldP spid="11" grpId="0"/>
          <p:bldP spid="12" grpId="0"/>
          <p:bldP spid="14" grpId="0"/>
          <p:bldP spid="15" grpId="0"/>
          <p:bldP spid="17" grpId="0"/>
          <p:bldP spid="18" grpId="0"/>
          <p:bldP spid="20" grpId="0"/>
          <p:bldP spid="21" grpId="0"/>
          <p:bldP spid="23" grpId="0"/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8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51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6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77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8" grpId="0" animBg="1"/>
          <p:bldP spid="9" grpId="0"/>
          <p:bldP spid="11" grpId="0"/>
          <p:bldP spid="12" grpId="0"/>
          <p:bldP spid="14" grpId="0"/>
          <p:bldP spid="15" grpId="0"/>
          <p:bldP spid="17" grpId="0"/>
          <p:bldP spid="18" grpId="0"/>
          <p:bldP spid="20" grpId="0"/>
          <p:bldP spid="21" grpId="0"/>
          <p:bldP spid="23" grpId="0"/>
          <p:bldP spid="24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84000">
              <a:srgbClr val="FBFBFB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7CD2C2-BBB2-4F56-8C2D-799A07A1317C}"/>
              </a:ext>
            </a:extLst>
          </p:cNvPr>
          <p:cNvSpPr/>
          <p:nvPr/>
        </p:nvSpPr>
        <p:spPr>
          <a:xfrm>
            <a:off x="1020418" y="3338720"/>
            <a:ext cx="10151165" cy="18056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E5948C-50FE-4B44-9F35-E0A02559D7F9}"/>
              </a:ext>
            </a:extLst>
          </p:cNvPr>
          <p:cNvSpPr/>
          <p:nvPr/>
        </p:nvSpPr>
        <p:spPr>
          <a:xfrm>
            <a:off x="1020417" y="3331266"/>
            <a:ext cx="5669280" cy="18056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2E5F78-D20F-4E20-856D-56D67437E4C5}"/>
              </a:ext>
            </a:extLst>
          </p:cNvPr>
          <p:cNvCxnSpPr/>
          <p:nvPr/>
        </p:nvCxnSpPr>
        <p:spPr>
          <a:xfrm flipV="1">
            <a:off x="6689697" y="2416866"/>
            <a:ext cx="0" cy="914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547D58-BFC6-42D5-8835-1E97475EF7E7}"/>
              </a:ext>
            </a:extLst>
          </p:cNvPr>
          <p:cNvSpPr/>
          <p:nvPr/>
        </p:nvSpPr>
        <p:spPr>
          <a:xfrm>
            <a:off x="5942231" y="1998374"/>
            <a:ext cx="1494932" cy="295799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COMPLETED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1C74E2-4274-4790-B92D-19F1A9B68FED}"/>
              </a:ext>
            </a:extLst>
          </p:cNvPr>
          <p:cNvSpPr txBox="1"/>
          <p:nvPr/>
        </p:nvSpPr>
        <p:spPr>
          <a:xfrm>
            <a:off x="6195021" y="1513878"/>
            <a:ext cx="989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9999"/>
                </a:solidFill>
              </a:rPr>
              <a:t>75%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5E4FF-AFC3-4BAA-B478-35753D77183A}"/>
              </a:ext>
            </a:extLst>
          </p:cNvPr>
          <p:cNvSpPr txBox="1"/>
          <p:nvPr/>
        </p:nvSpPr>
        <p:spPr>
          <a:xfrm>
            <a:off x="545020" y="3695414"/>
            <a:ext cx="950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Stage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0934D3-2408-4687-B133-2AC43FBC85BF}"/>
              </a:ext>
            </a:extLst>
          </p:cNvPr>
          <p:cNvSpPr txBox="1"/>
          <p:nvPr/>
        </p:nvSpPr>
        <p:spPr>
          <a:xfrm>
            <a:off x="330869" y="4033968"/>
            <a:ext cx="1873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930C71-03A5-4DA3-8DD0-B935BB734C77}"/>
              </a:ext>
            </a:extLst>
          </p:cNvPr>
          <p:cNvSpPr txBox="1"/>
          <p:nvPr/>
        </p:nvSpPr>
        <p:spPr>
          <a:xfrm>
            <a:off x="3058993" y="3676338"/>
            <a:ext cx="950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Stage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900C8B-52BB-4FC9-B46E-A81119D487FB}"/>
              </a:ext>
            </a:extLst>
          </p:cNvPr>
          <p:cNvSpPr txBox="1"/>
          <p:nvPr/>
        </p:nvSpPr>
        <p:spPr>
          <a:xfrm>
            <a:off x="2844842" y="4014892"/>
            <a:ext cx="1873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2F901E-9B16-4169-954D-577002261FDF}"/>
              </a:ext>
            </a:extLst>
          </p:cNvPr>
          <p:cNvSpPr txBox="1"/>
          <p:nvPr/>
        </p:nvSpPr>
        <p:spPr>
          <a:xfrm>
            <a:off x="5959472" y="3688856"/>
            <a:ext cx="950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Stage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57D0AF-BD30-4C7C-A032-CE0D4F7260A4}"/>
              </a:ext>
            </a:extLst>
          </p:cNvPr>
          <p:cNvSpPr txBox="1"/>
          <p:nvPr/>
        </p:nvSpPr>
        <p:spPr>
          <a:xfrm>
            <a:off x="5745321" y="4027410"/>
            <a:ext cx="1873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C84F54-3EBD-433D-A7E4-E769FF5C8996}"/>
              </a:ext>
            </a:extLst>
          </p:cNvPr>
          <p:cNvSpPr txBox="1"/>
          <p:nvPr/>
        </p:nvSpPr>
        <p:spPr>
          <a:xfrm>
            <a:off x="8298905" y="3676338"/>
            <a:ext cx="950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Stage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E61E4E-6C63-4971-AF88-D583ED77E6F1}"/>
              </a:ext>
            </a:extLst>
          </p:cNvPr>
          <p:cNvSpPr txBox="1"/>
          <p:nvPr/>
        </p:nvSpPr>
        <p:spPr>
          <a:xfrm>
            <a:off x="8084754" y="4014892"/>
            <a:ext cx="1873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050C98-1263-472B-971E-7E85A43B957B}"/>
              </a:ext>
            </a:extLst>
          </p:cNvPr>
          <p:cNvSpPr txBox="1"/>
          <p:nvPr/>
        </p:nvSpPr>
        <p:spPr>
          <a:xfrm>
            <a:off x="10613234" y="3695414"/>
            <a:ext cx="950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Stage 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76575C-67F4-415E-A501-98A50735D568}"/>
              </a:ext>
            </a:extLst>
          </p:cNvPr>
          <p:cNvSpPr txBox="1"/>
          <p:nvPr/>
        </p:nvSpPr>
        <p:spPr>
          <a:xfrm>
            <a:off x="10399083" y="4033968"/>
            <a:ext cx="1873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971F5E7-13CA-422D-86AA-84BD14E119A9}"/>
              </a:ext>
            </a:extLst>
          </p:cNvPr>
          <p:cNvGrpSpPr/>
          <p:nvPr/>
        </p:nvGrpSpPr>
        <p:grpSpPr>
          <a:xfrm>
            <a:off x="773078" y="3181662"/>
            <a:ext cx="494676" cy="494676"/>
            <a:chOff x="773078" y="3181662"/>
            <a:chExt cx="494676" cy="49467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B98FEF4-2E90-47D9-8E94-11BBB1A9B926}"/>
                </a:ext>
              </a:extLst>
            </p:cNvPr>
            <p:cNvSpPr/>
            <p:nvPr/>
          </p:nvSpPr>
          <p:spPr>
            <a:xfrm>
              <a:off x="773078" y="3181662"/>
              <a:ext cx="494676" cy="494676"/>
            </a:xfrm>
            <a:prstGeom prst="ellipse">
              <a:avLst/>
            </a:prstGeom>
            <a:solidFill>
              <a:srgbClr val="0099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26" name="Graphic 25" descr="Research">
              <a:extLst>
                <a:ext uri="{FF2B5EF4-FFF2-40B4-BE49-F238E27FC236}">
                  <a16:creationId xmlns:a16="http://schemas.microsoft.com/office/drawing/2014/main" id="{9DD92560-8401-402F-A16C-91CE749F8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533" y="3291840"/>
              <a:ext cx="274320" cy="2743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07DEB83-FE2E-452A-AEF7-5F3E347EA91C}"/>
              </a:ext>
            </a:extLst>
          </p:cNvPr>
          <p:cNvGrpSpPr/>
          <p:nvPr/>
        </p:nvGrpSpPr>
        <p:grpSpPr>
          <a:xfrm>
            <a:off x="3287051" y="3162586"/>
            <a:ext cx="494676" cy="494676"/>
            <a:chOff x="3287051" y="3162586"/>
            <a:chExt cx="494676" cy="49467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B304BD-11D5-4073-BFBC-102180A0B0DF}"/>
                </a:ext>
              </a:extLst>
            </p:cNvPr>
            <p:cNvSpPr/>
            <p:nvPr/>
          </p:nvSpPr>
          <p:spPr>
            <a:xfrm>
              <a:off x="3287051" y="3162586"/>
              <a:ext cx="494676" cy="494676"/>
            </a:xfrm>
            <a:prstGeom prst="ellipse">
              <a:avLst/>
            </a:prstGeom>
            <a:solidFill>
              <a:srgbClr val="0099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28" name="Graphic 27" descr="Single gear">
              <a:extLst>
                <a:ext uri="{FF2B5EF4-FFF2-40B4-BE49-F238E27FC236}">
                  <a16:creationId xmlns:a16="http://schemas.microsoft.com/office/drawing/2014/main" id="{BAE19A99-04A3-4205-83DC-2A05D4EF4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07497" y="3272764"/>
              <a:ext cx="274320" cy="27432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0CCEA7-A518-4E3C-89AE-EB7D62694D15}"/>
              </a:ext>
            </a:extLst>
          </p:cNvPr>
          <p:cNvGrpSpPr/>
          <p:nvPr/>
        </p:nvGrpSpPr>
        <p:grpSpPr>
          <a:xfrm>
            <a:off x="6187530" y="3175104"/>
            <a:ext cx="494676" cy="494676"/>
            <a:chOff x="6187530" y="3175104"/>
            <a:chExt cx="494676" cy="49467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12181D2-D7C0-4A86-A860-E3C0DF4D6C57}"/>
                </a:ext>
              </a:extLst>
            </p:cNvPr>
            <p:cNvSpPr/>
            <p:nvPr/>
          </p:nvSpPr>
          <p:spPr>
            <a:xfrm>
              <a:off x="6187530" y="3175104"/>
              <a:ext cx="494676" cy="494676"/>
            </a:xfrm>
            <a:prstGeom prst="ellipse">
              <a:avLst/>
            </a:prstGeom>
            <a:solidFill>
              <a:srgbClr val="0099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30" name="Graphic 29" descr="Head with gears">
              <a:extLst>
                <a:ext uri="{FF2B5EF4-FFF2-40B4-BE49-F238E27FC236}">
                  <a16:creationId xmlns:a16="http://schemas.microsoft.com/office/drawing/2014/main" id="{257D3CEA-EC21-4AE6-B4AF-5489440BF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08700" y="3291840"/>
              <a:ext cx="274320" cy="27432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B70FE2-80E8-4D12-9101-6E228941419A}"/>
              </a:ext>
            </a:extLst>
          </p:cNvPr>
          <p:cNvGrpSpPr/>
          <p:nvPr/>
        </p:nvGrpSpPr>
        <p:grpSpPr>
          <a:xfrm>
            <a:off x="8526963" y="3162586"/>
            <a:ext cx="494676" cy="494676"/>
            <a:chOff x="8526963" y="3162586"/>
            <a:chExt cx="494676" cy="49467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9E9E337-05A2-4944-9353-2C650F381A78}"/>
                </a:ext>
              </a:extLst>
            </p:cNvPr>
            <p:cNvSpPr/>
            <p:nvPr/>
          </p:nvSpPr>
          <p:spPr>
            <a:xfrm>
              <a:off x="8526963" y="3162586"/>
              <a:ext cx="494676" cy="49467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32" name="Graphic 31" descr="Upward trend">
              <a:extLst>
                <a:ext uri="{FF2B5EF4-FFF2-40B4-BE49-F238E27FC236}">
                  <a16:creationId xmlns:a16="http://schemas.microsoft.com/office/drawing/2014/main" id="{C062981B-AFC7-41D7-84C9-617B1902C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55143" y="3291372"/>
              <a:ext cx="274320" cy="27432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9A0F131-0A24-4415-A5C8-3B32FF977466}"/>
              </a:ext>
            </a:extLst>
          </p:cNvPr>
          <p:cNvGrpSpPr/>
          <p:nvPr/>
        </p:nvGrpSpPr>
        <p:grpSpPr>
          <a:xfrm>
            <a:off x="10841292" y="3181662"/>
            <a:ext cx="494676" cy="494676"/>
            <a:chOff x="10841292" y="3181662"/>
            <a:chExt cx="494676" cy="49467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077AA1A-C79C-43F2-BFCB-AA4D7F2AEDAA}"/>
                </a:ext>
              </a:extLst>
            </p:cNvPr>
            <p:cNvSpPr/>
            <p:nvPr/>
          </p:nvSpPr>
          <p:spPr>
            <a:xfrm>
              <a:off x="10841292" y="3181662"/>
              <a:ext cx="494676" cy="49467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34" name="Graphic 33" descr="Trophy">
              <a:extLst>
                <a:ext uri="{FF2B5EF4-FFF2-40B4-BE49-F238E27FC236}">
                  <a16:creationId xmlns:a16="http://schemas.microsoft.com/office/drawing/2014/main" id="{3A081C29-0579-4CA3-832B-D4C0E6755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971681" y="3291840"/>
              <a:ext cx="274320" cy="274320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153B9A0-71F3-4141-8B27-67AFDCC2D721}"/>
              </a:ext>
            </a:extLst>
          </p:cNvPr>
          <p:cNvSpPr txBox="1"/>
          <p:nvPr/>
        </p:nvSpPr>
        <p:spPr>
          <a:xfrm>
            <a:off x="10767" y="134313"/>
            <a:ext cx="4387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66"/>
                </a:solidFill>
              </a:rPr>
              <a:t>PROJECT PROGRESS</a:t>
            </a:r>
          </a:p>
        </p:txBody>
      </p:sp>
    </p:spTree>
    <p:extLst>
      <p:ext uri="{BB962C8B-B14F-4D97-AF65-F5344CB8AC3E}">
        <p14:creationId xmlns:p14="http://schemas.microsoft.com/office/powerpoint/2010/main" val="262801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fill="hold" grpId="0" nodeType="withEffect" p14:presetBounceEnd="5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 p14:presetBounceEnd="52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3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3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 p14:presetBounceEnd="52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4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4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4" fill="hold" grpId="0" nodeType="withEffect" p14:presetBounceEnd="52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6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6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7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fill="hold" grpId="0" nodeType="withEffect" p14:presetBounceEnd="52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7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7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 p14:presetBounceEnd="52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8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8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8" grpId="0" animBg="1"/>
          <p:bldP spid="9" grpId="0"/>
          <p:bldP spid="11" grpId="0"/>
          <p:bldP spid="12" grpId="0"/>
          <p:bldP spid="14" grpId="0"/>
          <p:bldP spid="15" grpId="0"/>
          <p:bldP spid="17" grpId="0"/>
          <p:bldP spid="18" grpId="0"/>
          <p:bldP spid="20" grpId="0"/>
          <p:bldP spid="21" grpId="0"/>
          <p:bldP spid="23" grpId="0"/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7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8" grpId="0" animBg="1"/>
          <p:bldP spid="9" grpId="0"/>
          <p:bldP spid="11" grpId="0"/>
          <p:bldP spid="12" grpId="0"/>
          <p:bldP spid="14" grpId="0"/>
          <p:bldP spid="15" grpId="0"/>
          <p:bldP spid="17" grpId="0"/>
          <p:bldP spid="18" grpId="0"/>
          <p:bldP spid="20" grpId="0"/>
          <p:bldP spid="21" grpId="0"/>
          <p:bldP spid="23" grpId="0"/>
          <p:bldP spid="24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1351DA5-D37D-49DE-BBBF-BDC7C4DC4697}"/>
              </a:ext>
            </a:extLst>
          </p:cNvPr>
          <p:cNvSpPr/>
          <p:nvPr/>
        </p:nvSpPr>
        <p:spPr>
          <a:xfrm>
            <a:off x="1583635" y="3269974"/>
            <a:ext cx="9024730" cy="31805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F12A9B6-48D2-4EC2-9316-5026D62C71EB}"/>
              </a:ext>
            </a:extLst>
          </p:cNvPr>
          <p:cNvSpPr/>
          <p:nvPr/>
        </p:nvSpPr>
        <p:spPr>
          <a:xfrm>
            <a:off x="1583635" y="3269974"/>
            <a:ext cx="5212080" cy="318052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82FFCC-E5CB-4F5B-8CEB-6C3DD33A1AD2}"/>
              </a:ext>
            </a:extLst>
          </p:cNvPr>
          <p:cNvCxnSpPr/>
          <p:nvPr/>
        </p:nvCxnSpPr>
        <p:spPr>
          <a:xfrm>
            <a:off x="6660804" y="2098623"/>
            <a:ext cx="0" cy="114137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961C6D-B826-40CC-B52B-EA5D64A6005C}"/>
              </a:ext>
            </a:extLst>
          </p:cNvPr>
          <p:cNvSpPr/>
          <p:nvPr/>
        </p:nvSpPr>
        <p:spPr>
          <a:xfrm>
            <a:off x="5721421" y="1615679"/>
            <a:ext cx="1878765" cy="318052"/>
          </a:xfrm>
          <a:prstGeom prst="roundRect">
            <a:avLst>
              <a:gd name="adj" fmla="val 50000"/>
            </a:avLst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COMPLETED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DC60E6-3406-4162-951B-4ABA583965AE}"/>
              </a:ext>
            </a:extLst>
          </p:cNvPr>
          <p:cNvSpPr txBox="1"/>
          <p:nvPr/>
        </p:nvSpPr>
        <p:spPr>
          <a:xfrm>
            <a:off x="6128652" y="1131039"/>
            <a:ext cx="1064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70%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A65EAE-BF00-4492-9C51-FA0F0D963818}"/>
              </a:ext>
            </a:extLst>
          </p:cNvPr>
          <p:cNvSpPr/>
          <p:nvPr/>
        </p:nvSpPr>
        <p:spPr>
          <a:xfrm>
            <a:off x="1306319" y="3133435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488C-03E5-4C0E-9A0C-F98466E9654D}"/>
              </a:ext>
            </a:extLst>
          </p:cNvPr>
          <p:cNvSpPr txBox="1"/>
          <p:nvPr/>
        </p:nvSpPr>
        <p:spPr>
          <a:xfrm>
            <a:off x="1194976" y="3727767"/>
            <a:ext cx="1331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entury Gothic" panose="020B0502020202020204" pitchFamily="34" charset="0"/>
              </a:rPr>
              <a:t>Stage 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EE2EA2-7510-4C53-B551-0A7665AAC0EF}"/>
              </a:ext>
            </a:extLst>
          </p:cNvPr>
          <p:cNvSpPr txBox="1"/>
          <p:nvPr/>
        </p:nvSpPr>
        <p:spPr>
          <a:xfrm>
            <a:off x="917660" y="4044466"/>
            <a:ext cx="1331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entury Gothic" panose="020B0502020202020204" pitchFamily="34" charset="0"/>
              </a:rPr>
              <a:t>Add detail text for this stage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2A5BB8-8AA5-4979-A3D1-702281D5F31A}"/>
              </a:ext>
            </a:extLst>
          </p:cNvPr>
          <p:cNvSpPr/>
          <p:nvPr/>
        </p:nvSpPr>
        <p:spPr>
          <a:xfrm>
            <a:off x="3462645" y="3133435"/>
            <a:ext cx="554632" cy="55463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6D89B6-E8EE-4D73-B079-61CF2B88B54A}"/>
              </a:ext>
            </a:extLst>
          </p:cNvPr>
          <p:cNvSpPr txBox="1"/>
          <p:nvPr/>
        </p:nvSpPr>
        <p:spPr>
          <a:xfrm>
            <a:off x="3351302" y="3727767"/>
            <a:ext cx="1331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entury Gothic" panose="020B0502020202020204" pitchFamily="34" charset="0"/>
              </a:rPr>
              <a:t>Stage 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34FC95-E00D-4201-822E-AFDFE67BD99A}"/>
              </a:ext>
            </a:extLst>
          </p:cNvPr>
          <p:cNvSpPr txBox="1"/>
          <p:nvPr/>
        </p:nvSpPr>
        <p:spPr>
          <a:xfrm>
            <a:off x="3073986" y="4044466"/>
            <a:ext cx="1331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entury Gothic" panose="020B0502020202020204" pitchFamily="34" charset="0"/>
              </a:rPr>
              <a:t>Add detail text for this stage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25DAF6-1CB0-48A5-BAB1-EA01DCE62123}"/>
              </a:ext>
            </a:extLst>
          </p:cNvPr>
          <p:cNvSpPr/>
          <p:nvPr/>
        </p:nvSpPr>
        <p:spPr>
          <a:xfrm>
            <a:off x="6275610" y="3173135"/>
            <a:ext cx="554632" cy="554632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5CA52F-001D-467C-A8B1-C7CDEA80783E}"/>
              </a:ext>
            </a:extLst>
          </p:cNvPr>
          <p:cNvSpPr txBox="1"/>
          <p:nvPr/>
        </p:nvSpPr>
        <p:spPr>
          <a:xfrm>
            <a:off x="6164267" y="3767467"/>
            <a:ext cx="1331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entury Gothic" panose="020B0502020202020204" pitchFamily="34" charset="0"/>
              </a:rPr>
              <a:t>Stage 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E64AD7-EEC2-4C30-B931-68B90FF7B197}"/>
              </a:ext>
            </a:extLst>
          </p:cNvPr>
          <p:cNvSpPr txBox="1"/>
          <p:nvPr/>
        </p:nvSpPr>
        <p:spPr>
          <a:xfrm>
            <a:off x="5886951" y="4084166"/>
            <a:ext cx="1331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entury Gothic" panose="020B0502020202020204" pitchFamily="34" charset="0"/>
              </a:rPr>
              <a:t>Add detail text for this stage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FA9B18-8CFD-461E-B852-C0C38D5D3129}"/>
              </a:ext>
            </a:extLst>
          </p:cNvPr>
          <p:cNvSpPr/>
          <p:nvPr/>
        </p:nvSpPr>
        <p:spPr>
          <a:xfrm>
            <a:off x="8351928" y="317313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5DA6AB-2153-4BDE-B779-A3DBC4C0DDD7}"/>
              </a:ext>
            </a:extLst>
          </p:cNvPr>
          <p:cNvSpPr txBox="1"/>
          <p:nvPr/>
        </p:nvSpPr>
        <p:spPr>
          <a:xfrm>
            <a:off x="8240585" y="3767467"/>
            <a:ext cx="1331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entury Gothic" panose="020B0502020202020204" pitchFamily="34" charset="0"/>
              </a:rPr>
              <a:t>Stage 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5D0364-4701-4103-A6E3-D6D69EACBCB9}"/>
              </a:ext>
            </a:extLst>
          </p:cNvPr>
          <p:cNvSpPr txBox="1"/>
          <p:nvPr/>
        </p:nvSpPr>
        <p:spPr>
          <a:xfrm>
            <a:off x="7963269" y="4084166"/>
            <a:ext cx="1331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entury Gothic" panose="020B0502020202020204" pitchFamily="34" charset="0"/>
              </a:rPr>
              <a:t>Add detail text for this stage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D798A8B-0F69-4A39-AA7E-DA72C0C9532F}"/>
              </a:ext>
            </a:extLst>
          </p:cNvPr>
          <p:cNvSpPr/>
          <p:nvPr/>
        </p:nvSpPr>
        <p:spPr>
          <a:xfrm>
            <a:off x="10428246" y="317313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C09E11-7CDA-41B0-AD74-06BCFD75BEB3}"/>
              </a:ext>
            </a:extLst>
          </p:cNvPr>
          <p:cNvSpPr txBox="1"/>
          <p:nvPr/>
        </p:nvSpPr>
        <p:spPr>
          <a:xfrm>
            <a:off x="10316903" y="3767467"/>
            <a:ext cx="1331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entury Gothic" panose="020B0502020202020204" pitchFamily="34" charset="0"/>
              </a:rPr>
              <a:t>Stage 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222F86-D963-406F-B06A-63C7EA9A6861}"/>
              </a:ext>
            </a:extLst>
          </p:cNvPr>
          <p:cNvSpPr txBox="1"/>
          <p:nvPr/>
        </p:nvSpPr>
        <p:spPr>
          <a:xfrm>
            <a:off x="10039587" y="4084166"/>
            <a:ext cx="1331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entury Gothic" panose="020B0502020202020204" pitchFamily="34" charset="0"/>
              </a:rPr>
              <a:t>Add detail text for this stage</a:t>
            </a:r>
          </a:p>
        </p:txBody>
      </p:sp>
    </p:spTree>
    <p:extLst>
      <p:ext uri="{BB962C8B-B14F-4D97-AF65-F5344CB8AC3E}">
        <p14:creationId xmlns:p14="http://schemas.microsoft.com/office/powerpoint/2010/main" val="410295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/>
      <p:bldP spid="10" grpId="0" animBg="1"/>
      <p:bldP spid="11" grpId="0"/>
      <p:bldP spid="12" grpId="0"/>
      <p:bldP spid="13" grpId="0" animBg="1"/>
      <p:bldP spid="14" grpId="0"/>
      <p:bldP spid="15" grpId="0"/>
      <p:bldP spid="16" grpId="0" animBg="1"/>
      <p:bldP spid="17" grpId="0"/>
      <p:bldP spid="18" grpId="0"/>
      <p:bldP spid="19" grpId="0" animBg="1"/>
      <p:bldP spid="20" grpId="0"/>
      <p:bldP spid="21" grpId="0"/>
      <p:bldP spid="22" grpId="0" animBg="1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84000">
              <a:srgbClr val="FBFBFB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7CD2C2-BBB2-4F56-8C2D-799A07A1317C}"/>
              </a:ext>
            </a:extLst>
          </p:cNvPr>
          <p:cNvSpPr/>
          <p:nvPr/>
        </p:nvSpPr>
        <p:spPr>
          <a:xfrm>
            <a:off x="1386840" y="3513480"/>
            <a:ext cx="9418320" cy="2286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E5948C-50FE-4B44-9F35-E0A02559D7F9}"/>
              </a:ext>
            </a:extLst>
          </p:cNvPr>
          <p:cNvSpPr/>
          <p:nvPr/>
        </p:nvSpPr>
        <p:spPr>
          <a:xfrm>
            <a:off x="1392049" y="3513480"/>
            <a:ext cx="5669280" cy="2286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2E5F78-D20F-4E20-856D-56D67437E4C5}"/>
              </a:ext>
            </a:extLst>
          </p:cNvPr>
          <p:cNvCxnSpPr/>
          <p:nvPr/>
        </p:nvCxnSpPr>
        <p:spPr>
          <a:xfrm flipV="1">
            <a:off x="7083592" y="2615646"/>
            <a:ext cx="0" cy="914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547D58-BFC6-42D5-8835-1E97475EF7E7}"/>
              </a:ext>
            </a:extLst>
          </p:cNvPr>
          <p:cNvSpPr/>
          <p:nvPr/>
        </p:nvSpPr>
        <p:spPr>
          <a:xfrm>
            <a:off x="6336126" y="2197154"/>
            <a:ext cx="1494932" cy="295799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COMPLETED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1C74E2-4274-4790-B92D-19F1A9B68FED}"/>
              </a:ext>
            </a:extLst>
          </p:cNvPr>
          <p:cNvSpPr txBox="1"/>
          <p:nvPr/>
        </p:nvSpPr>
        <p:spPr>
          <a:xfrm>
            <a:off x="6588916" y="1712658"/>
            <a:ext cx="989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9999"/>
                </a:solidFill>
              </a:rPr>
              <a:t>75%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5E4FF-AFC3-4BAA-B478-35753D77183A}"/>
              </a:ext>
            </a:extLst>
          </p:cNvPr>
          <p:cNvSpPr txBox="1"/>
          <p:nvPr/>
        </p:nvSpPr>
        <p:spPr>
          <a:xfrm>
            <a:off x="1121795" y="3894194"/>
            <a:ext cx="950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Stage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0934D3-2408-4687-B133-2AC43FBC85BF}"/>
              </a:ext>
            </a:extLst>
          </p:cNvPr>
          <p:cNvSpPr txBox="1"/>
          <p:nvPr/>
        </p:nvSpPr>
        <p:spPr>
          <a:xfrm>
            <a:off x="974081" y="4306005"/>
            <a:ext cx="13087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Lorem ipsum dolor sit amet, consectetuer adipiscing elit.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930C71-03A5-4DA3-8DD0-B935BB734C77}"/>
              </a:ext>
            </a:extLst>
          </p:cNvPr>
          <p:cNvSpPr txBox="1"/>
          <p:nvPr/>
        </p:nvSpPr>
        <p:spPr>
          <a:xfrm>
            <a:off x="3720178" y="3875118"/>
            <a:ext cx="950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Stage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900C8B-52BB-4FC9-B46E-A81119D487FB}"/>
              </a:ext>
            </a:extLst>
          </p:cNvPr>
          <p:cNvSpPr txBox="1"/>
          <p:nvPr/>
        </p:nvSpPr>
        <p:spPr>
          <a:xfrm>
            <a:off x="3506027" y="4306005"/>
            <a:ext cx="1307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Lorem ipsum dolor sit amet, consectetuer adipiscing elit.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2F901E-9B16-4169-954D-577002261FDF}"/>
              </a:ext>
            </a:extLst>
          </p:cNvPr>
          <p:cNvSpPr txBox="1"/>
          <p:nvPr/>
        </p:nvSpPr>
        <p:spPr>
          <a:xfrm>
            <a:off x="6381504" y="3887636"/>
            <a:ext cx="950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Stage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57D0AF-BD30-4C7C-A032-CE0D4F7260A4}"/>
              </a:ext>
            </a:extLst>
          </p:cNvPr>
          <p:cNvSpPr txBox="1"/>
          <p:nvPr/>
        </p:nvSpPr>
        <p:spPr>
          <a:xfrm>
            <a:off x="6167353" y="4306005"/>
            <a:ext cx="1307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Lorem ipsum dolor sit amet, consectetuer adipiscing elit.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C84F54-3EBD-433D-A7E4-E769FF5C8996}"/>
              </a:ext>
            </a:extLst>
          </p:cNvPr>
          <p:cNvSpPr txBox="1"/>
          <p:nvPr/>
        </p:nvSpPr>
        <p:spPr>
          <a:xfrm>
            <a:off x="8355177" y="3875118"/>
            <a:ext cx="950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Stage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E61E4E-6C63-4971-AF88-D583ED77E6F1}"/>
              </a:ext>
            </a:extLst>
          </p:cNvPr>
          <p:cNvSpPr txBox="1"/>
          <p:nvPr/>
        </p:nvSpPr>
        <p:spPr>
          <a:xfrm>
            <a:off x="8141026" y="4306005"/>
            <a:ext cx="1307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Lorem ipsum dolor sit amet, consectetuer adipiscing elit.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050C98-1263-472B-971E-7E85A43B957B}"/>
              </a:ext>
            </a:extLst>
          </p:cNvPr>
          <p:cNvSpPr txBox="1"/>
          <p:nvPr/>
        </p:nvSpPr>
        <p:spPr>
          <a:xfrm>
            <a:off x="10233406" y="3894194"/>
            <a:ext cx="950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Stage 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76575C-67F4-415E-A501-98A50735D568}"/>
              </a:ext>
            </a:extLst>
          </p:cNvPr>
          <p:cNvSpPr txBox="1"/>
          <p:nvPr/>
        </p:nvSpPr>
        <p:spPr>
          <a:xfrm>
            <a:off x="10019255" y="4306005"/>
            <a:ext cx="1307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Lorem ipsum dolor sit amet, consectetuer adipiscing elit. 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971F5E7-13CA-422D-86AA-84BD14E119A9}"/>
              </a:ext>
            </a:extLst>
          </p:cNvPr>
          <p:cNvGrpSpPr/>
          <p:nvPr/>
        </p:nvGrpSpPr>
        <p:grpSpPr>
          <a:xfrm>
            <a:off x="1338737" y="3356687"/>
            <a:ext cx="494676" cy="494676"/>
            <a:chOff x="773078" y="3181662"/>
            <a:chExt cx="494676" cy="49467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B98FEF4-2E90-47D9-8E94-11BBB1A9B926}"/>
                </a:ext>
              </a:extLst>
            </p:cNvPr>
            <p:cNvSpPr/>
            <p:nvPr/>
          </p:nvSpPr>
          <p:spPr>
            <a:xfrm>
              <a:off x="773078" y="3181662"/>
              <a:ext cx="494676" cy="494676"/>
            </a:xfrm>
            <a:prstGeom prst="ellipse">
              <a:avLst/>
            </a:prstGeom>
            <a:solidFill>
              <a:srgbClr val="0099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26" name="Graphic 25" descr="Research">
              <a:extLst>
                <a:ext uri="{FF2B5EF4-FFF2-40B4-BE49-F238E27FC236}">
                  <a16:creationId xmlns:a16="http://schemas.microsoft.com/office/drawing/2014/main" id="{9DD92560-8401-402F-A16C-91CE749F8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533" y="3291840"/>
              <a:ext cx="274320" cy="2743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07DEB83-FE2E-452A-AEF7-5F3E347EA91C}"/>
              </a:ext>
            </a:extLst>
          </p:cNvPr>
          <p:cNvGrpSpPr/>
          <p:nvPr/>
        </p:nvGrpSpPr>
        <p:grpSpPr>
          <a:xfrm>
            <a:off x="3948236" y="3361366"/>
            <a:ext cx="494676" cy="494676"/>
            <a:chOff x="3287051" y="3162586"/>
            <a:chExt cx="494676" cy="49467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B304BD-11D5-4073-BFBC-102180A0B0DF}"/>
                </a:ext>
              </a:extLst>
            </p:cNvPr>
            <p:cNvSpPr/>
            <p:nvPr/>
          </p:nvSpPr>
          <p:spPr>
            <a:xfrm>
              <a:off x="3287051" y="3162586"/>
              <a:ext cx="494676" cy="494676"/>
            </a:xfrm>
            <a:prstGeom prst="ellipse">
              <a:avLst/>
            </a:prstGeom>
            <a:solidFill>
              <a:srgbClr val="0099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28" name="Graphic 27" descr="Single gear">
              <a:extLst>
                <a:ext uri="{FF2B5EF4-FFF2-40B4-BE49-F238E27FC236}">
                  <a16:creationId xmlns:a16="http://schemas.microsoft.com/office/drawing/2014/main" id="{BAE19A99-04A3-4205-83DC-2A05D4EF4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07497" y="3272764"/>
              <a:ext cx="274320" cy="27432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0CCEA7-A518-4E3C-89AE-EB7D62694D15}"/>
              </a:ext>
            </a:extLst>
          </p:cNvPr>
          <p:cNvGrpSpPr/>
          <p:nvPr/>
        </p:nvGrpSpPr>
        <p:grpSpPr>
          <a:xfrm>
            <a:off x="6609562" y="3373884"/>
            <a:ext cx="494676" cy="494676"/>
            <a:chOff x="6187530" y="3175104"/>
            <a:chExt cx="494676" cy="49467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12181D2-D7C0-4A86-A860-E3C0DF4D6C57}"/>
                </a:ext>
              </a:extLst>
            </p:cNvPr>
            <p:cNvSpPr/>
            <p:nvPr/>
          </p:nvSpPr>
          <p:spPr>
            <a:xfrm>
              <a:off x="6187530" y="3175104"/>
              <a:ext cx="494676" cy="494676"/>
            </a:xfrm>
            <a:prstGeom prst="ellipse">
              <a:avLst/>
            </a:prstGeom>
            <a:solidFill>
              <a:srgbClr val="0099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30" name="Graphic 29" descr="Head with gears">
              <a:extLst>
                <a:ext uri="{FF2B5EF4-FFF2-40B4-BE49-F238E27FC236}">
                  <a16:creationId xmlns:a16="http://schemas.microsoft.com/office/drawing/2014/main" id="{257D3CEA-EC21-4AE6-B4AF-5489440BF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08700" y="3291840"/>
              <a:ext cx="274320" cy="27432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B70FE2-80E8-4D12-9101-6E228941419A}"/>
              </a:ext>
            </a:extLst>
          </p:cNvPr>
          <p:cNvGrpSpPr/>
          <p:nvPr/>
        </p:nvGrpSpPr>
        <p:grpSpPr>
          <a:xfrm>
            <a:off x="8583235" y="3361366"/>
            <a:ext cx="494676" cy="494676"/>
            <a:chOff x="8526963" y="3162586"/>
            <a:chExt cx="494676" cy="49467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9E9E337-05A2-4944-9353-2C650F381A78}"/>
                </a:ext>
              </a:extLst>
            </p:cNvPr>
            <p:cNvSpPr/>
            <p:nvPr/>
          </p:nvSpPr>
          <p:spPr>
            <a:xfrm>
              <a:off x="8526963" y="3162586"/>
              <a:ext cx="494676" cy="49467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32" name="Graphic 31" descr="Upward trend">
              <a:extLst>
                <a:ext uri="{FF2B5EF4-FFF2-40B4-BE49-F238E27FC236}">
                  <a16:creationId xmlns:a16="http://schemas.microsoft.com/office/drawing/2014/main" id="{C062981B-AFC7-41D7-84C9-617B1902C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55143" y="3291372"/>
              <a:ext cx="274320" cy="27432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9A0F131-0A24-4415-A5C8-3B32FF977466}"/>
              </a:ext>
            </a:extLst>
          </p:cNvPr>
          <p:cNvGrpSpPr/>
          <p:nvPr/>
        </p:nvGrpSpPr>
        <p:grpSpPr>
          <a:xfrm>
            <a:off x="10461464" y="3380442"/>
            <a:ext cx="494676" cy="494676"/>
            <a:chOff x="10841292" y="3181662"/>
            <a:chExt cx="494676" cy="49467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077AA1A-C79C-43F2-BFCB-AA4D7F2AEDAA}"/>
                </a:ext>
              </a:extLst>
            </p:cNvPr>
            <p:cNvSpPr/>
            <p:nvPr/>
          </p:nvSpPr>
          <p:spPr>
            <a:xfrm>
              <a:off x="10841292" y="3181662"/>
              <a:ext cx="494676" cy="49467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34" name="Graphic 33" descr="Trophy">
              <a:extLst>
                <a:ext uri="{FF2B5EF4-FFF2-40B4-BE49-F238E27FC236}">
                  <a16:creationId xmlns:a16="http://schemas.microsoft.com/office/drawing/2014/main" id="{3A081C29-0579-4CA3-832B-D4C0E6755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971681" y="3291840"/>
              <a:ext cx="274320" cy="274320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F141128-55AD-40B2-A475-A7836262CD74}"/>
              </a:ext>
            </a:extLst>
          </p:cNvPr>
          <p:cNvSpPr txBox="1"/>
          <p:nvPr/>
        </p:nvSpPr>
        <p:spPr>
          <a:xfrm>
            <a:off x="-10766" y="118924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6666"/>
                </a:solidFill>
                <a:latin typeface="Century Gothic" panose="020B0502020202020204" pitchFamily="34" charset="0"/>
              </a:rPr>
              <a:t>PROJECT PROGRESS SLIDE</a:t>
            </a:r>
          </a:p>
        </p:txBody>
      </p:sp>
    </p:spTree>
    <p:extLst>
      <p:ext uri="{BB962C8B-B14F-4D97-AF65-F5344CB8AC3E}">
        <p14:creationId xmlns:p14="http://schemas.microsoft.com/office/powerpoint/2010/main" val="422072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fill="hold" grpId="0" nodeType="withEffect" p14:presetBounceEnd="5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 p14:presetBounceEnd="52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3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3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 p14:presetBounceEnd="52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4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4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4" fill="hold" grpId="0" nodeType="withEffect" p14:presetBounceEnd="52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6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6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7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fill="hold" grpId="0" nodeType="withEffect" p14:presetBounceEnd="52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7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7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 p14:presetBounceEnd="52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8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8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8" grpId="0" animBg="1"/>
          <p:bldP spid="9" grpId="0"/>
          <p:bldP spid="11" grpId="0"/>
          <p:bldP spid="12" grpId="0"/>
          <p:bldP spid="14" grpId="0"/>
          <p:bldP spid="15" grpId="0"/>
          <p:bldP spid="17" grpId="0"/>
          <p:bldP spid="18" grpId="0"/>
          <p:bldP spid="20" grpId="0"/>
          <p:bldP spid="21" grpId="0"/>
          <p:bldP spid="23" grpId="0"/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7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8" grpId="0" animBg="1"/>
          <p:bldP spid="9" grpId="0"/>
          <p:bldP spid="11" grpId="0"/>
          <p:bldP spid="12" grpId="0"/>
          <p:bldP spid="14" grpId="0"/>
          <p:bldP spid="15" grpId="0"/>
          <p:bldP spid="17" grpId="0"/>
          <p:bldP spid="18" grpId="0"/>
          <p:bldP spid="20" grpId="0"/>
          <p:bldP spid="21" grpId="0"/>
          <p:bldP spid="23" grpId="0"/>
          <p:bldP spid="24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336</Words>
  <Application>Microsoft Office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owaisarabia@gmail.com</dc:creator>
  <cp:lastModifiedBy>owaisarabia@gmail.com</cp:lastModifiedBy>
  <cp:revision>11</cp:revision>
  <dcterms:created xsi:type="dcterms:W3CDTF">2020-02-01T05:58:04Z</dcterms:created>
  <dcterms:modified xsi:type="dcterms:W3CDTF">2020-02-01T10:16:12Z</dcterms:modified>
</cp:coreProperties>
</file>