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B0F0"/>
    <a:srgbClr val="C80051"/>
    <a:srgbClr val="FF0066"/>
    <a:srgbClr val="82DA00"/>
    <a:srgbClr val="ABFF2B"/>
    <a:srgbClr val="D200D2"/>
    <a:srgbClr val="FF00FF"/>
    <a:srgbClr val="87E200"/>
    <a:srgbClr val="00A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9E27-B5C4-457E-943B-3FF7A2410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6EB54-1F02-4053-A60D-4C3AEAC30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0BA61-C1A8-47F1-B348-0B496382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4D46-FE55-4737-82B5-3CA7A862C45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9B9BA-3289-43BE-A564-C9BA2920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E642E-C393-428D-A973-4CE0CE18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0E93-C3EF-485E-945B-B06061A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3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9549-9671-4155-B882-6130451F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E2E73-9441-470C-A70F-A99C429BD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2A0B9-111A-4ED6-9C1A-D904C731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4D46-FE55-4737-82B5-3CA7A862C45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EDDC6-3EA1-419E-84F6-B9D85440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7A328-BD22-468C-A698-0A9B362B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0E93-C3EF-485E-945B-B06061A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5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BFEB4-C683-48EC-BC4D-27277D197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130DE-9CCA-488C-ADE5-4732EDE10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4BA19-39E5-47C0-939E-52DB5325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4D46-FE55-4737-82B5-3CA7A862C45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67874-C2EA-4AE1-AFD0-7F1D1533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E1849-670E-41A7-B115-D4F997F5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0E93-C3EF-485E-945B-B06061A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8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9D82-AA5C-4549-9779-161DD45C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DA362-3317-4F22-8C99-D5BAD043A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A6E88-E85F-4BDA-A7C8-0F40D018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4D46-FE55-4737-82B5-3CA7A862C45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792BB-74A9-4A70-B3C1-B5E0DF54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16CB6-E2C6-48D0-B43F-15EF1C01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0E93-C3EF-485E-945B-B06061A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0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8EBC-BE3C-4883-9821-D22D1146D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8A390-AB56-4BF2-A0A5-262ED1CC0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58476-328D-42D9-8879-E6E101D1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4D46-FE55-4737-82B5-3CA7A862C45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2FE17-875E-47A0-9978-A41393C8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BC5AD-33C4-406F-9721-8553124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0E93-C3EF-485E-945B-B06061A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6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D7F9-A592-4500-8BBD-BF4A552B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DFC2-1267-4E6D-A91A-C697B811F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FEC46-64E6-4662-9C1D-58E7D6872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791DC-E1B5-4449-9347-F4CECEEB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4D46-FE55-4737-82B5-3CA7A862C45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DBF74-17B0-4F6E-BF04-1E097A01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9E2DF-BDBF-46AD-887F-E0E3002D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0E93-C3EF-485E-945B-B06061A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4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657C-4CD7-441E-9204-4562A486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8F83E-946A-4BB1-B6F6-EF6F35DF4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27D21-3FEC-4217-AAF7-78D1819BA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5D2AA-5D84-4328-900A-0E51E6C2A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FE1A3-D501-4779-9618-AB3ED4F8B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5A9C5-4F2F-4829-BA45-505584BA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4D46-FE55-4737-82B5-3CA7A862C45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25B29-6D8C-46ED-8B19-C76C6D22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45C21-FDD8-47CF-8923-03BB9DD0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0E93-C3EF-485E-945B-B06061A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0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B72D-5DC3-483C-A9DD-BCD4181A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03F6D-1150-4FCA-9177-8879317B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4D46-FE55-4737-82B5-3CA7A862C45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AA027-124C-475D-8EA9-960833FE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13E60-8220-4974-A12E-EB19F2F0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0E93-C3EF-485E-945B-B06061A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E6B24-6692-4370-AC80-DD0A570F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4D46-FE55-4737-82B5-3CA7A862C45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7F6D8-4FFE-453C-A520-A7EBDABB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198D-6704-4BFC-99D2-51D76C10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0E93-C3EF-485E-945B-B06061A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BC64-D739-4381-9A14-D5F484F6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26DDA-B849-412D-A789-B7D7D09CB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90A88-0C21-4EC7-BB99-808C6466E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9A5D8-6E71-4DD7-9383-DC9FAABB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4D46-FE55-4737-82B5-3CA7A862C45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FD6FD-8ED2-445C-AE0F-1CD674C7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B8170-DE84-4ED5-B39B-CAB82AC6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0E93-C3EF-485E-945B-B06061A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9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DE24-EBF7-4B83-9F14-B62AFE92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1B918-F91D-4B37-8C23-7ED10824D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317F1-60DD-4168-AF3A-D77B6E218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D5610-536D-4E06-A853-F18B4E60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4D46-FE55-4737-82B5-3CA7A862C45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0F327-A6D6-4F5B-A334-DB74F21C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DA391-AE54-4B9C-9F6E-69A6CF37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0E93-C3EF-485E-945B-B06061A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6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D3964-CB73-4F51-A8DF-AFDFF8E5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C826F-68C5-4632-8F03-66FD37F0F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FB93D-EC8E-4687-AF15-3A2D4B0E3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44D46-FE55-4737-82B5-3CA7A862C45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4C81-535A-4347-B4E5-833E7C470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9902-892D-49C6-9A6B-EC0936807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30E93-C3EF-485E-945B-B06061A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8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AD8E3"/>
            </a:gs>
            <a:gs pos="0">
              <a:srgbClr val="F8F8F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A024553-421E-4860-A3DC-D943B052AD52}"/>
              </a:ext>
            </a:extLst>
          </p:cNvPr>
          <p:cNvGrpSpPr/>
          <p:nvPr/>
        </p:nvGrpSpPr>
        <p:grpSpPr>
          <a:xfrm>
            <a:off x="10033540" y="1586322"/>
            <a:ext cx="2244499" cy="2434510"/>
            <a:chOff x="10033540" y="1586322"/>
            <a:chExt cx="2244499" cy="24345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3548483-14CA-4255-AF45-7B199E3F0E24}"/>
                </a:ext>
              </a:extLst>
            </p:cNvPr>
            <p:cNvGrpSpPr/>
            <p:nvPr/>
          </p:nvGrpSpPr>
          <p:grpSpPr>
            <a:xfrm>
              <a:off x="10033540" y="1586322"/>
              <a:ext cx="2244499" cy="2434510"/>
              <a:chOff x="2728686" y="1944914"/>
              <a:chExt cx="3055724" cy="331441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4C55B9B-7851-4E4E-BFF5-E2904B1D08F2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56000"/>
                </a:schemeClr>
              </a:solidFill>
              <a:ln>
                <a:noFill/>
              </a:ln>
              <a:effectLst>
                <a:softEdge rad="457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Top Corners One Rounded and One Snipped 68">
                <a:extLst>
                  <a:ext uri="{FF2B5EF4-FFF2-40B4-BE49-F238E27FC236}">
                    <a16:creationId xmlns:a16="http://schemas.microsoft.com/office/drawing/2014/main" id="{99B475DA-55D7-4BB1-A175-D0961A7A8890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7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ight Triangle 19">
                <a:extLst>
                  <a:ext uri="{FF2B5EF4-FFF2-40B4-BE49-F238E27FC236}">
                    <a16:creationId xmlns:a16="http://schemas.microsoft.com/office/drawing/2014/main" id="{9A08256F-D2A0-4B59-9CD9-6A87B129405A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gradFill flip="none" rotWithShape="1">
                <a:gsLst>
                  <a:gs pos="69000">
                    <a:srgbClr val="C80051"/>
                  </a:gs>
                  <a:gs pos="0">
                    <a:srgbClr val="C8005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946030C-D9A7-433B-B985-51E4694C0A58}"/>
                </a:ext>
              </a:extLst>
            </p:cNvPr>
            <p:cNvSpPr txBox="1"/>
            <p:nvPr/>
          </p:nvSpPr>
          <p:spPr>
            <a:xfrm>
              <a:off x="10621215" y="1880622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2020</a:t>
              </a:r>
            </a:p>
          </p:txBody>
        </p:sp>
        <p:pic>
          <p:nvPicPr>
            <p:cNvPr id="77" name="Graphic 76" descr="Business Growth">
              <a:extLst>
                <a:ext uri="{FF2B5EF4-FFF2-40B4-BE49-F238E27FC236}">
                  <a16:creationId xmlns:a16="http://schemas.microsoft.com/office/drawing/2014/main" id="{EAD498D3-D037-4023-BD4D-19BA7943E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1976" y="2425897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920056B-EBAA-44EC-9DCD-0351BEE66388}"/>
              </a:ext>
            </a:extLst>
          </p:cNvPr>
          <p:cNvGrpSpPr/>
          <p:nvPr/>
        </p:nvGrpSpPr>
        <p:grpSpPr>
          <a:xfrm>
            <a:off x="5216366" y="1620740"/>
            <a:ext cx="2244499" cy="2434510"/>
            <a:chOff x="5216366" y="1620740"/>
            <a:chExt cx="2244499" cy="243451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F99D7C3-1290-4D6F-BB9C-DCE86F8C297E}"/>
                </a:ext>
              </a:extLst>
            </p:cNvPr>
            <p:cNvGrpSpPr/>
            <p:nvPr/>
          </p:nvGrpSpPr>
          <p:grpSpPr>
            <a:xfrm>
              <a:off x="5216366" y="1620740"/>
              <a:ext cx="2244499" cy="2434510"/>
              <a:chOff x="2728686" y="1944914"/>
              <a:chExt cx="3055724" cy="331441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8F6740-9C0B-4ED0-A3A6-43E36CE01520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56000"/>
                </a:schemeClr>
              </a:solidFill>
              <a:ln>
                <a:noFill/>
              </a:ln>
              <a:effectLst>
                <a:softEdge rad="457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: Top Corners One Rounded and One Snipped 48">
                <a:extLst>
                  <a:ext uri="{FF2B5EF4-FFF2-40B4-BE49-F238E27FC236}">
                    <a16:creationId xmlns:a16="http://schemas.microsoft.com/office/drawing/2014/main" id="{6272D699-E94C-4EE1-9F6C-6960693A1BB8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7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ABF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ight Triangle 19">
                <a:extLst>
                  <a:ext uri="{FF2B5EF4-FFF2-40B4-BE49-F238E27FC236}">
                    <a16:creationId xmlns:a16="http://schemas.microsoft.com/office/drawing/2014/main" id="{CBCB9EC6-9587-4791-85F1-60BA097853BB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gradFill flip="none" rotWithShape="1">
                <a:gsLst>
                  <a:gs pos="69000">
                    <a:srgbClr val="82DA00"/>
                  </a:gs>
                  <a:gs pos="0">
                    <a:srgbClr val="87E20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9FF9BA2-0505-4173-B20E-367DCBFF2CA1}"/>
                </a:ext>
              </a:extLst>
            </p:cNvPr>
            <p:cNvSpPr txBox="1"/>
            <p:nvPr/>
          </p:nvSpPr>
          <p:spPr>
            <a:xfrm>
              <a:off x="5756939" y="1880622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2018</a:t>
              </a:r>
            </a:p>
          </p:txBody>
        </p:sp>
        <p:pic>
          <p:nvPicPr>
            <p:cNvPr id="79" name="Graphic 78" descr="Handshake">
              <a:extLst>
                <a:ext uri="{FF2B5EF4-FFF2-40B4-BE49-F238E27FC236}">
                  <a16:creationId xmlns:a16="http://schemas.microsoft.com/office/drawing/2014/main" id="{1EF788AB-0A81-4004-B7C8-0DCD3E2BC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74476" y="2402272"/>
              <a:ext cx="958881" cy="958881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548A7B-3809-47BF-A321-6DF95EE73C13}"/>
              </a:ext>
            </a:extLst>
          </p:cNvPr>
          <p:cNvGrpSpPr/>
          <p:nvPr/>
        </p:nvGrpSpPr>
        <p:grpSpPr>
          <a:xfrm>
            <a:off x="7624954" y="1603531"/>
            <a:ext cx="2244499" cy="2434510"/>
            <a:chOff x="7624954" y="1603531"/>
            <a:chExt cx="2244499" cy="243451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4F4058B-DD1C-4B39-82D9-E0D8BFA87B8D}"/>
                </a:ext>
              </a:extLst>
            </p:cNvPr>
            <p:cNvGrpSpPr/>
            <p:nvPr/>
          </p:nvGrpSpPr>
          <p:grpSpPr>
            <a:xfrm>
              <a:off x="7624954" y="1603531"/>
              <a:ext cx="2244499" cy="2434510"/>
              <a:chOff x="2728686" y="1944914"/>
              <a:chExt cx="3055724" cy="331441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62BCD9A-6E1A-4DFD-8628-C720986BC914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56000"/>
                </a:schemeClr>
              </a:solidFill>
              <a:ln>
                <a:noFill/>
              </a:ln>
              <a:effectLst>
                <a:softEdge rad="457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Top Corners One Rounded and One Snipped 58">
                <a:extLst>
                  <a:ext uri="{FF2B5EF4-FFF2-40B4-BE49-F238E27FC236}">
                    <a16:creationId xmlns:a16="http://schemas.microsoft.com/office/drawing/2014/main" id="{153D79D3-FEA7-4B40-8FAE-A1EF8C4D3845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7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ight Triangle 19">
                <a:extLst>
                  <a:ext uri="{FF2B5EF4-FFF2-40B4-BE49-F238E27FC236}">
                    <a16:creationId xmlns:a16="http://schemas.microsoft.com/office/drawing/2014/main" id="{C43B8531-C95E-45BD-8ED8-6B2408CED728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gradFill flip="none" rotWithShape="1">
                <a:gsLst>
                  <a:gs pos="69000">
                    <a:srgbClr val="D200D2"/>
                  </a:gs>
                  <a:gs pos="0">
                    <a:srgbClr val="D200D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C7BB7FE-C115-4746-9E9E-D8F95E2B5314}"/>
                </a:ext>
              </a:extLst>
            </p:cNvPr>
            <p:cNvSpPr txBox="1"/>
            <p:nvPr/>
          </p:nvSpPr>
          <p:spPr>
            <a:xfrm>
              <a:off x="8189077" y="1880622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2019</a:t>
              </a:r>
            </a:p>
          </p:txBody>
        </p:sp>
        <p:pic>
          <p:nvPicPr>
            <p:cNvPr id="81" name="Graphic 80" descr="Target Audience">
              <a:extLst>
                <a:ext uri="{FF2B5EF4-FFF2-40B4-BE49-F238E27FC236}">
                  <a16:creationId xmlns:a16="http://schemas.microsoft.com/office/drawing/2014/main" id="{1B6C01D1-CBF8-4B5D-9814-FF8422A31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83065" y="2472838"/>
              <a:ext cx="914400" cy="9144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771C9B2-82D5-44AA-8F2C-EB52EEAEEB11}"/>
              </a:ext>
            </a:extLst>
          </p:cNvPr>
          <p:cNvGrpSpPr/>
          <p:nvPr/>
        </p:nvGrpSpPr>
        <p:grpSpPr>
          <a:xfrm>
            <a:off x="2807778" y="1637949"/>
            <a:ext cx="2244499" cy="2434510"/>
            <a:chOff x="2807778" y="1637949"/>
            <a:chExt cx="2244499" cy="243451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6E5F608-C3A9-41FC-B97B-3CB78CE45FEB}"/>
                </a:ext>
              </a:extLst>
            </p:cNvPr>
            <p:cNvGrpSpPr/>
            <p:nvPr/>
          </p:nvGrpSpPr>
          <p:grpSpPr>
            <a:xfrm>
              <a:off x="2807778" y="1637949"/>
              <a:ext cx="2244499" cy="2434510"/>
              <a:chOff x="2728686" y="1944914"/>
              <a:chExt cx="3055724" cy="331441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AC48A58-F819-4DA0-96B5-DF365AA7CC86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56000"/>
                </a:schemeClr>
              </a:solidFill>
              <a:ln>
                <a:noFill/>
              </a:ln>
              <a:effectLst>
                <a:softEdge rad="457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Top Corners One Rounded and One Snipped 38">
                <a:extLst>
                  <a:ext uri="{FF2B5EF4-FFF2-40B4-BE49-F238E27FC236}">
                    <a16:creationId xmlns:a16="http://schemas.microsoft.com/office/drawing/2014/main" id="{A4DE224C-7D79-4BEB-B9B7-C8F018D45564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7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Triangle 19">
                <a:extLst>
                  <a:ext uri="{FF2B5EF4-FFF2-40B4-BE49-F238E27FC236}">
                    <a16:creationId xmlns:a16="http://schemas.microsoft.com/office/drawing/2014/main" id="{7F5C78CA-A608-4D59-A902-8F6E1A936CE7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gradFill flip="none" rotWithShape="1">
                <a:gsLst>
                  <a:gs pos="69000">
                    <a:srgbClr val="0091C4"/>
                  </a:gs>
                  <a:gs pos="0">
                    <a:srgbClr val="00A1DA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7FF40ED-65A1-4F2C-B8D4-30ED17732F01}"/>
                </a:ext>
              </a:extLst>
            </p:cNvPr>
            <p:cNvSpPr txBox="1"/>
            <p:nvPr/>
          </p:nvSpPr>
          <p:spPr>
            <a:xfrm>
              <a:off x="3324801" y="1880622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2017</a:t>
              </a:r>
            </a:p>
          </p:txBody>
        </p:sp>
        <p:pic>
          <p:nvPicPr>
            <p:cNvPr id="83" name="Graphic 82" descr="Briefcase">
              <a:extLst>
                <a:ext uri="{FF2B5EF4-FFF2-40B4-BE49-F238E27FC236}">
                  <a16:creationId xmlns:a16="http://schemas.microsoft.com/office/drawing/2014/main" id="{0E11A389-0DB0-4C0C-A4D5-1D1600C42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03204" y="2432647"/>
              <a:ext cx="761747" cy="761747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DC28827-90BA-4BED-B06B-CEE966E3C2AF}"/>
              </a:ext>
            </a:extLst>
          </p:cNvPr>
          <p:cNvGrpSpPr/>
          <p:nvPr/>
        </p:nvGrpSpPr>
        <p:grpSpPr>
          <a:xfrm>
            <a:off x="3569731" y="1089152"/>
            <a:ext cx="389900" cy="815066"/>
            <a:chOff x="3976914" y="1402541"/>
            <a:chExt cx="421209" cy="78252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CAB0AB3-E831-4233-BF41-7C93C37474BA}"/>
                </a:ext>
              </a:extLst>
            </p:cNvPr>
            <p:cNvSpPr/>
            <p:nvPr/>
          </p:nvSpPr>
          <p:spPr>
            <a:xfrm rot="880349" flipH="1">
              <a:off x="4098363" y="1767370"/>
              <a:ext cx="36855" cy="417693"/>
            </a:xfrm>
            <a:prstGeom prst="rect">
              <a:avLst/>
            </a:prstGeom>
            <a:gradFill flip="none" rotWithShape="1">
              <a:gsLst>
                <a:gs pos="83208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56609">
                  <a:schemeClr val="bg1">
                    <a:lumMod val="50000"/>
                  </a:schemeClr>
                </a:gs>
                <a:gs pos="25700">
                  <a:schemeClr val="bg1">
                    <a:lumMod val="9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B3C1A5A-8C12-474E-A329-402E5FDC4365}"/>
                </a:ext>
              </a:extLst>
            </p:cNvPr>
            <p:cNvSpPr/>
            <p:nvPr/>
          </p:nvSpPr>
          <p:spPr>
            <a:xfrm>
              <a:off x="3976914" y="1546639"/>
              <a:ext cx="421209" cy="4212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304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apezoid 10">
              <a:extLst>
                <a:ext uri="{FF2B5EF4-FFF2-40B4-BE49-F238E27FC236}">
                  <a16:creationId xmlns:a16="http://schemas.microsoft.com/office/drawing/2014/main" id="{E1E5144C-43A5-4F4A-856C-D0D5C6E94356}"/>
                </a:ext>
              </a:extLst>
            </p:cNvPr>
            <p:cNvSpPr/>
            <p:nvPr/>
          </p:nvSpPr>
          <p:spPr>
            <a:xfrm rot="1060331">
              <a:off x="4130543" y="1496993"/>
              <a:ext cx="197638" cy="310350"/>
            </a:xfrm>
            <a:custGeom>
              <a:avLst/>
              <a:gdLst>
                <a:gd name="connsiteX0" fmla="*/ 0 w 1129849"/>
                <a:gd name="connsiteY0" fmla="*/ 1197614 h 1197614"/>
                <a:gd name="connsiteX1" fmla="*/ 282462 w 1129849"/>
                <a:gd name="connsiteY1" fmla="*/ 0 h 1197614"/>
                <a:gd name="connsiteX2" fmla="*/ 847387 w 1129849"/>
                <a:gd name="connsiteY2" fmla="*/ 0 h 1197614"/>
                <a:gd name="connsiteX3" fmla="*/ 1129849 w 1129849"/>
                <a:gd name="connsiteY3" fmla="*/ 1197614 h 1197614"/>
                <a:gd name="connsiteX4" fmla="*/ 0 w 1129849"/>
                <a:gd name="connsiteY4" fmla="*/ 1197614 h 1197614"/>
                <a:gd name="connsiteX0" fmla="*/ 0 w 1129849"/>
                <a:gd name="connsiteY0" fmla="*/ 1197614 h 1310535"/>
                <a:gd name="connsiteX1" fmla="*/ 282462 w 1129849"/>
                <a:gd name="connsiteY1" fmla="*/ 0 h 1310535"/>
                <a:gd name="connsiteX2" fmla="*/ 847387 w 1129849"/>
                <a:gd name="connsiteY2" fmla="*/ 0 h 1310535"/>
                <a:gd name="connsiteX3" fmla="*/ 1129849 w 1129849"/>
                <a:gd name="connsiteY3" fmla="*/ 1197614 h 1310535"/>
                <a:gd name="connsiteX4" fmla="*/ 0 w 1129849"/>
                <a:gd name="connsiteY4" fmla="*/ 1197614 h 1310535"/>
                <a:gd name="connsiteX0" fmla="*/ 0 w 1129849"/>
                <a:gd name="connsiteY0" fmla="*/ 1197614 h 1358294"/>
                <a:gd name="connsiteX1" fmla="*/ 282462 w 1129849"/>
                <a:gd name="connsiteY1" fmla="*/ 0 h 1358294"/>
                <a:gd name="connsiteX2" fmla="*/ 847387 w 1129849"/>
                <a:gd name="connsiteY2" fmla="*/ 0 h 1358294"/>
                <a:gd name="connsiteX3" fmla="*/ 1129849 w 1129849"/>
                <a:gd name="connsiteY3" fmla="*/ 1197614 h 1358294"/>
                <a:gd name="connsiteX4" fmla="*/ 0 w 1129849"/>
                <a:gd name="connsiteY4" fmla="*/ 1197614 h 135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9849" h="1358294">
                  <a:moveTo>
                    <a:pt x="0" y="1197614"/>
                  </a:moveTo>
                  <a:lnTo>
                    <a:pt x="282462" y="0"/>
                  </a:lnTo>
                  <a:lnTo>
                    <a:pt x="847387" y="0"/>
                  </a:lnTo>
                  <a:lnTo>
                    <a:pt x="1129849" y="1197614"/>
                  </a:lnTo>
                  <a:cubicBezTo>
                    <a:pt x="529520" y="1451687"/>
                    <a:pt x="415659" y="1367972"/>
                    <a:pt x="0" y="1197614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0C8257-48DE-4EE1-A5C3-DCEA1CDA1293}"/>
                </a:ext>
              </a:extLst>
            </p:cNvPr>
            <p:cNvSpPr/>
            <p:nvPr/>
          </p:nvSpPr>
          <p:spPr>
            <a:xfrm>
              <a:off x="4142587" y="1402541"/>
              <a:ext cx="255535" cy="2555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CF66F4-F3FD-48AB-9D13-006C3172DDA8}"/>
              </a:ext>
            </a:extLst>
          </p:cNvPr>
          <p:cNvGrpSpPr/>
          <p:nvPr/>
        </p:nvGrpSpPr>
        <p:grpSpPr>
          <a:xfrm>
            <a:off x="5978319" y="1071943"/>
            <a:ext cx="389900" cy="815066"/>
            <a:chOff x="3976914" y="1402541"/>
            <a:chExt cx="421209" cy="78252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461C5E-3351-436E-B38C-FCC9C8B9BC0B}"/>
                </a:ext>
              </a:extLst>
            </p:cNvPr>
            <p:cNvSpPr/>
            <p:nvPr/>
          </p:nvSpPr>
          <p:spPr>
            <a:xfrm rot="880349" flipH="1">
              <a:off x="4098363" y="1767370"/>
              <a:ext cx="36855" cy="417693"/>
            </a:xfrm>
            <a:prstGeom prst="rect">
              <a:avLst/>
            </a:prstGeom>
            <a:gradFill flip="none" rotWithShape="1">
              <a:gsLst>
                <a:gs pos="83208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56609">
                  <a:schemeClr val="bg1">
                    <a:lumMod val="50000"/>
                  </a:schemeClr>
                </a:gs>
                <a:gs pos="25700">
                  <a:schemeClr val="bg1">
                    <a:lumMod val="9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9D5A17-E7EB-460D-80D8-42B1CC056D8B}"/>
                </a:ext>
              </a:extLst>
            </p:cNvPr>
            <p:cNvSpPr/>
            <p:nvPr/>
          </p:nvSpPr>
          <p:spPr>
            <a:xfrm>
              <a:off x="3976914" y="1546639"/>
              <a:ext cx="421209" cy="42120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innerShdw blurRad="304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apezoid 10">
              <a:extLst>
                <a:ext uri="{FF2B5EF4-FFF2-40B4-BE49-F238E27FC236}">
                  <a16:creationId xmlns:a16="http://schemas.microsoft.com/office/drawing/2014/main" id="{00F34463-6DAD-42C7-8A0D-0D547C0F9701}"/>
                </a:ext>
              </a:extLst>
            </p:cNvPr>
            <p:cNvSpPr/>
            <p:nvPr/>
          </p:nvSpPr>
          <p:spPr>
            <a:xfrm rot="1060331">
              <a:off x="4130543" y="1496993"/>
              <a:ext cx="197638" cy="310350"/>
            </a:xfrm>
            <a:custGeom>
              <a:avLst/>
              <a:gdLst>
                <a:gd name="connsiteX0" fmla="*/ 0 w 1129849"/>
                <a:gd name="connsiteY0" fmla="*/ 1197614 h 1197614"/>
                <a:gd name="connsiteX1" fmla="*/ 282462 w 1129849"/>
                <a:gd name="connsiteY1" fmla="*/ 0 h 1197614"/>
                <a:gd name="connsiteX2" fmla="*/ 847387 w 1129849"/>
                <a:gd name="connsiteY2" fmla="*/ 0 h 1197614"/>
                <a:gd name="connsiteX3" fmla="*/ 1129849 w 1129849"/>
                <a:gd name="connsiteY3" fmla="*/ 1197614 h 1197614"/>
                <a:gd name="connsiteX4" fmla="*/ 0 w 1129849"/>
                <a:gd name="connsiteY4" fmla="*/ 1197614 h 1197614"/>
                <a:gd name="connsiteX0" fmla="*/ 0 w 1129849"/>
                <a:gd name="connsiteY0" fmla="*/ 1197614 h 1310535"/>
                <a:gd name="connsiteX1" fmla="*/ 282462 w 1129849"/>
                <a:gd name="connsiteY1" fmla="*/ 0 h 1310535"/>
                <a:gd name="connsiteX2" fmla="*/ 847387 w 1129849"/>
                <a:gd name="connsiteY2" fmla="*/ 0 h 1310535"/>
                <a:gd name="connsiteX3" fmla="*/ 1129849 w 1129849"/>
                <a:gd name="connsiteY3" fmla="*/ 1197614 h 1310535"/>
                <a:gd name="connsiteX4" fmla="*/ 0 w 1129849"/>
                <a:gd name="connsiteY4" fmla="*/ 1197614 h 1310535"/>
                <a:gd name="connsiteX0" fmla="*/ 0 w 1129849"/>
                <a:gd name="connsiteY0" fmla="*/ 1197614 h 1358294"/>
                <a:gd name="connsiteX1" fmla="*/ 282462 w 1129849"/>
                <a:gd name="connsiteY1" fmla="*/ 0 h 1358294"/>
                <a:gd name="connsiteX2" fmla="*/ 847387 w 1129849"/>
                <a:gd name="connsiteY2" fmla="*/ 0 h 1358294"/>
                <a:gd name="connsiteX3" fmla="*/ 1129849 w 1129849"/>
                <a:gd name="connsiteY3" fmla="*/ 1197614 h 1358294"/>
                <a:gd name="connsiteX4" fmla="*/ 0 w 1129849"/>
                <a:gd name="connsiteY4" fmla="*/ 1197614 h 135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9849" h="1358294">
                  <a:moveTo>
                    <a:pt x="0" y="1197614"/>
                  </a:moveTo>
                  <a:lnTo>
                    <a:pt x="282462" y="0"/>
                  </a:lnTo>
                  <a:lnTo>
                    <a:pt x="847387" y="0"/>
                  </a:lnTo>
                  <a:lnTo>
                    <a:pt x="1129849" y="1197614"/>
                  </a:lnTo>
                  <a:cubicBezTo>
                    <a:pt x="529520" y="1451687"/>
                    <a:pt x="415659" y="1367972"/>
                    <a:pt x="0" y="1197614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854B1F9-41AE-42C9-90AF-E85BCE423BFA}"/>
                </a:ext>
              </a:extLst>
            </p:cNvPr>
            <p:cNvSpPr/>
            <p:nvPr/>
          </p:nvSpPr>
          <p:spPr>
            <a:xfrm>
              <a:off x="4142587" y="1402541"/>
              <a:ext cx="255535" cy="25553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9326A02-F5AB-440F-95F2-67AE523CF330}"/>
              </a:ext>
            </a:extLst>
          </p:cNvPr>
          <p:cNvGrpSpPr/>
          <p:nvPr/>
        </p:nvGrpSpPr>
        <p:grpSpPr>
          <a:xfrm>
            <a:off x="8386907" y="1054734"/>
            <a:ext cx="389900" cy="815066"/>
            <a:chOff x="3976914" y="1402541"/>
            <a:chExt cx="421209" cy="78252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0C8951E-5E25-4C45-8DA1-B30490451F64}"/>
                </a:ext>
              </a:extLst>
            </p:cNvPr>
            <p:cNvSpPr/>
            <p:nvPr/>
          </p:nvSpPr>
          <p:spPr>
            <a:xfrm rot="880349" flipH="1">
              <a:off x="4098363" y="1767370"/>
              <a:ext cx="36855" cy="417693"/>
            </a:xfrm>
            <a:prstGeom prst="rect">
              <a:avLst/>
            </a:prstGeom>
            <a:gradFill flip="none" rotWithShape="1">
              <a:gsLst>
                <a:gs pos="83208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56609">
                  <a:schemeClr val="bg1">
                    <a:lumMod val="50000"/>
                  </a:schemeClr>
                </a:gs>
                <a:gs pos="25700">
                  <a:schemeClr val="bg1">
                    <a:lumMod val="9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D95E8CF-EACF-4637-9C13-C9263E849896}"/>
                </a:ext>
              </a:extLst>
            </p:cNvPr>
            <p:cNvSpPr/>
            <p:nvPr/>
          </p:nvSpPr>
          <p:spPr>
            <a:xfrm>
              <a:off x="3976914" y="1546639"/>
              <a:ext cx="421209" cy="421209"/>
            </a:xfrm>
            <a:prstGeom prst="ellipse">
              <a:avLst/>
            </a:prstGeom>
            <a:solidFill>
              <a:srgbClr val="D236A5"/>
            </a:solidFill>
            <a:ln>
              <a:noFill/>
            </a:ln>
            <a:effectLst>
              <a:innerShdw blurRad="304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rapezoid 10">
              <a:extLst>
                <a:ext uri="{FF2B5EF4-FFF2-40B4-BE49-F238E27FC236}">
                  <a16:creationId xmlns:a16="http://schemas.microsoft.com/office/drawing/2014/main" id="{C03FF976-880A-4455-818E-3CFD61D3A2F3}"/>
                </a:ext>
              </a:extLst>
            </p:cNvPr>
            <p:cNvSpPr/>
            <p:nvPr/>
          </p:nvSpPr>
          <p:spPr>
            <a:xfrm rot="1060331">
              <a:off x="4130543" y="1496993"/>
              <a:ext cx="197638" cy="310350"/>
            </a:xfrm>
            <a:custGeom>
              <a:avLst/>
              <a:gdLst>
                <a:gd name="connsiteX0" fmla="*/ 0 w 1129849"/>
                <a:gd name="connsiteY0" fmla="*/ 1197614 h 1197614"/>
                <a:gd name="connsiteX1" fmla="*/ 282462 w 1129849"/>
                <a:gd name="connsiteY1" fmla="*/ 0 h 1197614"/>
                <a:gd name="connsiteX2" fmla="*/ 847387 w 1129849"/>
                <a:gd name="connsiteY2" fmla="*/ 0 h 1197614"/>
                <a:gd name="connsiteX3" fmla="*/ 1129849 w 1129849"/>
                <a:gd name="connsiteY3" fmla="*/ 1197614 h 1197614"/>
                <a:gd name="connsiteX4" fmla="*/ 0 w 1129849"/>
                <a:gd name="connsiteY4" fmla="*/ 1197614 h 1197614"/>
                <a:gd name="connsiteX0" fmla="*/ 0 w 1129849"/>
                <a:gd name="connsiteY0" fmla="*/ 1197614 h 1310535"/>
                <a:gd name="connsiteX1" fmla="*/ 282462 w 1129849"/>
                <a:gd name="connsiteY1" fmla="*/ 0 h 1310535"/>
                <a:gd name="connsiteX2" fmla="*/ 847387 w 1129849"/>
                <a:gd name="connsiteY2" fmla="*/ 0 h 1310535"/>
                <a:gd name="connsiteX3" fmla="*/ 1129849 w 1129849"/>
                <a:gd name="connsiteY3" fmla="*/ 1197614 h 1310535"/>
                <a:gd name="connsiteX4" fmla="*/ 0 w 1129849"/>
                <a:gd name="connsiteY4" fmla="*/ 1197614 h 1310535"/>
                <a:gd name="connsiteX0" fmla="*/ 0 w 1129849"/>
                <a:gd name="connsiteY0" fmla="*/ 1197614 h 1358294"/>
                <a:gd name="connsiteX1" fmla="*/ 282462 w 1129849"/>
                <a:gd name="connsiteY1" fmla="*/ 0 h 1358294"/>
                <a:gd name="connsiteX2" fmla="*/ 847387 w 1129849"/>
                <a:gd name="connsiteY2" fmla="*/ 0 h 1358294"/>
                <a:gd name="connsiteX3" fmla="*/ 1129849 w 1129849"/>
                <a:gd name="connsiteY3" fmla="*/ 1197614 h 1358294"/>
                <a:gd name="connsiteX4" fmla="*/ 0 w 1129849"/>
                <a:gd name="connsiteY4" fmla="*/ 1197614 h 135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9849" h="1358294">
                  <a:moveTo>
                    <a:pt x="0" y="1197614"/>
                  </a:moveTo>
                  <a:lnTo>
                    <a:pt x="282462" y="0"/>
                  </a:lnTo>
                  <a:lnTo>
                    <a:pt x="847387" y="0"/>
                  </a:lnTo>
                  <a:lnTo>
                    <a:pt x="1129849" y="1197614"/>
                  </a:lnTo>
                  <a:cubicBezTo>
                    <a:pt x="529520" y="1451687"/>
                    <a:pt x="415659" y="1367972"/>
                    <a:pt x="0" y="1197614"/>
                  </a:cubicBezTo>
                  <a:close/>
                </a:path>
              </a:pathLst>
            </a:custGeom>
            <a:solidFill>
              <a:srgbClr val="D236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EBA5769-B50B-4FF6-8268-F1DA1198A5E0}"/>
                </a:ext>
              </a:extLst>
            </p:cNvPr>
            <p:cNvSpPr/>
            <p:nvPr/>
          </p:nvSpPr>
          <p:spPr>
            <a:xfrm>
              <a:off x="4142587" y="1402541"/>
              <a:ext cx="255535" cy="255535"/>
            </a:xfrm>
            <a:prstGeom prst="ellipse">
              <a:avLst/>
            </a:prstGeom>
            <a:solidFill>
              <a:srgbClr val="D236A5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BE4C483-ECAD-44FA-96B3-111474E6DC33}"/>
              </a:ext>
            </a:extLst>
          </p:cNvPr>
          <p:cNvGrpSpPr/>
          <p:nvPr/>
        </p:nvGrpSpPr>
        <p:grpSpPr>
          <a:xfrm>
            <a:off x="10795493" y="1037525"/>
            <a:ext cx="389900" cy="815066"/>
            <a:chOff x="3976914" y="1402541"/>
            <a:chExt cx="421209" cy="78252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AB92A58-AD36-415E-A222-21EEEC7947F3}"/>
                </a:ext>
              </a:extLst>
            </p:cNvPr>
            <p:cNvSpPr/>
            <p:nvPr/>
          </p:nvSpPr>
          <p:spPr>
            <a:xfrm rot="880349" flipH="1">
              <a:off x="4098363" y="1767370"/>
              <a:ext cx="36855" cy="417693"/>
            </a:xfrm>
            <a:prstGeom prst="rect">
              <a:avLst/>
            </a:prstGeom>
            <a:gradFill flip="none" rotWithShape="1">
              <a:gsLst>
                <a:gs pos="83208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56609">
                  <a:schemeClr val="bg1">
                    <a:lumMod val="50000"/>
                  </a:schemeClr>
                </a:gs>
                <a:gs pos="25700">
                  <a:schemeClr val="bg1">
                    <a:lumMod val="9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E2361FD-28BE-4248-B52F-973567F3B3C2}"/>
                </a:ext>
              </a:extLst>
            </p:cNvPr>
            <p:cNvSpPr/>
            <p:nvPr/>
          </p:nvSpPr>
          <p:spPr>
            <a:xfrm>
              <a:off x="3976914" y="1546639"/>
              <a:ext cx="421209" cy="421209"/>
            </a:xfrm>
            <a:prstGeom prst="ellipse">
              <a:avLst/>
            </a:prstGeom>
            <a:ln>
              <a:noFill/>
            </a:ln>
            <a:effectLst>
              <a:innerShdw blurRad="304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apezoid 10">
              <a:extLst>
                <a:ext uri="{FF2B5EF4-FFF2-40B4-BE49-F238E27FC236}">
                  <a16:creationId xmlns:a16="http://schemas.microsoft.com/office/drawing/2014/main" id="{16305205-24B1-4A7C-B6BF-5FF92636CC2B}"/>
                </a:ext>
              </a:extLst>
            </p:cNvPr>
            <p:cNvSpPr/>
            <p:nvPr/>
          </p:nvSpPr>
          <p:spPr>
            <a:xfrm rot="1060331">
              <a:off x="4130543" y="1496993"/>
              <a:ext cx="197638" cy="310350"/>
            </a:xfrm>
            <a:custGeom>
              <a:avLst/>
              <a:gdLst>
                <a:gd name="connsiteX0" fmla="*/ 0 w 1129849"/>
                <a:gd name="connsiteY0" fmla="*/ 1197614 h 1197614"/>
                <a:gd name="connsiteX1" fmla="*/ 282462 w 1129849"/>
                <a:gd name="connsiteY1" fmla="*/ 0 h 1197614"/>
                <a:gd name="connsiteX2" fmla="*/ 847387 w 1129849"/>
                <a:gd name="connsiteY2" fmla="*/ 0 h 1197614"/>
                <a:gd name="connsiteX3" fmla="*/ 1129849 w 1129849"/>
                <a:gd name="connsiteY3" fmla="*/ 1197614 h 1197614"/>
                <a:gd name="connsiteX4" fmla="*/ 0 w 1129849"/>
                <a:gd name="connsiteY4" fmla="*/ 1197614 h 1197614"/>
                <a:gd name="connsiteX0" fmla="*/ 0 w 1129849"/>
                <a:gd name="connsiteY0" fmla="*/ 1197614 h 1310535"/>
                <a:gd name="connsiteX1" fmla="*/ 282462 w 1129849"/>
                <a:gd name="connsiteY1" fmla="*/ 0 h 1310535"/>
                <a:gd name="connsiteX2" fmla="*/ 847387 w 1129849"/>
                <a:gd name="connsiteY2" fmla="*/ 0 h 1310535"/>
                <a:gd name="connsiteX3" fmla="*/ 1129849 w 1129849"/>
                <a:gd name="connsiteY3" fmla="*/ 1197614 h 1310535"/>
                <a:gd name="connsiteX4" fmla="*/ 0 w 1129849"/>
                <a:gd name="connsiteY4" fmla="*/ 1197614 h 1310535"/>
                <a:gd name="connsiteX0" fmla="*/ 0 w 1129849"/>
                <a:gd name="connsiteY0" fmla="*/ 1197614 h 1358294"/>
                <a:gd name="connsiteX1" fmla="*/ 282462 w 1129849"/>
                <a:gd name="connsiteY1" fmla="*/ 0 h 1358294"/>
                <a:gd name="connsiteX2" fmla="*/ 847387 w 1129849"/>
                <a:gd name="connsiteY2" fmla="*/ 0 h 1358294"/>
                <a:gd name="connsiteX3" fmla="*/ 1129849 w 1129849"/>
                <a:gd name="connsiteY3" fmla="*/ 1197614 h 1358294"/>
                <a:gd name="connsiteX4" fmla="*/ 0 w 1129849"/>
                <a:gd name="connsiteY4" fmla="*/ 1197614 h 135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9849" h="1358294">
                  <a:moveTo>
                    <a:pt x="0" y="1197614"/>
                  </a:moveTo>
                  <a:lnTo>
                    <a:pt x="282462" y="0"/>
                  </a:lnTo>
                  <a:lnTo>
                    <a:pt x="847387" y="0"/>
                  </a:lnTo>
                  <a:lnTo>
                    <a:pt x="1129849" y="1197614"/>
                  </a:lnTo>
                  <a:cubicBezTo>
                    <a:pt x="529520" y="1451687"/>
                    <a:pt x="415659" y="1367972"/>
                    <a:pt x="0" y="1197614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5AADBE1-5A76-4130-A3E3-A246C29679C2}"/>
                </a:ext>
              </a:extLst>
            </p:cNvPr>
            <p:cNvSpPr/>
            <p:nvPr/>
          </p:nvSpPr>
          <p:spPr>
            <a:xfrm>
              <a:off x="4142587" y="1402541"/>
              <a:ext cx="255535" cy="255535"/>
            </a:xfrm>
            <a:prstGeom prst="ellipse">
              <a:avLst/>
            </a:prstGeom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2809115-BC63-479B-A7E3-B90DAE554C4C}"/>
              </a:ext>
            </a:extLst>
          </p:cNvPr>
          <p:cNvGrpSpPr/>
          <p:nvPr/>
        </p:nvGrpSpPr>
        <p:grpSpPr>
          <a:xfrm>
            <a:off x="399190" y="1655158"/>
            <a:ext cx="2244499" cy="2434510"/>
            <a:chOff x="399190" y="1655158"/>
            <a:chExt cx="2244499" cy="243451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AA90E7-0F50-4C7E-AE17-B422819F6C15}"/>
                </a:ext>
              </a:extLst>
            </p:cNvPr>
            <p:cNvGrpSpPr/>
            <p:nvPr/>
          </p:nvGrpSpPr>
          <p:grpSpPr>
            <a:xfrm>
              <a:off x="399190" y="1655158"/>
              <a:ext cx="2244499" cy="2434510"/>
              <a:chOff x="2728686" y="1944914"/>
              <a:chExt cx="3055724" cy="331441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2149E3A-A61D-4E93-A21B-94876A0667C5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56000"/>
                </a:schemeClr>
              </a:solidFill>
              <a:ln>
                <a:noFill/>
              </a:ln>
              <a:effectLst>
                <a:softEdge rad="457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: Top Corners One Rounded and One Snipped 4">
                <a:extLst>
                  <a:ext uri="{FF2B5EF4-FFF2-40B4-BE49-F238E27FC236}">
                    <a16:creationId xmlns:a16="http://schemas.microsoft.com/office/drawing/2014/main" id="{192CABDA-48E9-4A9F-88DA-2E05F248400E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8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1B87133E-D4E1-49DB-8C13-45A402AB559B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gradFill flip="none" rotWithShape="1">
                <a:gsLst>
                  <a:gs pos="69000">
                    <a:srgbClr val="C79200"/>
                  </a:gs>
                  <a:gs pos="0">
                    <a:srgbClr val="E6AA0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54E39D1-F7C8-4EB3-B988-25DA395E327A}"/>
                </a:ext>
              </a:extLst>
            </p:cNvPr>
            <p:cNvSpPr txBox="1"/>
            <p:nvPr/>
          </p:nvSpPr>
          <p:spPr>
            <a:xfrm>
              <a:off x="892663" y="1880622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2016</a:t>
              </a:r>
            </a:p>
          </p:txBody>
        </p:sp>
        <p:pic>
          <p:nvPicPr>
            <p:cNvPr id="85" name="Graphic 84" descr="Daily calendar">
              <a:extLst>
                <a:ext uri="{FF2B5EF4-FFF2-40B4-BE49-F238E27FC236}">
                  <a16:creationId xmlns:a16="http://schemas.microsoft.com/office/drawing/2014/main" id="{1EB78EC6-C82A-4DCE-B30C-66E65DD07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77730" y="2402272"/>
              <a:ext cx="761747" cy="761747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5CD0D46-ADEE-400D-9E15-B8FF15E2D054}"/>
              </a:ext>
            </a:extLst>
          </p:cNvPr>
          <p:cNvGrpSpPr/>
          <p:nvPr/>
        </p:nvGrpSpPr>
        <p:grpSpPr>
          <a:xfrm rot="21236315">
            <a:off x="327822" y="3805162"/>
            <a:ext cx="1891426" cy="2132310"/>
            <a:chOff x="388536" y="4231293"/>
            <a:chExt cx="1891426" cy="2132310"/>
          </a:xfrm>
          <a:solidFill>
            <a:schemeClr val="bg1"/>
          </a:solidFill>
          <a:effectLst>
            <a:outerShdw blurRad="317500"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8081810-0FDB-44B7-894D-F75DCA0570EB}"/>
                </a:ext>
              </a:extLst>
            </p:cNvPr>
            <p:cNvSpPr txBox="1"/>
            <p:nvPr/>
          </p:nvSpPr>
          <p:spPr>
            <a:xfrm>
              <a:off x="395817" y="4231293"/>
              <a:ext cx="188414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TYPE YOUR HEADLINE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1AD0748-CC0D-4898-9EE0-2280E4355C73}"/>
                </a:ext>
              </a:extLst>
            </p:cNvPr>
            <p:cNvSpPr txBox="1"/>
            <p:nvPr/>
          </p:nvSpPr>
          <p:spPr>
            <a:xfrm>
              <a:off x="388536" y="4732387"/>
              <a:ext cx="1891426" cy="16312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 algn="just"/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B5BD783E-F45C-45D8-BFA1-DC314276109C}"/>
              </a:ext>
            </a:extLst>
          </p:cNvPr>
          <p:cNvSpPr txBox="1"/>
          <p:nvPr/>
        </p:nvSpPr>
        <p:spPr>
          <a:xfrm>
            <a:off x="3114193" y="170179"/>
            <a:ext cx="596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TIMELINE INFOGRAPHICS</a:t>
            </a:r>
          </a:p>
        </p:txBody>
      </p:sp>
      <p:sp>
        <p:nvSpPr>
          <p:cNvPr id="78" name="Rectangle 21">
            <a:extLst>
              <a:ext uri="{FF2B5EF4-FFF2-40B4-BE49-F238E27FC236}">
                <a16:creationId xmlns:a16="http://schemas.microsoft.com/office/drawing/2014/main" id="{777CF810-8BD5-4CC1-8636-B969E1CA6D1C}"/>
              </a:ext>
            </a:extLst>
          </p:cNvPr>
          <p:cNvSpPr/>
          <p:nvPr/>
        </p:nvSpPr>
        <p:spPr>
          <a:xfrm rot="15142371">
            <a:off x="1011770" y="3478696"/>
            <a:ext cx="881230" cy="407702"/>
          </a:xfrm>
          <a:custGeom>
            <a:avLst/>
            <a:gdLst>
              <a:gd name="connsiteX0" fmla="*/ 0 w 1152128"/>
              <a:gd name="connsiteY0" fmla="*/ 0 h 242604"/>
              <a:gd name="connsiteX1" fmla="*/ 1152128 w 1152128"/>
              <a:gd name="connsiteY1" fmla="*/ 0 h 242604"/>
              <a:gd name="connsiteX2" fmla="*/ 1152128 w 1152128"/>
              <a:gd name="connsiteY2" fmla="*/ 242604 h 242604"/>
              <a:gd name="connsiteX3" fmla="*/ 0 w 1152128"/>
              <a:gd name="connsiteY3" fmla="*/ 242604 h 242604"/>
              <a:gd name="connsiteX4" fmla="*/ 0 w 1152128"/>
              <a:gd name="connsiteY4" fmla="*/ 0 h 242604"/>
              <a:gd name="connsiteX0" fmla="*/ 1637 w 1153765"/>
              <a:gd name="connsiteY0" fmla="*/ 0 h 242604"/>
              <a:gd name="connsiteX1" fmla="*/ 1153765 w 1153765"/>
              <a:gd name="connsiteY1" fmla="*/ 0 h 242604"/>
              <a:gd name="connsiteX2" fmla="*/ 1153765 w 1153765"/>
              <a:gd name="connsiteY2" fmla="*/ 242604 h 242604"/>
              <a:gd name="connsiteX3" fmla="*/ 1637 w 1153765"/>
              <a:gd name="connsiteY3" fmla="*/ 242604 h 242604"/>
              <a:gd name="connsiteX4" fmla="*/ 0 w 1153765"/>
              <a:gd name="connsiteY4" fmla="*/ 57657 h 242604"/>
              <a:gd name="connsiteX5" fmla="*/ 1637 w 1153765"/>
              <a:gd name="connsiteY5" fmla="*/ 0 h 242604"/>
              <a:gd name="connsiteX0" fmla="*/ 85266 w 1237394"/>
              <a:gd name="connsiteY0" fmla="*/ 0 h 242604"/>
              <a:gd name="connsiteX1" fmla="*/ 1237394 w 1237394"/>
              <a:gd name="connsiteY1" fmla="*/ 0 h 242604"/>
              <a:gd name="connsiteX2" fmla="*/ 1237394 w 1237394"/>
              <a:gd name="connsiteY2" fmla="*/ 242604 h 242604"/>
              <a:gd name="connsiteX3" fmla="*/ 85266 w 1237394"/>
              <a:gd name="connsiteY3" fmla="*/ 242604 h 242604"/>
              <a:gd name="connsiteX4" fmla="*/ 85314 w 1237394"/>
              <a:gd name="connsiteY4" fmla="*/ 96385 h 242604"/>
              <a:gd name="connsiteX5" fmla="*/ 83629 w 1237394"/>
              <a:gd name="connsiteY5" fmla="*/ 57657 h 242604"/>
              <a:gd name="connsiteX6" fmla="*/ 85266 w 1237394"/>
              <a:gd name="connsiteY6" fmla="*/ 0 h 242604"/>
              <a:gd name="connsiteX0" fmla="*/ 105071 w 1257199"/>
              <a:gd name="connsiteY0" fmla="*/ 0 h 242604"/>
              <a:gd name="connsiteX1" fmla="*/ 1257199 w 1257199"/>
              <a:gd name="connsiteY1" fmla="*/ 0 h 242604"/>
              <a:gd name="connsiteX2" fmla="*/ 1257199 w 1257199"/>
              <a:gd name="connsiteY2" fmla="*/ 242604 h 242604"/>
              <a:gd name="connsiteX3" fmla="*/ 105071 w 1257199"/>
              <a:gd name="connsiteY3" fmla="*/ 242604 h 242604"/>
              <a:gd name="connsiteX4" fmla="*/ 52921 w 1257199"/>
              <a:gd name="connsiteY4" fmla="*/ 155317 h 242604"/>
              <a:gd name="connsiteX5" fmla="*/ 105119 w 1257199"/>
              <a:gd name="connsiteY5" fmla="*/ 96385 h 242604"/>
              <a:gd name="connsiteX6" fmla="*/ 103434 w 1257199"/>
              <a:gd name="connsiteY6" fmla="*/ 57657 h 242604"/>
              <a:gd name="connsiteX7" fmla="*/ 105071 w 1257199"/>
              <a:gd name="connsiteY7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71720 w 1275998"/>
              <a:gd name="connsiteY5" fmla="*/ 155317 h 242604"/>
              <a:gd name="connsiteX6" fmla="*/ 123918 w 1275998"/>
              <a:gd name="connsiteY6" fmla="*/ 96385 h 242604"/>
              <a:gd name="connsiteX7" fmla="*/ 122233 w 1275998"/>
              <a:gd name="connsiteY7" fmla="*/ 57657 h 242604"/>
              <a:gd name="connsiteX8" fmla="*/ 123870 w 1275998"/>
              <a:gd name="connsiteY8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71720 w 1275998"/>
              <a:gd name="connsiteY5" fmla="*/ 155317 h 242604"/>
              <a:gd name="connsiteX6" fmla="*/ 123918 w 1275998"/>
              <a:gd name="connsiteY6" fmla="*/ 96385 h 242604"/>
              <a:gd name="connsiteX7" fmla="*/ 199688 w 1275998"/>
              <a:gd name="connsiteY7" fmla="*/ 57657 h 242604"/>
              <a:gd name="connsiteX8" fmla="*/ 123870 w 1275998"/>
              <a:gd name="connsiteY8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90242 w 1275998"/>
              <a:gd name="connsiteY5" fmla="*/ 150265 h 242604"/>
              <a:gd name="connsiteX6" fmla="*/ 123918 w 1275998"/>
              <a:gd name="connsiteY6" fmla="*/ 96385 h 242604"/>
              <a:gd name="connsiteX7" fmla="*/ 199688 w 1275998"/>
              <a:gd name="connsiteY7" fmla="*/ 57657 h 242604"/>
              <a:gd name="connsiteX8" fmla="*/ 123870 w 1275998"/>
              <a:gd name="connsiteY8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5998 w 1277318"/>
              <a:gd name="connsiteY3" fmla="*/ 242604 h 242604"/>
              <a:gd name="connsiteX4" fmla="*/ 123870 w 1277318"/>
              <a:gd name="connsiteY4" fmla="*/ 242604 h 242604"/>
              <a:gd name="connsiteX5" fmla="*/ 26256 w 1277318"/>
              <a:gd name="connsiteY5" fmla="*/ 197412 h 242604"/>
              <a:gd name="connsiteX6" fmla="*/ 90242 w 1277318"/>
              <a:gd name="connsiteY6" fmla="*/ 150265 h 242604"/>
              <a:gd name="connsiteX7" fmla="*/ 123918 w 1277318"/>
              <a:gd name="connsiteY7" fmla="*/ 96385 h 242604"/>
              <a:gd name="connsiteX8" fmla="*/ 199688 w 1277318"/>
              <a:gd name="connsiteY8" fmla="*/ 57657 h 242604"/>
              <a:gd name="connsiteX9" fmla="*/ 123870 w 1277318"/>
              <a:gd name="connsiteY9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7318 w 1277318"/>
              <a:gd name="connsiteY3" fmla="*/ 175523 h 242604"/>
              <a:gd name="connsiteX4" fmla="*/ 1275998 w 1277318"/>
              <a:gd name="connsiteY4" fmla="*/ 242604 h 242604"/>
              <a:gd name="connsiteX5" fmla="*/ 123870 w 1277318"/>
              <a:gd name="connsiteY5" fmla="*/ 242604 h 242604"/>
              <a:gd name="connsiteX6" fmla="*/ 26256 w 1277318"/>
              <a:gd name="connsiteY6" fmla="*/ 197412 h 242604"/>
              <a:gd name="connsiteX7" fmla="*/ 90242 w 1277318"/>
              <a:gd name="connsiteY7" fmla="*/ 150265 h 242604"/>
              <a:gd name="connsiteX8" fmla="*/ 123918 w 1277318"/>
              <a:gd name="connsiteY8" fmla="*/ 96385 h 242604"/>
              <a:gd name="connsiteX9" fmla="*/ 199688 w 1277318"/>
              <a:gd name="connsiteY9" fmla="*/ 57657 h 242604"/>
              <a:gd name="connsiteX10" fmla="*/ 123870 w 1277318"/>
              <a:gd name="connsiteY10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7317 w 1277318"/>
              <a:gd name="connsiteY3" fmla="*/ 98069 h 242604"/>
              <a:gd name="connsiteX4" fmla="*/ 1277318 w 1277318"/>
              <a:gd name="connsiteY4" fmla="*/ 175523 h 242604"/>
              <a:gd name="connsiteX5" fmla="*/ 1275998 w 1277318"/>
              <a:gd name="connsiteY5" fmla="*/ 242604 h 242604"/>
              <a:gd name="connsiteX6" fmla="*/ 123870 w 1277318"/>
              <a:gd name="connsiteY6" fmla="*/ 242604 h 242604"/>
              <a:gd name="connsiteX7" fmla="*/ 26256 w 1277318"/>
              <a:gd name="connsiteY7" fmla="*/ 197412 h 242604"/>
              <a:gd name="connsiteX8" fmla="*/ 90242 w 1277318"/>
              <a:gd name="connsiteY8" fmla="*/ 150265 h 242604"/>
              <a:gd name="connsiteX9" fmla="*/ 123918 w 1277318"/>
              <a:gd name="connsiteY9" fmla="*/ 96385 h 242604"/>
              <a:gd name="connsiteX10" fmla="*/ 199688 w 1277318"/>
              <a:gd name="connsiteY10" fmla="*/ 57657 h 242604"/>
              <a:gd name="connsiteX11" fmla="*/ 123870 w 1277318"/>
              <a:gd name="connsiteY11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48694 w 1277318"/>
              <a:gd name="connsiteY2" fmla="*/ 42503 h 242604"/>
              <a:gd name="connsiteX3" fmla="*/ 1277317 w 1277318"/>
              <a:gd name="connsiteY3" fmla="*/ 98069 h 242604"/>
              <a:gd name="connsiteX4" fmla="*/ 1277318 w 1277318"/>
              <a:gd name="connsiteY4" fmla="*/ 175523 h 242604"/>
              <a:gd name="connsiteX5" fmla="*/ 1275998 w 1277318"/>
              <a:gd name="connsiteY5" fmla="*/ 242604 h 242604"/>
              <a:gd name="connsiteX6" fmla="*/ 123870 w 1277318"/>
              <a:gd name="connsiteY6" fmla="*/ 242604 h 242604"/>
              <a:gd name="connsiteX7" fmla="*/ 26256 w 1277318"/>
              <a:gd name="connsiteY7" fmla="*/ 197412 h 242604"/>
              <a:gd name="connsiteX8" fmla="*/ 90242 w 1277318"/>
              <a:gd name="connsiteY8" fmla="*/ 150265 h 242604"/>
              <a:gd name="connsiteX9" fmla="*/ 123918 w 1277318"/>
              <a:gd name="connsiteY9" fmla="*/ 96385 h 242604"/>
              <a:gd name="connsiteX10" fmla="*/ 199688 w 1277318"/>
              <a:gd name="connsiteY10" fmla="*/ 57657 h 242604"/>
              <a:gd name="connsiteX11" fmla="*/ 123870 w 1277318"/>
              <a:gd name="connsiteY11" fmla="*/ 0 h 242604"/>
              <a:gd name="connsiteX0" fmla="*/ 123870 w 1295839"/>
              <a:gd name="connsiteY0" fmla="*/ 0 h 242604"/>
              <a:gd name="connsiteX1" fmla="*/ 1275998 w 1295839"/>
              <a:gd name="connsiteY1" fmla="*/ 0 h 242604"/>
              <a:gd name="connsiteX2" fmla="*/ 1248694 w 1295839"/>
              <a:gd name="connsiteY2" fmla="*/ 42503 h 242604"/>
              <a:gd name="connsiteX3" fmla="*/ 1295839 w 1295839"/>
              <a:gd name="connsiteY3" fmla="*/ 89650 h 242604"/>
              <a:gd name="connsiteX4" fmla="*/ 1277318 w 1295839"/>
              <a:gd name="connsiteY4" fmla="*/ 175523 h 242604"/>
              <a:gd name="connsiteX5" fmla="*/ 1275998 w 1295839"/>
              <a:gd name="connsiteY5" fmla="*/ 242604 h 242604"/>
              <a:gd name="connsiteX6" fmla="*/ 123870 w 1295839"/>
              <a:gd name="connsiteY6" fmla="*/ 242604 h 242604"/>
              <a:gd name="connsiteX7" fmla="*/ 26256 w 1295839"/>
              <a:gd name="connsiteY7" fmla="*/ 197412 h 242604"/>
              <a:gd name="connsiteX8" fmla="*/ 90242 w 1295839"/>
              <a:gd name="connsiteY8" fmla="*/ 150265 h 242604"/>
              <a:gd name="connsiteX9" fmla="*/ 123918 w 1295839"/>
              <a:gd name="connsiteY9" fmla="*/ 96385 h 242604"/>
              <a:gd name="connsiteX10" fmla="*/ 199688 w 1295839"/>
              <a:gd name="connsiteY10" fmla="*/ 57657 h 242604"/>
              <a:gd name="connsiteX11" fmla="*/ 123870 w 1295839"/>
              <a:gd name="connsiteY11" fmla="*/ 0 h 242604"/>
              <a:gd name="connsiteX0" fmla="*/ 123870 w 1296242"/>
              <a:gd name="connsiteY0" fmla="*/ 0 h 242604"/>
              <a:gd name="connsiteX1" fmla="*/ 1275998 w 1296242"/>
              <a:gd name="connsiteY1" fmla="*/ 0 h 242604"/>
              <a:gd name="connsiteX2" fmla="*/ 1248694 w 1296242"/>
              <a:gd name="connsiteY2" fmla="*/ 42503 h 242604"/>
              <a:gd name="connsiteX3" fmla="*/ 1295839 w 1296242"/>
              <a:gd name="connsiteY3" fmla="*/ 89650 h 242604"/>
              <a:gd name="connsiteX4" fmla="*/ 1243642 w 1296242"/>
              <a:gd name="connsiteY4" fmla="*/ 141847 h 242604"/>
              <a:gd name="connsiteX5" fmla="*/ 1277318 w 1296242"/>
              <a:gd name="connsiteY5" fmla="*/ 175523 h 242604"/>
              <a:gd name="connsiteX6" fmla="*/ 1275998 w 1296242"/>
              <a:gd name="connsiteY6" fmla="*/ 242604 h 242604"/>
              <a:gd name="connsiteX7" fmla="*/ 123870 w 1296242"/>
              <a:gd name="connsiteY7" fmla="*/ 242604 h 242604"/>
              <a:gd name="connsiteX8" fmla="*/ 26256 w 1296242"/>
              <a:gd name="connsiteY8" fmla="*/ 197412 h 242604"/>
              <a:gd name="connsiteX9" fmla="*/ 90242 w 1296242"/>
              <a:gd name="connsiteY9" fmla="*/ 150265 h 242604"/>
              <a:gd name="connsiteX10" fmla="*/ 123918 w 1296242"/>
              <a:gd name="connsiteY10" fmla="*/ 96385 h 242604"/>
              <a:gd name="connsiteX11" fmla="*/ 199688 w 1296242"/>
              <a:gd name="connsiteY11" fmla="*/ 57657 h 242604"/>
              <a:gd name="connsiteX12" fmla="*/ 123870 w 1296242"/>
              <a:gd name="connsiteY12" fmla="*/ 0 h 242604"/>
              <a:gd name="connsiteX0" fmla="*/ 123870 w 1307634"/>
              <a:gd name="connsiteY0" fmla="*/ 0 h 242604"/>
              <a:gd name="connsiteX1" fmla="*/ 1275998 w 1307634"/>
              <a:gd name="connsiteY1" fmla="*/ 0 h 242604"/>
              <a:gd name="connsiteX2" fmla="*/ 1248694 w 1307634"/>
              <a:gd name="connsiteY2" fmla="*/ 42503 h 242604"/>
              <a:gd name="connsiteX3" fmla="*/ 1295839 w 1307634"/>
              <a:gd name="connsiteY3" fmla="*/ 89650 h 242604"/>
              <a:gd name="connsiteX4" fmla="*/ 1243642 w 1307634"/>
              <a:gd name="connsiteY4" fmla="*/ 141847 h 242604"/>
              <a:gd name="connsiteX5" fmla="*/ 1277318 w 1307634"/>
              <a:gd name="connsiteY5" fmla="*/ 175523 h 242604"/>
              <a:gd name="connsiteX6" fmla="*/ 1307627 w 1307634"/>
              <a:gd name="connsiteY6" fmla="*/ 229404 h 242604"/>
              <a:gd name="connsiteX7" fmla="*/ 1275998 w 1307634"/>
              <a:gd name="connsiteY7" fmla="*/ 242604 h 242604"/>
              <a:gd name="connsiteX8" fmla="*/ 123870 w 1307634"/>
              <a:gd name="connsiteY8" fmla="*/ 242604 h 242604"/>
              <a:gd name="connsiteX9" fmla="*/ 26256 w 1307634"/>
              <a:gd name="connsiteY9" fmla="*/ 197412 h 242604"/>
              <a:gd name="connsiteX10" fmla="*/ 90242 w 1307634"/>
              <a:gd name="connsiteY10" fmla="*/ 150265 h 242604"/>
              <a:gd name="connsiteX11" fmla="*/ 123918 w 1307634"/>
              <a:gd name="connsiteY11" fmla="*/ 96385 h 242604"/>
              <a:gd name="connsiteX12" fmla="*/ 199688 w 1307634"/>
              <a:gd name="connsiteY12" fmla="*/ 57657 h 242604"/>
              <a:gd name="connsiteX13" fmla="*/ 123870 w 1307634"/>
              <a:gd name="connsiteY13" fmla="*/ 0 h 24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07634" h="242604">
                <a:moveTo>
                  <a:pt x="123870" y="0"/>
                </a:moveTo>
                <a:lnTo>
                  <a:pt x="1275998" y="0"/>
                </a:lnTo>
                <a:lnTo>
                  <a:pt x="1248694" y="42503"/>
                </a:lnTo>
                <a:cubicBezTo>
                  <a:pt x="1248694" y="59341"/>
                  <a:pt x="1295839" y="72812"/>
                  <a:pt x="1295839" y="89650"/>
                </a:cubicBezTo>
                <a:cubicBezTo>
                  <a:pt x="1301451" y="109856"/>
                  <a:pt x="1246729" y="127535"/>
                  <a:pt x="1243642" y="141847"/>
                </a:cubicBezTo>
                <a:cubicBezTo>
                  <a:pt x="1240555" y="156159"/>
                  <a:pt x="1271986" y="168507"/>
                  <a:pt x="1277318" y="175523"/>
                </a:cubicBezTo>
                <a:cubicBezTo>
                  <a:pt x="1276757" y="178329"/>
                  <a:pt x="1308188" y="226598"/>
                  <a:pt x="1307627" y="229404"/>
                </a:cubicBezTo>
                <a:lnTo>
                  <a:pt x="1275998" y="242604"/>
                </a:lnTo>
                <a:lnTo>
                  <a:pt x="123870" y="242604"/>
                </a:lnTo>
                <a:cubicBezTo>
                  <a:pt x="-84420" y="235072"/>
                  <a:pt x="34948" y="211960"/>
                  <a:pt x="26256" y="197412"/>
                </a:cubicBezTo>
                <a:cubicBezTo>
                  <a:pt x="17564" y="182864"/>
                  <a:pt x="73965" y="167103"/>
                  <a:pt x="90242" y="150265"/>
                </a:cubicBezTo>
                <a:cubicBezTo>
                  <a:pt x="106519" y="133427"/>
                  <a:pt x="115499" y="112662"/>
                  <a:pt x="123918" y="96385"/>
                </a:cubicBezTo>
                <a:cubicBezTo>
                  <a:pt x="132337" y="80108"/>
                  <a:pt x="199696" y="73721"/>
                  <a:pt x="199688" y="57657"/>
                </a:cubicBezTo>
                <a:cubicBezTo>
                  <a:pt x="200234" y="38438"/>
                  <a:pt x="123324" y="19219"/>
                  <a:pt x="123870" y="0"/>
                </a:cubicBezTo>
                <a:close/>
              </a:path>
            </a:pathLst>
          </a:custGeom>
          <a:solidFill>
            <a:srgbClr val="00B0F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3528074-1478-461B-99CC-09B9E29A2A24}"/>
              </a:ext>
            </a:extLst>
          </p:cNvPr>
          <p:cNvGrpSpPr/>
          <p:nvPr/>
        </p:nvGrpSpPr>
        <p:grpSpPr>
          <a:xfrm rot="270453">
            <a:off x="2624018" y="3801207"/>
            <a:ext cx="1891426" cy="2132310"/>
            <a:chOff x="388536" y="4231293"/>
            <a:chExt cx="1891426" cy="2132310"/>
          </a:xfrm>
          <a:solidFill>
            <a:schemeClr val="bg1"/>
          </a:solidFill>
          <a:effectLst>
            <a:outerShdw blurRad="317500"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5B8056D-8E26-44AF-9F0A-645D9AFC30A3}"/>
                </a:ext>
              </a:extLst>
            </p:cNvPr>
            <p:cNvSpPr txBox="1"/>
            <p:nvPr/>
          </p:nvSpPr>
          <p:spPr>
            <a:xfrm>
              <a:off x="395817" y="4231293"/>
              <a:ext cx="188414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TYPE YOUR HEADLINE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FF86B88-37FF-4E48-BD56-277BEE9A26A6}"/>
                </a:ext>
              </a:extLst>
            </p:cNvPr>
            <p:cNvSpPr txBox="1"/>
            <p:nvPr/>
          </p:nvSpPr>
          <p:spPr>
            <a:xfrm>
              <a:off x="388536" y="4732387"/>
              <a:ext cx="1891426" cy="16312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 algn="just"/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02" name="Rectangle 21">
            <a:extLst>
              <a:ext uri="{FF2B5EF4-FFF2-40B4-BE49-F238E27FC236}">
                <a16:creationId xmlns:a16="http://schemas.microsoft.com/office/drawing/2014/main" id="{38CB00ED-884C-41A9-AA2A-21ADDBBBD0E5}"/>
              </a:ext>
            </a:extLst>
          </p:cNvPr>
          <p:cNvSpPr/>
          <p:nvPr/>
        </p:nvSpPr>
        <p:spPr>
          <a:xfrm rot="15142371">
            <a:off x="3432773" y="3578557"/>
            <a:ext cx="881230" cy="407702"/>
          </a:xfrm>
          <a:custGeom>
            <a:avLst/>
            <a:gdLst>
              <a:gd name="connsiteX0" fmla="*/ 0 w 1152128"/>
              <a:gd name="connsiteY0" fmla="*/ 0 h 242604"/>
              <a:gd name="connsiteX1" fmla="*/ 1152128 w 1152128"/>
              <a:gd name="connsiteY1" fmla="*/ 0 h 242604"/>
              <a:gd name="connsiteX2" fmla="*/ 1152128 w 1152128"/>
              <a:gd name="connsiteY2" fmla="*/ 242604 h 242604"/>
              <a:gd name="connsiteX3" fmla="*/ 0 w 1152128"/>
              <a:gd name="connsiteY3" fmla="*/ 242604 h 242604"/>
              <a:gd name="connsiteX4" fmla="*/ 0 w 1152128"/>
              <a:gd name="connsiteY4" fmla="*/ 0 h 242604"/>
              <a:gd name="connsiteX0" fmla="*/ 1637 w 1153765"/>
              <a:gd name="connsiteY0" fmla="*/ 0 h 242604"/>
              <a:gd name="connsiteX1" fmla="*/ 1153765 w 1153765"/>
              <a:gd name="connsiteY1" fmla="*/ 0 h 242604"/>
              <a:gd name="connsiteX2" fmla="*/ 1153765 w 1153765"/>
              <a:gd name="connsiteY2" fmla="*/ 242604 h 242604"/>
              <a:gd name="connsiteX3" fmla="*/ 1637 w 1153765"/>
              <a:gd name="connsiteY3" fmla="*/ 242604 h 242604"/>
              <a:gd name="connsiteX4" fmla="*/ 0 w 1153765"/>
              <a:gd name="connsiteY4" fmla="*/ 57657 h 242604"/>
              <a:gd name="connsiteX5" fmla="*/ 1637 w 1153765"/>
              <a:gd name="connsiteY5" fmla="*/ 0 h 242604"/>
              <a:gd name="connsiteX0" fmla="*/ 85266 w 1237394"/>
              <a:gd name="connsiteY0" fmla="*/ 0 h 242604"/>
              <a:gd name="connsiteX1" fmla="*/ 1237394 w 1237394"/>
              <a:gd name="connsiteY1" fmla="*/ 0 h 242604"/>
              <a:gd name="connsiteX2" fmla="*/ 1237394 w 1237394"/>
              <a:gd name="connsiteY2" fmla="*/ 242604 h 242604"/>
              <a:gd name="connsiteX3" fmla="*/ 85266 w 1237394"/>
              <a:gd name="connsiteY3" fmla="*/ 242604 h 242604"/>
              <a:gd name="connsiteX4" fmla="*/ 85314 w 1237394"/>
              <a:gd name="connsiteY4" fmla="*/ 96385 h 242604"/>
              <a:gd name="connsiteX5" fmla="*/ 83629 w 1237394"/>
              <a:gd name="connsiteY5" fmla="*/ 57657 h 242604"/>
              <a:gd name="connsiteX6" fmla="*/ 85266 w 1237394"/>
              <a:gd name="connsiteY6" fmla="*/ 0 h 242604"/>
              <a:gd name="connsiteX0" fmla="*/ 105071 w 1257199"/>
              <a:gd name="connsiteY0" fmla="*/ 0 h 242604"/>
              <a:gd name="connsiteX1" fmla="*/ 1257199 w 1257199"/>
              <a:gd name="connsiteY1" fmla="*/ 0 h 242604"/>
              <a:gd name="connsiteX2" fmla="*/ 1257199 w 1257199"/>
              <a:gd name="connsiteY2" fmla="*/ 242604 h 242604"/>
              <a:gd name="connsiteX3" fmla="*/ 105071 w 1257199"/>
              <a:gd name="connsiteY3" fmla="*/ 242604 h 242604"/>
              <a:gd name="connsiteX4" fmla="*/ 52921 w 1257199"/>
              <a:gd name="connsiteY4" fmla="*/ 155317 h 242604"/>
              <a:gd name="connsiteX5" fmla="*/ 105119 w 1257199"/>
              <a:gd name="connsiteY5" fmla="*/ 96385 h 242604"/>
              <a:gd name="connsiteX6" fmla="*/ 103434 w 1257199"/>
              <a:gd name="connsiteY6" fmla="*/ 57657 h 242604"/>
              <a:gd name="connsiteX7" fmla="*/ 105071 w 1257199"/>
              <a:gd name="connsiteY7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71720 w 1275998"/>
              <a:gd name="connsiteY5" fmla="*/ 155317 h 242604"/>
              <a:gd name="connsiteX6" fmla="*/ 123918 w 1275998"/>
              <a:gd name="connsiteY6" fmla="*/ 96385 h 242604"/>
              <a:gd name="connsiteX7" fmla="*/ 122233 w 1275998"/>
              <a:gd name="connsiteY7" fmla="*/ 57657 h 242604"/>
              <a:gd name="connsiteX8" fmla="*/ 123870 w 1275998"/>
              <a:gd name="connsiteY8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71720 w 1275998"/>
              <a:gd name="connsiteY5" fmla="*/ 155317 h 242604"/>
              <a:gd name="connsiteX6" fmla="*/ 123918 w 1275998"/>
              <a:gd name="connsiteY6" fmla="*/ 96385 h 242604"/>
              <a:gd name="connsiteX7" fmla="*/ 199688 w 1275998"/>
              <a:gd name="connsiteY7" fmla="*/ 57657 h 242604"/>
              <a:gd name="connsiteX8" fmla="*/ 123870 w 1275998"/>
              <a:gd name="connsiteY8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90242 w 1275998"/>
              <a:gd name="connsiteY5" fmla="*/ 150265 h 242604"/>
              <a:gd name="connsiteX6" fmla="*/ 123918 w 1275998"/>
              <a:gd name="connsiteY6" fmla="*/ 96385 h 242604"/>
              <a:gd name="connsiteX7" fmla="*/ 199688 w 1275998"/>
              <a:gd name="connsiteY7" fmla="*/ 57657 h 242604"/>
              <a:gd name="connsiteX8" fmla="*/ 123870 w 1275998"/>
              <a:gd name="connsiteY8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5998 w 1277318"/>
              <a:gd name="connsiteY3" fmla="*/ 242604 h 242604"/>
              <a:gd name="connsiteX4" fmla="*/ 123870 w 1277318"/>
              <a:gd name="connsiteY4" fmla="*/ 242604 h 242604"/>
              <a:gd name="connsiteX5" fmla="*/ 26256 w 1277318"/>
              <a:gd name="connsiteY5" fmla="*/ 197412 h 242604"/>
              <a:gd name="connsiteX6" fmla="*/ 90242 w 1277318"/>
              <a:gd name="connsiteY6" fmla="*/ 150265 h 242604"/>
              <a:gd name="connsiteX7" fmla="*/ 123918 w 1277318"/>
              <a:gd name="connsiteY7" fmla="*/ 96385 h 242604"/>
              <a:gd name="connsiteX8" fmla="*/ 199688 w 1277318"/>
              <a:gd name="connsiteY8" fmla="*/ 57657 h 242604"/>
              <a:gd name="connsiteX9" fmla="*/ 123870 w 1277318"/>
              <a:gd name="connsiteY9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7318 w 1277318"/>
              <a:gd name="connsiteY3" fmla="*/ 175523 h 242604"/>
              <a:gd name="connsiteX4" fmla="*/ 1275998 w 1277318"/>
              <a:gd name="connsiteY4" fmla="*/ 242604 h 242604"/>
              <a:gd name="connsiteX5" fmla="*/ 123870 w 1277318"/>
              <a:gd name="connsiteY5" fmla="*/ 242604 h 242604"/>
              <a:gd name="connsiteX6" fmla="*/ 26256 w 1277318"/>
              <a:gd name="connsiteY6" fmla="*/ 197412 h 242604"/>
              <a:gd name="connsiteX7" fmla="*/ 90242 w 1277318"/>
              <a:gd name="connsiteY7" fmla="*/ 150265 h 242604"/>
              <a:gd name="connsiteX8" fmla="*/ 123918 w 1277318"/>
              <a:gd name="connsiteY8" fmla="*/ 96385 h 242604"/>
              <a:gd name="connsiteX9" fmla="*/ 199688 w 1277318"/>
              <a:gd name="connsiteY9" fmla="*/ 57657 h 242604"/>
              <a:gd name="connsiteX10" fmla="*/ 123870 w 1277318"/>
              <a:gd name="connsiteY10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7317 w 1277318"/>
              <a:gd name="connsiteY3" fmla="*/ 98069 h 242604"/>
              <a:gd name="connsiteX4" fmla="*/ 1277318 w 1277318"/>
              <a:gd name="connsiteY4" fmla="*/ 175523 h 242604"/>
              <a:gd name="connsiteX5" fmla="*/ 1275998 w 1277318"/>
              <a:gd name="connsiteY5" fmla="*/ 242604 h 242604"/>
              <a:gd name="connsiteX6" fmla="*/ 123870 w 1277318"/>
              <a:gd name="connsiteY6" fmla="*/ 242604 h 242604"/>
              <a:gd name="connsiteX7" fmla="*/ 26256 w 1277318"/>
              <a:gd name="connsiteY7" fmla="*/ 197412 h 242604"/>
              <a:gd name="connsiteX8" fmla="*/ 90242 w 1277318"/>
              <a:gd name="connsiteY8" fmla="*/ 150265 h 242604"/>
              <a:gd name="connsiteX9" fmla="*/ 123918 w 1277318"/>
              <a:gd name="connsiteY9" fmla="*/ 96385 h 242604"/>
              <a:gd name="connsiteX10" fmla="*/ 199688 w 1277318"/>
              <a:gd name="connsiteY10" fmla="*/ 57657 h 242604"/>
              <a:gd name="connsiteX11" fmla="*/ 123870 w 1277318"/>
              <a:gd name="connsiteY11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48694 w 1277318"/>
              <a:gd name="connsiteY2" fmla="*/ 42503 h 242604"/>
              <a:gd name="connsiteX3" fmla="*/ 1277317 w 1277318"/>
              <a:gd name="connsiteY3" fmla="*/ 98069 h 242604"/>
              <a:gd name="connsiteX4" fmla="*/ 1277318 w 1277318"/>
              <a:gd name="connsiteY4" fmla="*/ 175523 h 242604"/>
              <a:gd name="connsiteX5" fmla="*/ 1275998 w 1277318"/>
              <a:gd name="connsiteY5" fmla="*/ 242604 h 242604"/>
              <a:gd name="connsiteX6" fmla="*/ 123870 w 1277318"/>
              <a:gd name="connsiteY6" fmla="*/ 242604 h 242604"/>
              <a:gd name="connsiteX7" fmla="*/ 26256 w 1277318"/>
              <a:gd name="connsiteY7" fmla="*/ 197412 h 242604"/>
              <a:gd name="connsiteX8" fmla="*/ 90242 w 1277318"/>
              <a:gd name="connsiteY8" fmla="*/ 150265 h 242604"/>
              <a:gd name="connsiteX9" fmla="*/ 123918 w 1277318"/>
              <a:gd name="connsiteY9" fmla="*/ 96385 h 242604"/>
              <a:gd name="connsiteX10" fmla="*/ 199688 w 1277318"/>
              <a:gd name="connsiteY10" fmla="*/ 57657 h 242604"/>
              <a:gd name="connsiteX11" fmla="*/ 123870 w 1277318"/>
              <a:gd name="connsiteY11" fmla="*/ 0 h 242604"/>
              <a:gd name="connsiteX0" fmla="*/ 123870 w 1295839"/>
              <a:gd name="connsiteY0" fmla="*/ 0 h 242604"/>
              <a:gd name="connsiteX1" fmla="*/ 1275998 w 1295839"/>
              <a:gd name="connsiteY1" fmla="*/ 0 h 242604"/>
              <a:gd name="connsiteX2" fmla="*/ 1248694 w 1295839"/>
              <a:gd name="connsiteY2" fmla="*/ 42503 h 242604"/>
              <a:gd name="connsiteX3" fmla="*/ 1295839 w 1295839"/>
              <a:gd name="connsiteY3" fmla="*/ 89650 h 242604"/>
              <a:gd name="connsiteX4" fmla="*/ 1277318 w 1295839"/>
              <a:gd name="connsiteY4" fmla="*/ 175523 h 242604"/>
              <a:gd name="connsiteX5" fmla="*/ 1275998 w 1295839"/>
              <a:gd name="connsiteY5" fmla="*/ 242604 h 242604"/>
              <a:gd name="connsiteX6" fmla="*/ 123870 w 1295839"/>
              <a:gd name="connsiteY6" fmla="*/ 242604 h 242604"/>
              <a:gd name="connsiteX7" fmla="*/ 26256 w 1295839"/>
              <a:gd name="connsiteY7" fmla="*/ 197412 h 242604"/>
              <a:gd name="connsiteX8" fmla="*/ 90242 w 1295839"/>
              <a:gd name="connsiteY8" fmla="*/ 150265 h 242604"/>
              <a:gd name="connsiteX9" fmla="*/ 123918 w 1295839"/>
              <a:gd name="connsiteY9" fmla="*/ 96385 h 242604"/>
              <a:gd name="connsiteX10" fmla="*/ 199688 w 1295839"/>
              <a:gd name="connsiteY10" fmla="*/ 57657 h 242604"/>
              <a:gd name="connsiteX11" fmla="*/ 123870 w 1295839"/>
              <a:gd name="connsiteY11" fmla="*/ 0 h 242604"/>
              <a:gd name="connsiteX0" fmla="*/ 123870 w 1296242"/>
              <a:gd name="connsiteY0" fmla="*/ 0 h 242604"/>
              <a:gd name="connsiteX1" fmla="*/ 1275998 w 1296242"/>
              <a:gd name="connsiteY1" fmla="*/ 0 h 242604"/>
              <a:gd name="connsiteX2" fmla="*/ 1248694 w 1296242"/>
              <a:gd name="connsiteY2" fmla="*/ 42503 h 242604"/>
              <a:gd name="connsiteX3" fmla="*/ 1295839 w 1296242"/>
              <a:gd name="connsiteY3" fmla="*/ 89650 h 242604"/>
              <a:gd name="connsiteX4" fmla="*/ 1243642 w 1296242"/>
              <a:gd name="connsiteY4" fmla="*/ 141847 h 242604"/>
              <a:gd name="connsiteX5" fmla="*/ 1277318 w 1296242"/>
              <a:gd name="connsiteY5" fmla="*/ 175523 h 242604"/>
              <a:gd name="connsiteX6" fmla="*/ 1275998 w 1296242"/>
              <a:gd name="connsiteY6" fmla="*/ 242604 h 242604"/>
              <a:gd name="connsiteX7" fmla="*/ 123870 w 1296242"/>
              <a:gd name="connsiteY7" fmla="*/ 242604 h 242604"/>
              <a:gd name="connsiteX8" fmla="*/ 26256 w 1296242"/>
              <a:gd name="connsiteY8" fmla="*/ 197412 h 242604"/>
              <a:gd name="connsiteX9" fmla="*/ 90242 w 1296242"/>
              <a:gd name="connsiteY9" fmla="*/ 150265 h 242604"/>
              <a:gd name="connsiteX10" fmla="*/ 123918 w 1296242"/>
              <a:gd name="connsiteY10" fmla="*/ 96385 h 242604"/>
              <a:gd name="connsiteX11" fmla="*/ 199688 w 1296242"/>
              <a:gd name="connsiteY11" fmla="*/ 57657 h 242604"/>
              <a:gd name="connsiteX12" fmla="*/ 123870 w 1296242"/>
              <a:gd name="connsiteY12" fmla="*/ 0 h 242604"/>
              <a:gd name="connsiteX0" fmla="*/ 123870 w 1307634"/>
              <a:gd name="connsiteY0" fmla="*/ 0 h 242604"/>
              <a:gd name="connsiteX1" fmla="*/ 1275998 w 1307634"/>
              <a:gd name="connsiteY1" fmla="*/ 0 h 242604"/>
              <a:gd name="connsiteX2" fmla="*/ 1248694 w 1307634"/>
              <a:gd name="connsiteY2" fmla="*/ 42503 h 242604"/>
              <a:gd name="connsiteX3" fmla="*/ 1295839 w 1307634"/>
              <a:gd name="connsiteY3" fmla="*/ 89650 h 242604"/>
              <a:gd name="connsiteX4" fmla="*/ 1243642 w 1307634"/>
              <a:gd name="connsiteY4" fmla="*/ 141847 h 242604"/>
              <a:gd name="connsiteX5" fmla="*/ 1277318 w 1307634"/>
              <a:gd name="connsiteY5" fmla="*/ 175523 h 242604"/>
              <a:gd name="connsiteX6" fmla="*/ 1307627 w 1307634"/>
              <a:gd name="connsiteY6" fmla="*/ 229404 h 242604"/>
              <a:gd name="connsiteX7" fmla="*/ 1275998 w 1307634"/>
              <a:gd name="connsiteY7" fmla="*/ 242604 h 242604"/>
              <a:gd name="connsiteX8" fmla="*/ 123870 w 1307634"/>
              <a:gd name="connsiteY8" fmla="*/ 242604 h 242604"/>
              <a:gd name="connsiteX9" fmla="*/ 26256 w 1307634"/>
              <a:gd name="connsiteY9" fmla="*/ 197412 h 242604"/>
              <a:gd name="connsiteX10" fmla="*/ 90242 w 1307634"/>
              <a:gd name="connsiteY10" fmla="*/ 150265 h 242604"/>
              <a:gd name="connsiteX11" fmla="*/ 123918 w 1307634"/>
              <a:gd name="connsiteY11" fmla="*/ 96385 h 242604"/>
              <a:gd name="connsiteX12" fmla="*/ 199688 w 1307634"/>
              <a:gd name="connsiteY12" fmla="*/ 57657 h 242604"/>
              <a:gd name="connsiteX13" fmla="*/ 123870 w 1307634"/>
              <a:gd name="connsiteY13" fmla="*/ 0 h 24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07634" h="242604">
                <a:moveTo>
                  <a:pt x="123870" y="0"/>
                </a:moveTo>
                <a:lnTo>
                  <a:pt x="1275998" y="0"/>
                </a:lnTo>
                <a:lnTo>
                  <a:pt x="1248694" y="42503"/>
                </a:lnTo>
                <a:cubicBezTo>
                  <a:pt x="1248694" y="59341"/>
                  <a:pt x="1295839" y="72812"/>
                  <a:pt x="1295839" y="89650"/>
                </a:cubicBezTo>
                <a:cubicBezTo>
                  <a:pt x="1301451" y="109856"/>
                  <a:pt x="1246729" y="127535"/>
                  <a:pt x="1243642" y="141847"/>
                </a:cubicBezTo>
                <a:cubicBezTo>
                  <a:pt x="1240555" y="156159"/>
                  <a:pt x="1271986" y="168507"/>
                  <a:pt x="1277318" y="175523"/>
                </a:cubicBezTo>
                <a:cubicBezTo>
                  <a:pt x="1276757" y="178329"/>
                  <a:pt x="1308188" y="226598"/>
                  <a:pt x="1307627" y="229404"/>
                </a:cubicBezTo>
                <a:lnTo>
                  <a:pt x="1275998" y="242604"/>
                </a:lnTo>
                <a:lnTo>
                  <a:pt x="123870" y="242604"/>
                </a:lnTo>
                <a:cubicBezTo>
                  <a:pt x="-84420" y="235072"/>
                  <a:pt x="34948" y="211960"/>
                  <a:pt x="26256" y="197412"/>
                </a:cubicBezTo>
                <a:cubicBezTo>
                  <a:pt x="17564" y="182864"/>
                  <a:pt x="73965" y="167103"/>
                  <a:pt x="90242" y="150265"/>
                </a:cubicBezTo>
                <a:cubicBezTo>
                  <a:pt x="106519" y="133427"/>
                  <a:pt x="115499" y="112662"/>
                  <a:pt x="123918" y="96385"/>
                </a:cubicBezTo>
                <a:cubicBezTo>
                  <a:pt x="132337" y="80108"/>
                  <a:pt x="199696" y="73721"/>
                  <a:pt x="199688" y="57657"/>
                </a:cubicBezTo>
                <a:cubicBezTo>
                  <a:pt x="200234" y="38438"/>
                  <a:pt x="123324" y="19219"/>
                  <a:pt x="123870" y="0"/>
                </a:cubicBezTo>
                <a:close/>
              </a:path>
            </a:pathLst>
          </a:custGeom>
          <a:solidFill>
            <a:srgbClr val="FFFF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23478E1-821D-4672-901E-56F79302C264}"/>
              </a:ext>
            </a:extLst>
          </p:cNvPr>
          <p:cNvGrpSpPr/>
          <p:nvPr/>
        </p:nvGrpSpPr>
        <p:grpSpPr>
          <a:xfrm rot="670147">
            <a:off x="5021474" y="3784308"/>
            <a:ext cx="1891426" cy="2132310"/>
            <a:chOff x="388536" y="4231293"/>
            <a:chExt cx="1891426" cy="2132310"/>
          </a:xfrm>
          <a:solidFill>
            <a:schemeClr val="bg1"/>
          </a:solidFill>
          <a:effectLst>
            <a:outerShdw blurRad="317500"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02D30B9-7B6C-4225-8804-E9E6775C5AAB}"/>
                </a:ext>
              </a:extLst>
            </p:cNvPr>
            <p:cNvSpPr txBox="1"/>
            <p:nvPr/>
          </p:nvSpPr>
          <p:spPr>
            <a:xfrm>
              <a:off x="395817" y="4231293"/>
              <a:ext cx="188414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TYPE YOUR HEADLINE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6BF8029-D4BE-41C6-8E6F-0995FAF0730E}"/>
                </a:ext>
              </a:extLst>
            </p:cNvPr>
            <p:cNvSpPr txBox="1"/>
            <p:nvPr/>
          </p:nvSpPr>
          <p:spPr>
            <a:xfrm>
              <a:off x="388536" y="4732387"/>
              <a:ext cx="1891426" cy="16312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 algn="just"/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06" name="Rectangle 21">
            <a:extLst>
              <a:ext uri="{FF2B5EF4-FFF2-40B4-BE49-F238E27FC236}">
                <a16:creationId xmlns:a16="http://schemas.microsoft.com/office/drawing/2014/main" id="{021F7ED3-8BEA-4598-92C2-A3F55CA87893}"/>
              </a:ext>
            </a:extLst>
          </p:cNvPr>
          <p:cNvSpPr/>
          <p:nvPr/>
        </p:nvSpPr>
        <p:spPr>
          <a:xfrm rot="15142371">
            <a:off x="5765128" y="3529251"/>
            <a:ext cx="881230" cy="407702"/>
          </a:xfrm>
          <a:custGeom>
            <a:avLst/>
            <a:gdLst>
              <a:gd name="connsiteX0" fmla="*/ 0 w 1152128"/>
              <a:gd name="connsiteY0" fmla="*/ 0 h 242604"/>
              <a:gd name="connsiteX1" fmla="*/ 1152128 w 1152128"/>
              <a:gd name="connsiteY1" fmla="*/ 0 h 242604"/>
              <a:gd name="connsiteX2" fmla="*/ 1152128 w 1152128"/>
              <a:gd name="connsiteY2" fmla="*/ 242604 h 242604"/>
              <a:gd name="connsiteX3" fmla="*/ 0 w 1152128"/>
              <a:gd name="connsiteY3" fmla="*/ 242604 h 242604"/>
              <a:gd name="connsiteX4" fmla="*/ 0 w 1152128"/>
              <a:gd name="connsiteY4" fmla="*/ 0 h 242604"/>
              <a:gd name="connsiteX0" fmla="*/ 1637 w 1153765"/>
              <a:gd name="connsiteY0" fmla="*/ 0 h 242604"/>
              <a:gd name="connsiteX1" fmla="*/ 1153765 w 1153765"/>
              <a:gd name="connsiteY1" fmla="*/ 0 h 242604"/>
              <a:gd name="connsiteX2" fmla="*/ 1153765 w 1153765"/>
              <a:gd name="connsiteY2" fmla="*/ 242604 h 242604"/>
              <a:gd name="connsiteX3" fmla="*/ 1637 w 1153765"/>
              <a:gd name="connsiteY3" fmla="*/ 242604 h 242604"/>
              <a:gd name="connsiteX4" fmla="*/ 0 w 1153765"/>
              <a:gd name="connsiteY4" fmla="*/ 57657 h 242604"/>
              <a:gd name="connsiteX5" fmla="*/ 1637 w 1153765"/>
              <a:gd name="connsiteY5" fmla="*/ 0 h 242604"/>
              <a:gd name="connsiteX0" fmla="*/ 85266 w 1237394"/>
              <a:gd name="connsiteY0" fmla="*/ 0 h 242604"/>
              <a:gd name="connsiteX1" fmla="*/ 1237394 w 1237394"/>
              <a:gd name="connsiteY1" fmla="*/ 0 h 242604"/>
              <a:gd name="connsiteX2" fmla="*/ 1237394 w 1237394"/>
              <a:gd name="connsiteY2" fmla="*/ 242604 h 242604"/>
              <a:gd name="connsiteX3" fmla="*/ 85266 w 1237394"/>
              <a:gd name="connsiteY3" fmla="*/ 242604 h 242604"/>
              <a:gd name="connsiteX4" fmla="*/ 85314 w 1237394"/>
              <a:gd name="connsiteY4" fmla="*/ 96385 h 242604"/>
              <a:gd name="connsiteX5" fmla="*/ 83629 w 1237394"/>
              <a:gd name="connsiteY5" fmla="*/ 57657 h 242604"/>
              <a:gd name="connsiteX6" fmla="*/ 85266 w 1237394"/>
              <a:gd name="connsiteY6" fmla="*/ 0 h 242604"/>
              <a:gd name="connsiteX0" fmla="*/ 105071 w 1257199"/>
              <a:gd name="connsiteY0" fmla="*/ 0 h 242604"/>
              <a:gd name="connsiteX1" fmla="*/ 1257199 w 1257199"/>
              <a:gd name="connsiteY1" fmla="*/ 0 h 242604"/>
              <a:gd name="connsiteX2" fmla="*/ 1257199 w 1257199"/>
              <a:gd name="connsiteY2" fmla="*/ 242604 h 242604"/>
              <a:gd name="connsiteX3" fmla="*/ 105071 w 1257199"/>
              <a:gd name="connsiteY3" fmla="*/ 242604 h 242604"/>
              <a:gd name="connsiteX4" fmla="*/ 52921 w 1257199"/>
              <a:gd name="connsiteY4" fmla="*/ 155317 h 242604"/>
              <a:gd name="connsiteX5" fmla="*/ 105119 w 1257199"/>
              <a:gd name="connsiteY5" fmla="*/ 96385 h 242604"/>
              <a:gd name="connsiteX6" fmla="*/ 103434 w 1257199"/>
              <a:gd name="connsiteY6" fmla="*/ 57657 h 242604"/>
              <a:gd name="connsiteX7" fmla="*/ 105071 w 1257199"/>
              <a:gd name="connsiteY7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71720 w 1275998"/>
              <a:gd name="connsiteY5" fmla="*/ 155317 h 242604"/>
              <a:gd name="connsiteX6" fmla="*/ 123918 w 1275998"/>
              <a:gd name="connsiteY6" fmla="*/ 96385 h 242604"/>
              <a:gd name="connsiteX7" fmla="*/ 122233 w 1275998"/>
              <a:gd name="connsiteY7" fmla="*/ 57657 h 242604"/>
              <a:gd name="connsiteX8" fmla="*/ 123870 w 1275998"/>
              <a:gd name="connsiteY8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71720 w 1275998"/>
              <a:gd name="connsiteY5" fmla="*/ 155317 h 242604"/>
              <a:gd name="connsiteX6" fmla="*/ 123918 w 1275998"/>
              <a:gd name="connsiteY6" fmla="*/ 96385 h 242604"/>
              <a:gd name="connsiteX7" fmla="*/ 199688 w 1275998"/>
              <a:gd name="connsiteY7" fmla="*/ 57657 h 242604"/>
              <a:gd name="connsiteX8" fmla="*/ 123870 w 1275998"/>
              <a:gd name="connsiteY8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90242 w 1275998"/>
              <a:gd name="connsiteY5" fmla="*/ 150265 h 242604"/>
              <a:gd name="connsiteX6" fmla="*/ 123918 w 1275998"/>
              <a:gd name="connsiteY6" fmla="*/ 96385 h 242604"/>
              <a:gd name="connsiteX7" fmla="*/ 199688 w 1275998"/>
              <a:gd name="connsiteY7" fmla="*/ 57657 h 242604"/>
              <a:gd name="connsiteX8" fmla="*/ 123870 w 1275998"/>
              <a:gd name="connsiteY8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5998 w 1277318"/>
              <a:gd name="connsiteY3" fmla="*/ 242604 h 242604"/>
              <a:gd name="connsiteX4" fmla="*/ 123870 w 1277318"/>
              <a:gd name="connsiteY4" fmla="*/ 242604 h 242604"/>
              <a:gd name="connsiteX5" fmla="*/ 26256 w 1277318"/>
              <a:gd name="connsiteY5" fmla="*/ 197412 h 242604"/>
              <a:gd name="connsiteX6" fmla="*/ 90242 w 1277318"/>
              <a:gd name="connsiteY6" fmla="*/ 150265 h 242604"/>
              <a:gd name="connsiteX7" fmla="*/ 123918 w 1277318"/>
              <a:gd name="connsiteY7" fmla="*/ 96385 h 242604"/>
              <a:gd name="connsiteX8" fmla="*/ 199688 w 1277318"/>
              <a:gd name="connsiteY8" fmla="*/ 57657 h 242604"/>
              <a:gd name="connsiteX9" fmla="*/ 123870 w 1277318"/>
              <a:gd name="connsiteY9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7318 w 1277318"/>
              <a:gd name="connsiteY3" fmla="*/ 175523 h 242604"/>
              <a:gd name="connsiteX4" fmla="*/ 1275998 w 1277318"/>
              <a:gd name="connsiteY4" fmla="*/ 242604 h 242604"/>
              <a:gd name="connsiteX5" fmla="*/ 123870 w 1277318"/>
              <a:gd name="connsiteY5" fmla="*/ 242604 h 242604"/>
              <a:gd name="connsiteX6" fmla="*/ 26256 w 1277318"/>
              <a:gd name="connsiteY6" fmla="*/ 197412 h 242604"/>
              <a:gd name="connsiteX7" fmla="*/ 90242 w 1277318"/>
              <a:gd name="connsiteY7" fmla="*/ 150265 h 242604"/>
              <a:gd name="connsiteX8" fmla="*/ 123918 w 1277318"/>
              <a:gd name="connsiteY8" fmla="*/ 96385 h 242604"/>
              <a:gd name="connsiteX9" fmla="*/ 199688 w 1277318"/>
              <a:gd name="connsiteY9" fmla="*/ 57657 h 242604"/>
              <a:gd name="connsiteX10" fmla="*/ 123870 w 1277318"/>
              <a:gd name="connsiteY10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7317 w 1277318"/>
              <a:gd name="connsiteY3" fmla="*/ 98069 h 242604"/>
              <a:gd name="connsiteX4" fmla="*/ 1277318 w 1277318"/>
              <a:gd name="connsiteY4" fmla="*/ 175523 h 242604"/>
              <a:gd name="connsiteX5" fmla="*/ 1275998 w 1277318"/>
              <a:gd name="connsiteY5" fmla="*/ 242604 h 242604"/>
              <a:gd name="connsiteX6" fmla="*/ 123870 w 1277318"/>
              <a:gd name="connsiteY6" fmla="*/ 242604 h 242604"/>
              <a:gd name="connsiteX7" fmla="*/ 26256 w 1277318"/>
              <a:gd name="connsiteY7" fmla="*/ 197412 h 242604"/>
              <a:gd name="connsiteX8" fmla="*/ 90242 w 1277318"/>
              <a:gd name="connsiteY8" fmla="*/ 150265 h 242604"/>
              <a:gd name="connsiteX9" fmla="*/ 123918 w 1277318"/>
              <a:gd name="connsiteY9" fmla="*/ 96385 h 242604"/>
              <a:gd name="connsiteX10" fmla="*/ 199688 w 1277318"/>
              <a:gd name="connsiteY10" fmla="*/ 57657 h 242604"/>
              <a:gd name="connsiteX11" fmla="*/ 123870 w 1277318"/>
              <a:gd name="connsiteY11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48694 w 1277318"/>
              <a:gd name="connsiteY2" fmla="*/ 42503 h 242604"/>
              <a:gd name="connsiteX3" fmla="*/ 1277317 w 1277318"/>
              <a:gd name="connsiteY3" fmla="*/ 98069 h 242604"/>
              <a:gd name="connsiteX4" fmla="*/ 1277318 w 1277318"/>
              <a:gd name="connsiteY4" fmla="*/ 175523 h 242604"/>
              <a:gd name="connsiteX5" fmla="*/ 1275998 w 1277318"/>
              <a:gd name="connsiteY5" fmla="*/ 242604 h 242604"/>
              <a:gd name="connsiteX6" fmla="*/ 123870 w 1277318"/>
              <a:gd name="connsiteY6" fmla="*/ 242604 h 242604"/>
              <a:gd name="connsiteX7" fmla="*/ 26256 w 1277318"/>
              <a:gd name="connsiteY7" fmla="*/ 197412 h 242604"/>
              <a:gd name="connsiteX8" fmla="*/ 90242 w 1277318"/>
              <a:gd name="connsiteY8" fmla="*/ 150265 h 242604"/>
              <a:gd name="connsiteX9" fmla="*/ 123918 w 1277318"/>
              <a:gd name="connsiteY9" fmla="*/ 96385 h 242604"/>
              <a:gd name="connsiteX10" fmla="*/ 199688 w 1277318"/>
              <a:gd name="connsiteY10" fmla="*/ 57657 h 242604"/>
              <a:gd name="connsiteX11" fmla="*/ 123870 w 1277318"/>
              <a:gd name="connsiteY11" fmla="*/ 0 h 242604"/>
              <a:gd name="connsiteX0" fmla="*/ 123870 w 1295839"/>
              <a:gd name="connsiteY0" fmla="*/ 0 h 242604"/>
              <a:gd name="connsiteX1" fmla="*/ 1275998 w 1295839"/>
              <a:gd name="connsiteY1" fmla="*/ 0 h 242604"/>
              <a:gd name="connsiteX2" fmla="*/ 1248694 w 1295839"/>
              <a:gd name="connsiteY2" fmla="*/ 42503 h 242604"/>
              <a:gd name="connsiteX3" fmla="*/ 1295839 w 1295839"/>
              <a:gd name="connsiteY3" fmla="*/ 89650 h 242604"/>
              <a:gd name="connsiteX4" fmla="*/ 1277318 w 1295839"/>
              <a:gd name="connsiteY4" fmla="*/ 175523 h 242604"/>
              <a:gd name="connsiteX5" fmla="*/ 1275998 w 1295839"/>
              <a:gd name="connsiteY5" fmla="*/ 242604 h 242604"/>
              <a:gd name="connsiteX6" fmla="*/ 123870 w 1295839"/>
              <a:gd name="connsiteY6" fmla="*/ 242604 h 242604"/>
              <a:gd name="connsiteX7" fmla="*/ 26256 w 1295839"/>
              <a:gd name="connsiteY7" fmla="*/ 197412 h 242604"/>
              <a:gd name="connsiteX8" fmla="*/ 90242 w 1295839"/>
              <a:gd name="connsiteY8" fmla="*/ 150265 h 242604"/>
              <a:gd name="connsiteX9" fmla="*/ 123918 w 1295839"/>
              <a:gd name="connsiteY9" fmla="*/ 96385 h 242604"/>
              <a:gd name="connsiteX10" fmla="*/ 199688 w 1295839"/>
              <a:gd name="connsiteY10" fmla="*/ 57657 h 242604"/>
              <a:gd name="connsiteX11" fmla="*/ 123870 w 1295839"/>
              <a:gd name="connsiteY11" fmla="*/ 0 h 242604"/>
              <a:gd name="connsiteX0" fmla="*/ 123870 w 1296242"/>
              <a:gd name="connsiteY0" fmla="*/ 0 h 242604"/>
              <a:gd name="connsiteX1" fmla="*/ 1275998 w 1296242"/>
              <a:gd name="connsiteY1" fmla="*/ 0 h 242604"/>
              <a:gd name="connsiteX2" fmla="*/ 1248694 w 1296242"/>
              <a:gd name="connsiteY2" fmla="*/ 42503 h 242604"/>
              <a:gd name="connsiteX3" fmla="*/ 1295839 w 1296242"/>
              <a:gd name="connsiteY3" fmla="*/ 89650 h 242604"/>
              <a:gd name="connsiteX4" fmla="*/ 1243642 w 1296242"/>
              <a:gd name="connsiteY4" fmla="*/ 141847 h 242604"/>
              <a:gd name="connsiteX5" fmla="*/ 1277318 w 1296242"/>
              <a:gd name="connsiteY5" fmla="*/ 175523 h 242604"/>
              <a:gd name="connsiteX6" fmla="*/ 1275998 w 1296242"/>
              <a:gd name="connsiteY6" fmla="*/ 242604 h 242604"/>
              <a:gd name="connsiteX7" fmla="*/ 123870 w 1296242"/>
              <a:gd name="connsiteY7" fmla="*/ 242604 h 242604"/>
              <a:gd name="connsiteX8" fmla="*/ 26256 w 1296242"/>
              <a:gd name="connsiteY8" fmla="*/ 197412 h 242604"/>
              <a:gd name="connsiteX9" fmla="*/ 90242 w 1296242"/>
              <a:gd name="connsiteY9" fmla="*/ 150265 h 242604"/>
              <a:gd name="connsiteX10" fmla="*/ 123918 w 1296242"/>
              <a:gd name="connsiteY10" fmla="*/ 96385 h 242604"/>
              <a:gd name="connsiteX11" fmla="*/ 199688 w 1296242"/>
              <a:gd name="connsiteY11" fmla="*/ 57657 h 242604"/>
              <a:gd name="connsiteX12" fmla="*/ 123870 w 1296242"/>
              <a:gd name="connsiteY12" fmla="*/ 0 h 242604"/>
              <a:gd name="connsiteX0" fmla="*/ 123870 w 1307634"/>
              <a:gd name="connsiteY0" fmla="*/ 0 h 242604"/>
              <a:gd name="connsiteX1" fmla="*/ 1275998 w 1307634"/>
              <a:gd name="connsiteY1" fmla="*/ 0 h 242604"/>
              <a:gd name="connsiteX2" fmla="*/ 1248694 w 1307634"/>
              <a:gd name="connsiteY2" fmla="*/ 42503 h 242604"/>
              <a:gd name="connsiteX3" fmla="*/ 1295839 w 1307634"/>
              <a:gd name="connsiteY3" fmla="*/ 89650 h 242604"/>
              <a:gd name="connsiteX4" fmla="*/ 1243642 w 1307634"/>
              <a:gd name="connsiteY4" fmla="*/ 141847 h 242604"/>
              <a:gd name="connsiteX5" fmla="*/ 1277318 w 1307634"/>
              <a:gd name="connsiteY5" fmla="*/ 175523 h 242604"/>
              <a:gd name="connsiteX6" fmla="*/ 1307627 w 1307634"/>
              <a:gd name="connsiteY6" fmla="*/ 229404 h 242604"/>
              <a:gd name="connsiteX7" fmla="*/ 1275998 w 1307634"/>
              <a:gd name="connsiteY7" fmla="*/ 242604 h 242604"/>
              <a:gd name="connsiteX8" fmla="*/ 123870 w 1307634"/>
              <a:gd name="connsiteY8" fmla="*/ 242604 h 242604"/>
              <a:gd name="connsiteX9" fmla="*/ 26256 w 1307634"/>
              <a:gd name="connsiteY9" fmla="*/ 197412 h 242604"/>
              <a:gd name="connsiteX10" fmla="*/ 90242 w 1307634"/>
              <a:gd name="connsiteY10" fmla="*/ 150265 h 242604"/>
              <a:gd name="connsiteX11" fmla="*/ 123918 w 1307634"/>
              <a:gd name="connsiteY11" fmla="*/ 96385 h 242604"/>
              <a:gd name="connsiteX12" fmla="*/ 199688 w 1307634"/>
              <a:gd name="connsiteY12" fmla="*/ 57657 h 242604"/>
              <a:gd name="connsiteX13" fmla="*/ 123870 w 1307634"/>
              <a:gd name="connsiteY13" fmla="*/ 0 h 24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07634" h="242604">
                <a:moveTo>
                  <a:pt x="123870" y="0"/>
                </a:moveTo>
                <a:lnTo>
                  <a:pt x="1275998" y="0"/>
                </a:lnTo>
                <a:lnTo>
                  <a:pt x="1248694" y="42503"/>
                </a:lnTo>
                <a:cubicBezTo>
                  <a:pt x="1248694" y="59341"/>
                  <a:pt x="1295839" y="72812"/>
                  <a:pt x="1295839" y="89650"/>
                </a:cubicBezTo>
                <a:cubicBezTo>
                  <a:pt x="1301451" y="109856"/>
                  <a:pt x="1246729" y="127535"/>
                  <a:pt x="1243642" y="141847"/>
                </a:cubicBezTo>
                <a:cubicBezTo>
                  <a:pt x="1240555" y="156159"/>
                  <a:pt x="1271986" y="168507"/>
                  <a:pt x="1277318" y="175523"/>
                </a:cubicBezTo>
                <a:cubicBezTo>
                  <a:pt x="1276757" y="178329"/>
                  <a:pt x="1308188" y="226598"/>
                  <a:pt x="1307627" y="229404"/>
                </a:cubicBezTo>
                <a:lnTo>
                  <a:pt x="1275998" y="242604"/>
                </a:lnTo>
                <a:lnTo>
                  <a:pt x="123870" y="242604"/>
                </a:lnTo>
                <a:cubicBezTo>
                  <a:pt x="-84420" y="235072"/>
                  <a:pt x="34948" y="211960"/>
                  <a:pt x="26256" y="197412"/>
                </a:cubicBezTo>
                <a:cubicBezTo>
                  <a:pt x="17564" y="182864"/>
                  <a:pt x="73965" y="167103"/>
                  <a:pt x="90242" y="150265"/>
                </a:cubicBezTo>
                <a:cubicBezTo>
                  <a:pt x="106519" y="133427"/>
                  <a:pt x="115499" y="112662"/>
                  <a:pt x="123918" y="96385"/>
                </a:cubicBezTo>
                <a:cubicBezTo>
                  <a:pt x="132337" y="80108"/>
                  <a:pt x="199696" y="73721"/>
                  <a:pt x="199688" y="57657"/>
                </a:cubicBezTo>
                <a:cubicBezTo>
                  <a:pt x="200234" y="38438"/>
                  <a:pt x="123324" y="19219"/>
                  <a:pt x="123870" y="0"/>
                </a:cubicBezTo>
                <a:close/>
              </a:path>
            </a:pathLst>
          </a:custGeom>
          <a:solidFill>
            <a:srgbClr val="00B0F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7F8F35E-8AB5-41B5-B9AC-77D1B424261F}"/>
              </a:ext>
            </a:extLst>
          </p:cNvPr>
          <p:cNvGrpSpPr/>
          <p:nvPr/>
        </p:nvGrpSpPr>
        <p:grpSpPr>
          <a:xfrm rot="21371849">
            <a:off x="7407551" y="3764058"/>
            <a:ext cx="1891426" cy="2132310"/>
            <a:chOff x="388536" y="4231293"/>
            <a:chExt cx="1891426" cy="2132310"/>
          </a:xfrm>
          <a:solidFill>
            <a:schemeClr val="bg1"/>
          </a:solidFill>
          <a:effectLst>
            <a:outerShdw blurRad="317500"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77FE913-94CD-402C-B98E-8C68CFB59B2C}"/>
                </a:ext>
              </a:extLst>
            </p:cNvPr>
            <p:cNvSpPr txBox="1"/>
            <p:nvPr/>
          </p:nvSpPr>
          <p:spPr>
            <a:xfrm>
              <a:off x="395817" y="4231293"/>
              <a:ext cx="188414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TYPE YOUR HEADLINE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640CBD3-F590-4BCB-95DF-6FDC3F7EE062}"/>
                </a:ext>
              </a:extLst>
            </p:cNvPr>
            <p:cNvSpPr txBox="1"/>
            <p:nvPr/>
          </p:nvSpPr>
          <p:spPr>
            <a:xfrm>
              <a:off x="388536" y="4732387"/>
              <a:ext cx="1891426" cy="16312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 algn="just"/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4" name="Rectangle 21">
            <a:extLst>
              <a:ext uri="{FF2B5EF4-FFF2-40B4-BE49-F238E27FC236}">
                <a16:creationId xmlns:a16="http://schemas.microsoft.com/office/drawing/2014/main" id="{1B051481-1C83-47B0-9BE5-A4B4FCF8059E}"/>
              </a:ext>
            </a:extLst>
          </p:cNvPr>
          <p:cNvSpPr/>
          <p:nvPr/>
        </p:nvSpPr>
        <p:spPr>
          <a:xfrm rot="15142371">
            <a:off x="8066249" y="3510559"/>
            <a:ext cx="881230" cy="407702"/>
          </a:xfrm>
          <a:custGeom>
            <a:avLst/>
            <a:gdLst>
              <a:gd name="connsiteX0" fmla="*/ 0 w 1152128"/>
              <a:gd name="connsiteY0" fmla="*/ 0 h 242604"/>
              <a:gd name="connsiteX1" fmla="*/ 1152128 w 1152128"/>
              <a:gd name="connsiteY1" fmla="*/ 0 h 242604"/>
              <a:gd name="connsiteX2" fmla="*/ 1152128 w 1152128"/>
              <a:gd name="connsiteY2" fmla="*/ 242604 h 242604"/>
              <a:gd name="connsiteX3" fmla="*/ 0 w 1152128"/>
              <a:gd name="connsiteY3" fmla="*/ 242604 h 242604"/>
              <a:gd name="connsiteX4" fmla="*/ 0 w 1152128"/>
              <a:gd name="connsiteY4" fmla="*/ 0 h 242604"/>
              <a:gd name="connsiteX0" fmla="*/ 1637 w 1153765"/>
              <a:gd name="connsiteY0" fmla="*/ 0 h 242604"/>
              <a:gd name="connsiteX1" fmla="*/ 1153765 w 1153765"/>
              <a:gd name="connsiteY1" fmla="*/ 0 h 242604"/>
              <a:gd name="connsiteX2" fmla="*/ 1153765 w 1153765"/>
              <a:gd name="connsiteY2" fmla="*/ 242604 h 242604"/>
              <a:gd name="connsiteX3" fmla="*/ 1637 w 1153765"/>
              <a:gd name="connsiteY3" fmla="*/ 242604 h 242604"/>
              <a:gd name="connsiteX4" fmla="*/ 0 w 1153765"/>
              <a:gd name="connsiteY4" fmla="*/ 57657 h 242604"/>
              <a:gd name="connsiteX5" fmla="*/ 1637 w 1153765"/>
              <a:gd name="connsiteY5" fmla="*/ 0 h 242604"/>
              <a:gd name="connsiteX0" fmla="*/ 85266 w 1237394"/>
              <a:gd name="connsiteY0" fmla="*/ 0 h 242604"/>
              <a:gd name="connsiteX1" fmla="*/ 1237394 w 1237394"/>
              <a:gd name="connsiteY1" fmla="*/ 0 h 242604"/>
              <a:gd name="connsiteX2" fmla="*/ 1237394 w 1237394"/>
              <a:gd name="connsiteY2" fmla="*/ 242604 h 242604"/>
              <a:gd name="connsiteX3" fmla="*/ 85266 w 1237394"/>
              <a:gd name="connsiteY3" fmla="*/ 242604 h 242604"/>
              <a:gd name="connsiteX4" fmla="*/ 85314 w 1237394"/>
              <a:gd name="connsiteY4" fmla="*/ 96385 h 242604"/>
              <a:gd name="connsiteX5" fmla="*/ 83629 w 1237394"/>
              <a:gd name="connsiteY5" fmla="*/ 57657 h 242604"/>
              <a:gd name="connsiteX6" fmla="*/ 85266 w 1237394"/>
              <a:gd name="connsiteY6" fmla="*/ 0 h 242604"/>
              <a:gd name="connsiteX0" fmla="*/ 105071 w 1257199"/>
              <a:gd name="connsiteY0" fmla="*/ 0 h 242604"/>
              <a:gd name="connsiteX1" fmla="*/ 1257199 w 1257199"/>
              <a:gd name="connsiteY1" fmla="*/ 0 h 242604"/>
              <a:gd name="connsiteX2" fmla="*/ 1257199 w 1257199"/>
              <a:gd name="connsiteY2" fmla="*/ 242604 h 242604"/>
              <a:gd name="connsiteX3" fmla="*/ 105071 w 1257199"/>
              <a:gd name="connsiteY3" fmla="*/ 242604 h 242604"/>
              <a:gd name="connsiteX4" fmla="*/ 52921 w 1257199"/>
              <a:gd name="connsiteY4" fmla="*/ 155317 h 242604"/>
              <a:gd name="connsiteX5" fmla="*/ 105119 w 1257199"/>
              <a:gd name="connsiteY5" fmla="*/ 96385 h 242604"/>
              <a:gd name="connsiteX6" fmla="*/ 103434 w 1257199"/>
              <a:gd name="connsiteY6" fmla="*/ 57657 h 242604"/>
              <a:gd name="connsiteX7" fmla="*/ 105071 w 1257199"/>
              <a:gd name="connsiteY7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71720 w 1275998"/>
              <a:gd name="connsiteY5" fmla="*/ 155317 h 242604"/>
              <a:gd name="connsiteX6" fmla="*/ 123918 w 1275998"/>
              <a:gd name="connsiteY6" fmla="*/ 96385 h 242604"/>
              <a:gd name="connsiteX7" fmla="*/ 122233 w 1275998"/>
              <a:gd name="connsiteY7" fmla="*/ 57657 h 242604"/>
              <a:gd name="connsiteX8" fmla="*/ 123870 w 1275998"/>
              <a:gd name="connsiteY8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71720 w 1275998"/>
              <a:gd name="connsiteY5" fmla="*/ 155317 h 242604"/>
              <a:gd name="connsiteX6" fmla="*/ 123918 w 1275998"/>
              <a:gd name="connsiteY6" fmla="*/ 96385 h 242604"/>
              <a:gd name="connsiteX7" fmla="*/ 199688 w 1275998"/>
              <a:gd name="connsiteY7" fmla="*/ 57657 h 242604"/>
              <a:gd name="connsiteX8" fmla="*/ 123870 w 1275998"/>
              <a:gd name="connsiteY8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90242 w 1275998"/>
              <a:gd name="connsiteY5" fmla="*/ 150265 h 242604"/>
              <a:gd name="connsiteX6" fmla="*/ 123918 w 1275998"/>
              <a:gd name="connsiteY6" fmla="*/ 96385 h 242604"/>
              <a:gd name="connsiteX7" fmla="*/ 199688 w 1275998"/>
              <a:gd name="connsiteY7" fmla="*/ 57657 h 242604"/>
              <a:gd name="connsiteX8" fmla="*/ 123870 w 1275998"/>
              <a:gd name="connsiteY8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5998 w 1277318"/>
              <a:gd name="connsiteY3" fmla="*/ 242604 h 242604"/>
              <a:gd name="connsiteX4" fmla="*/ 123870 w 1277318"/>
              <a:gd name="connsiteY4" fmla="*/ 242604 h 242604"/>
              <a:gd name="connsiteX5" fmla="*/ 26256 w 1277318"/>
              <a:gd name="connsiteY5" fmla="*/ 197412 h 242604"/>
              <a:gd name="connsiteX6" fmla="*/ 90242 w 1277318"/>
              <a:gd name="connsiteY6" fmla="*/ 150265 h 242604"/>
              <a:gd name="connsiteX7" fmla="*/ 123918 w 1277318"/>
              <a:gd name="connsiteY7" fmla="*/ 96385 h 242604"/>
              <a:gd name="connsiteX8" fmla="*/ 199688 w 1277318"/>
              <a:gd name="connsiteY8" fmla="*/ 57657 h 242604"/>
              <a:gd name="connsiteX9" fmla="*/ 123870 w 1277318"/>
              <a:gd name="connsiteY9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7318 w 1277318"/>
              <a:gd name="connsiteY3" fmla="*/ 175523 h 242604"/>
              <a:gd name="connsiteX4" fmla="*/ 1275998 w 1277318"/>
              <a:gd name="connsiteY4" fmla="*/ 242604 h 242604"/>
              <a:gd name="connsiteX5" fmla="*/ 123870 w 1277318"/>
              <a:gd name="connsiteY5" fmla="*/ 242604 h 242604"/>
              <a:gd name="connsiteX6" fmla="*/ 26256 w 1277318"/>
              <a:gd name="connsiteY6" fmla="*/ 197412 h 242604"/>
              <a:gd name="connsiteX7" fmla="*/ 90242 w 1277318"/>
              <a:gd name="connsiteY7" fmla="*/ 150265 h 242604"/>
              <a:gd name="connsiteX8" fmla="*/ 123918 w 1277318"/>
              <a:gd name="connsiteY8" fmla="*/ 96385 h 242604"/>
              <a:gd name="connsiteX9" fmla="*/ 199688 w 1277318"/>
              <a:gd name="connsiteY9" fmla="*/ 57657 h 242604"/>
              <a:gd name="connsiteX10" fmla="*/ 123870 w 1277318"/>
              <a:gd name="connsiteY10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7317 w 1277318"/>
              <a:gd name="connsiteY3" fmla="*/ 98069 h 242604"/>
              <a:gd name="connsiteX4" fmla="*/ 1277318 w 1277318"/>
              <a:gd name="connsiteY4" fmla="*/ 175523 h 242604"/>
              <a:gd name="connsiteX5" fmla="*/ 1275998 w 1277318"/>
              <a:gd name="connsiteY5" fmla="*/ 242604 h 242604"/>
              <a:gd name="connsiteX6" fmla="*/ 123870 w 1277318"/>
              <a:gd name="connsiteY6" fmla="*/ 242604 h 242604"/>
              <a:gd name="connsiteX7" fmla="*/ 26256 w 1277318"/>
              <a:gd name="connsiteY7" fmla="*/ 197412 h 242604"/>
              <a:gd name="connsiteX8" fmla="*/ 90242 w 1277318"/>
              <a:gd name="connsiteY8" fmla="*/ 150265 h 242604"/>
              <a:gd name="connsiteX9" fmla="*/ 123918 w 1277318"/>
              <a:gd name="connsiteY9" fmla="*/ 96385 h 242604"/>
              <a:gd name="connsiteX10" fmla="*/ 199688 w 1277318"/>
              <a:gd name="connsiteY10" fmla="*/ 57657 h 242604"/>
              <a:gd name="connsiteX11" fmla="*/ 123870 w 1277318"/>
              <a:gd name="connsiteY11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48694 w 1277318"/>
              <a:gd name="connsiteY2" fmla="*/ 42503 h 242604"/>
              <a:gd name="connsiteX3" fmla="*/ 1277317 w 1277318"/>
              <a:gd name="connsiteY3" fmla="*/ 98069 h 242604"/>
              <a:gd name="connsiteX4" fmla="*/ 1277318 w 1277318"/>
              <a:gd name="connsiteY4" fmla="*/ 175523 h 242604"/>
              <a:gd name="connsiteX5" fmla="*/ 1275998 w 1277318"/>
              <a:gd name="connsiteY5" fmla="*/ 242604 h 242604"/>
              <a:gd name="connsiteX6" fmla="*/ 123870 w 1277318"/>
              <a:gd name="connsiteY6" fmla="*/ 242604 h 242604"/>
              <a:gd name="connsiteX7" fmla="*/ 26256 w 1277318"/>
              <a:gd name="connsiteY7" fmla="*/ 197412 h 242604"/>
              <a:gd name="connsiteX8" fmla="*/ 90242 w 1277318"/>
              <a:gd name="connsiteY8" fmla="*/ 150265 h 242604"/>
              <a:gd name="connsiteX9" fmla="*/ 123918 w 1277318"/>
              <a:gd name="connsiteY9" fmla="*/ 96385 h 242604"/>
              <a:gd name="connsiteX10" fmla="*/ 199688 w 1277318"/>
              <a:gd name="connsiteY10" fmla="*/ 57657 h 242604"/>
              <a:gd name="connsiteX11" fmla="*/ 123870 w 1277318"/>
              <a:gd name="connsiteY11" fmla="*/ 0 h 242604"/>
              <a:gd name="connsiteX0" fmla="*/ 123870 w 1295839"/>
              <a:gd name="connsiteY0" fmla="*/ 0 h 242604"/>
              <a:gd name="connsiteX1" fmla="*/ 1275998 w 1295839"/>
              <a:gd name="connsiteY1" fmla="*/ 0 h 242604"/>
              <a:gd name="connsiteX2" fmla="*/ 1248694 w 1295839"/>
              <a:gd name="connsiteY2" fmla="*/ 42503 h 242604"/>
              <a:gd name="connsiteX3" fmla="*/ 1295839 w 1295839"/>
              <a:gd name="connsiteY3" fmla="*/ 89650 h 242604"/>
              <a:gd name="connsiteX4" fmla="*/ 1277318 w 1295839"/>
              <a:gd name="connsiteY4" fmla="*/ 175523 h 242604"/>
              <a:gd name="connsiteX5" fmla="*/ 1275998 w 1295839"/>
              <a:gd name="connsiteY5" fmla="*/ 242604 h 242604"/>
              <a:gd name="connsiteX6" fmla="*/ 123870 w 1295839"/>
              <a:gd name="connsiteY6" fmla="*/ 242604 h 242604"/>
              <a:gd name="connsiteX7" fmla="*/ 26256 w 1295839"/>
              <a:gd name="connsiteY7" fmla="*/ 197412 h 242604"/>
              <a:gd name="connsiteX8" fmla="*/ 90242 w 1295839"/>
              <a:gd name="connsiteY8" fmla="*/ 150265 h 242604"/>
              <a:gd name="connsiteX9" fmla="*/ 123918 w 1295839"/>
              <a:gd name="connsiteY9" fmla="*/ 96385 h 242604"/>
              <a:gd name="connsiteX10" fmla="*/ 199688 w 1295839"/>
              <a:gd name="connsiteY10" fmla="*/ 57657 h 242604"/>
              <a:gd name="connsiteX11" fmla="*/ 123870 w 1295839"/>
              <a:gd name="connsiteY11" fmla="*/ 0 h 242604"/>
              <a:gd name="connsiteX0" fmla="*/ 123870 w 1296242"/>
              <a:gd name="connsiteY0" fmla="*/ 0 h 242604"/>
              <a:gd name="connsiteX1" fmla="*/ 1275998 w 1296242"/>
              <a:gd name="connsiteY1" fmla="*/ 0 h 242604"/>
              <a:gd name="connsiteX2" fmla="*/ 1248694 w 1296242"/>
              <a:gd name="connsiteY2" fmla="*/ 42503 h 242604"/>
              <a:gd name="connsiteX3" fmla="*/ 1295839 w 1296242"/>
              <a:gd name="connsiteY3" fmla="*/ 89650 h 242604"/>
              <a:gd name="connsiteX4" fmla="*/ 1243642 w 1296242"/>
              <a:gd name="connsiteY4" fmla="*/ 141847 h 242604"/>
              <a:gd name="connsiteX5" fmla="*/ 1277318 w 1296242"/>
              <a:gd name="connsiteY5" fmla="*/ 175523 h 242604"/>
              <a:gd name="connsiteX6" fmla="*/ 1275998 w 1296242"/>
              <a:gd name="connsiteY6" fmla="*/ 242604 h 242604"/>
              <a:gd name="connsiteX7" fmla="*/ 123870 w 1296242"/>
              <a:gd name="connsiteY7" fmla="*/ 242604 h 242604"/>
              <a:gd name="connsiteX8" fmla="*/ 26256 w 1296242"/>
              <a:gd name="connsiteY8" fmla="*/ 197412 h 242604"/>
              <a:gd name="connsiteX9" fmla="*/ 90242 w 1296242"/>
              <a:gd name="connsiteY9" fmla="*/ 150265 h 242604"/>
              <a:gd name="connsiteX10" fmla="*/ 123918 w 1296242"/>
              <a:gd name="connsiteY10" fmla="*/ 96385 h 242604"/>
              <a:gd name="connsiteX11" fmla="*/ 199688 w 1296242"/>
              <a:gd name="connsiteY11" fmla="*/ 57657 h 242604"/>
              <a:gd name="connsiteX12" fmla="*/ 123870 w 1296242"/>
              <a:gd name="connsiteY12" fmla="*/ 0 h 242604"/>
              <a:gd name="connsiteX0" fmla="*/ 123870 w 1307634"/>
              <a:gd name="connsiteY0" fmla="*/ 0 h 242604"/>
              <a:gd name="connsiteX1" fmla="*/ 1275998 w 1307634"/>
              <a:gd name="connsiteY1" fmla="*/ 0 h 242604"/>
              <a:gd name="connsiteX2" fmla="*/ 1248694 w 1307634"/>
              <a:gd name="connsiteY2" fmla="*/ 42503 h 242604"/>
              <a:gd name="connsiteX3" fmla="*/ 1295839 w 1307634"/>
              <a:gd name="connsiteY3" fmla="*/ 89650 h 242604"/>
              <a:gd name="connsiteX4" fmla="*/ 1243642 w 1307634"/>
              <a:gd name="connsiteY4" fmla="*/ 141847 h 242604"/>
              <a:gd name="connsiteX5" fmla="*/ 1277318 w 1307634"/>
              <a:gd name="connsiteY5" fmla="*/ 175523 h 242604"/>
              <a:gd name="connsiteX6" fmla="*/ 1307627 w 1307634"/>
              <a:gd name="connsiteY6" fmla="*/ 229404 h 242604"/>
              <a:gd name="connsiteX7" fmla="*/ 1275998 w 1307634"/>
              <a:gd name="connsiteY7" fmla="*/ 242604 h 242604"/>
              <a:gd name="connsiteX8" fmla="*/ 123870 w 1307634"/>
              <a:gd name="connsiteY8" fmla="*/ 242604 h 242604"/>
              <a:gd name="connsiteX9" fmla="*/ 26256 w 1307634"/>
              <a:gd name="connsiteY9" fmla="*/ 197412 h 242604"/>
              <a:gd name="connsiteX10" fmla="*/ 90242 w 1307634"/>
              <a:gd name="connsiteY10" fmla="*/ 150265 h 242604"/>
              <a:gd name="connsiteX11" fmla="*/ 123918 w 1307634"/>
              <a:gd name="connsiteY11" fmla="*/ 96385 h 242604"/>
              <a:gd name="connsiteX12" fmla="*/ 199688 w 1307634"/>
              <a:gd name="connsiteY12" fmla="*/ 57657 h 242604"/>
              <a:gd name="connsiteX13" fmla="*/ 123870 w 1307634"/>
              <a:gd name="connsiteY13" fmla="*/ 0 h 24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07634" h="242604">
                <a:moveTo>
                  <a:pt x="123870" y="0"/>
                </a:moveTo>
                <a:lnTo>
                  <a:pt x="1275998" y="0"/>
                </a:lnTo>
                <a:lnTo>
                  <a:pt x="1248694" y="42503"/>
                </a:lnTo>
                <a:cubicBezTo>
                  <a:pt x="1248694" y="59341"/>
                  <a:pt x="1295839" y="72812"/>
                  <a:pt x="1295839" y="89650"/>
                </a:cubicBezTo>
                <a:cubicBezTo>
                  <a:pt x="1301451" y="109856"/>
                  <a:pt x="1246729" y="127535"/>
                  <a:pt x="1243642" y="141847"/>
                </a:cubicBezTo>
                <a:cubicBezTo>
                  <a:pt x="1240555" y="156159"/>
                  <a:pt x="1271986" y="168507"/>
                  <a:pt x="1277318" y="175523"/>
                </a:cubicBezTo>
                <a:cubicBezTo>
                  <a:pt x="1276757" y="178329"/>
                  <a:pt x="1308188" y="226598"/>
                  <a:pt x="1307627" y="229404"/>
                </a:cubicBezTo>
                <a:lnTo>
                  <a:pt x="1275998" y="242604"/>
                </a:lnTo>
                <a:lnTo>
                  <a:pt x="123870" y="242604"/>
                </a:lnTo>
                <a:cubicBezTo>
                  <a:pt x="-84420" y="235072"/>
                  <a:pt x="34948" y="211960"/>
                  <a:pt x="26256" y="197412"/>
                </a:cubicBezTo>
                <a:cubicBezTo>
                  <a:pt x="17564" y="182864"/>
                  <a:pt x="73965" y="167103"/>
                  <a:pt x="90242" y="150265"/>
                </a:cubicBezTo>
                <a:cubicBezTo>
                  <a:pt x="106519" y="133427"/>
                  <a:pt x="115499" y="112662"/>
                  <a:pt x="123918" y="96385"/>
                </a:cubicBezTo>
                <a:cubicBezTo>
                  <a:pt x="132337" y="80108"/>
                  <a:pt x="199696" y="73721"/>
                  <a:pt x="199688" y="57657"/>
                </a:cubicBezTo>
                <a:cubicBezTo>
                  <a:pt x="200234" y="38438"/>
                  <a:pt x="123324" y="19219"/>
                  <a:pt x="123870" y="0"/>
                </a:cubicBezTo>
                <a:close/>
              </a:path>
            </a:pathLst>
          </a:custGeom>
          <a:solidFill>
            <a:srgbClr val="00B0F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BE7ECA6-04D6-4789-AFF0-AFED6C803614}"/>
              </a:ext>
            </a:extLst>
          </p:cNvPr>
          <p:cNvGrpSpPr/>
          <p:nvPr/>
        </p:nvGrpSpPr>
        <p:grpSpPr>
          <a:xfrm rot="741899">
            <a:off x="9758176" y="3751177"/>
            <a:ext cx="1891426" cy="2132310"/>
            <a:chOff x="388536" y="4231293"/>
            <a:chExt cx="1891426" cy="2132310"/>
          </a:xfrm>
          <a:solidFill>
            <a:schemeClr val="bg1"/>
          </a:solidFill>
          <a:effectLst>
            <a:outerShdw blurRad="317500"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CB1FC64-EC47-4F8C-8F08-F3B9DA84F9B4}"/>
                </a:ext>
              </a:extLst>
            </p:cNvPr>
            <p:cNvSpPr txBox="1"/>
            <p:nvPr/>
          </p:nvSpPr>
          <p:spPr>
            <a:xfrm>
              <a:off x="395817" y="4231293"/>
              <a:ext cx="188414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TYPE YOUR HEADLINE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39E1C8F-5680-4451-8F49-4636BF4C3AC4}"/>
                </a:ext>
              </a:extLst>
            </p:cNvPr>
            <p:cNvSpPr txBox="1"/>
            <p:nvPr/>
          </p:nvSpPr>
          <p:spPr>
            <a:xfrm>
              <a:off x="388536" y="4732387"/>
              <a:ext cx="1891426" cy="16312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 algn="just"/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8" name="Rectangle 21">
            <a:extLst>
              <a:ext uri="{FF2B5EF4-FFF2-40B4-BE49-F238E27FC236}">
                <a16:creationId xmlns:a16="http://schemas.microsoft.com/office/drawing/2014/main" id="{A2EC432D-E673-4495-B45E-4B43944F7A20}"/>
              </a:ext>
            </a:extLst>
          </p:cNvPr>
          <p:cNvSpPr/>
          <p:nvPr/>
        </p:nvSpPr>
        <p:spPr>
          <a:xfrm rot="15142371">
            <a:off x="10616431" y="3420519"/>
            <a:ext cx="881230" cy="407702"/>
          </a:xfrm>
          <a:custGeom>
            <a:avLst/>
            <a:gdLst>
              <a:gd name="connsiteX0" fmla="*/ 0 w 1152128"/>
              <a:gd name="connsiteY0" fmla="*/ 0 h 242604"/>
              <a:gd name="connsiteX1" fmla="*/ 1152128 w 1152128"/>
              <a:gd name="connsiteY1" fmla="*/ 0 h 242604"/>
              <a:gd name="connsiteX2" fmla="*/ 1152128 w 1152128"/>
              <a:gd name="connsiteY2" fmla="*/ 242604 h 242604"/>
              <a:gd name="connsiteX3" fmla="*/ 0 w 1152128"/>
              <a:gd name="connsiteY3" fmla="*/ 242604 h 242604"/>
              <a:gd name="connsiteX4" fmla="*/ 0 w 1152128"/>
              <a:gd name="connsiteY4" fmla="*/ 0 h 242604"/>
              <a:gd name="connsiteX0" fmla="*/ 1637 w 1153765"/>
              <a:gd name="connsiteY0" fmla="*/ 0 h 242604"/>
              <a:gd name="connsiteX1" fmla="*/ 1153765 w 1153765"/>
              <a:gd name="connsiteY1" fmla="*/ 0 h 242604"/>
              <a:gd name="connsiteX2" fmla="*/ 1153765 w 1153765"/>
              <a:gd name="connsiteY2" fmla="*/ 242604 h 242604"/>
              <a:gd name="connsiteX3" fmla="*/ 1637 w 1153765"/>
              <a:gd name="connsiteY3" fmla="*/ 242604 h 242604"/>
              <a:gd name="connsiteX4" fmla="*/ 0 w 1153765"/>
              <a:gd name="connsiteY4" fmla="*/ 57657 h 242604"/>
              <a:gd name="connsiteX5" fmla="*/ 1637 w 1153765"/>
              <a:gd name="connsiteY5" fmla="*/ 0 h 242604"/>
              <a:gd name="connsiteX0" fmla="*/ 85266 w 1237394"/>
              <a:gd name="connsiteY0" fmla="*/ 0 h 242604"/>
              <a:gd name="connsiteX1" fmla="*/ 1237394 w 1237394"/>
              <a:gd name="connsiteY1" fmla="*/ 0 h 242604"/>
              <a:gd name="connsiteX2" fmla="*/ 1237394 w 1237394"/>
              <a:gd name="connsiteY2" fmla="*/ 242604 h 242604"/>
              <a:gd name="connsiteX3" fmla="*/ 85266 w 1237394"/>
              <a:gd name="connsiteY3" fmla="*/ 242604 h 242604"/>
              <a:gd name="connsiteX4" fmla="*/ 85314 w 1237394"/>
              <a:gd name="connsiteY4" fmla="*/ 96385 h 242604"/>
              <a:gd name="connsiteX5" fmla="*/ 83629 w 1237394"/>
              <a:gd name="connsiteY5" fmla="*/ 57657 h 242604"/>
              <a:gd name="connsiteX6" fmla="*/ 85266 w 1237394"/>
              <a:gd name="connsiteY6" fmla="*/ 0 h 242604"/>
              <a:gd name="connsiteX0" fmla="*/ 105071 w 1257199"/>
              <a:gd name="connsiteY0" fmla="*/ 0 h 242604"/>
              <a:gd name="connsiteX1" fmla="*/ 1257199 w 1257199"/>
              <a:gd name="connsiteY1" fmla="*/ 0 h 242604"/>
              <a:gd name="connsiteX2" fmla="*/ 1257199 w 1257199"/>
              <a:gd name="connsiteY2" fmla="*/ 242604 h 242604"/>
              <a:gd name="connsiteX3" fmla="*/ 105071 w 1257199"/>
              <a:gd name="connsiteY3" fmla="*/ 242604 h 242604"/>
              <a:gd name="connsiteX4" fmla="*/ 52921 w 1257199"/>
              <a:gd name="connsiteY4" fmla="*/ 155317 h 242604"/>
              <a:gd name="connsiteX5" fmla="*/ 105119 w 1257199"/>
              <a:gd name="connsiteY5" fmla="*/ 96385 h 242604"/>
              <a:gd name="connsiteX6" fmla="*/ 103434 w 1257199"/>
              <a:gd name="connsiteY6" fmla="*/ 57657 h 242604"/>
              <a:gd name="connsiteX7" fmla="*/ 105071 w 1257199"/>
              <a:gd name="connsiteY7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71720 w 1275998"/>
              <a:gd name="connsiteY5" fmla="*/ 155317 h 242604"/>
              <a:gd name="connsiteX6" fmla="*/ 123918 w 1275998"/>
              <a:gd name="connsiteY6" fmla="*/ 96385 h 242604"/>
              <a:gd name="connsiteX7" fmla="*/ 122233 w 1275998"/>
              <a:gd name="connsiteY7" fmla="*/ 57657 h 242604"/>
              <a:gd name="connsiteX8" fmla="*/ 123870 w 1275998"/>
              <a:gd name="connsiteY8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71720 w 1275998"/>
              <a:gd name="connsiteY5" fmla="*/ 155317 h 242604"/>
              <a:gd name="connsiteX6" fmla="*/ 123918 w 1275998"/>
              <a:gd name="connsiteY6" fmla="*/ 96385 h 242604"/>
              <a:gd name="connsiteX7" fmla="*/ 199688 w 1275998"/>
              <a:gd name="connsiteY7" fmla="*/ 57657 h 242604"/>
              <a:gd name="connsiteX8" fmla="*/ 123870 w 1275998"/>
              <a:gd name="connsiteY8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90242 w 1275998"/>
              <a:gd name="connsiteY5" fmla="*/ 150265 h 242604"/>
              <a:gd name="connsiteX6" fmla="*/ 123918 w 1275998"/>
              <a:gd name="connsiteY6" fmla="*/ 96385 h 242604"/>
              <a:gd name="connsiteX7" fmla="*/ 199688 w 1275998"/>
              <a:gd name="connsiteY7" fmla="*/ 57657 h 242604"/>
              <a:gd name="connsiteX8" fmla="*/ 123870 w 1275998"/>
              <a:gd name="connsiteY8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5998 w 1277318"/>
              <a:gd name="connsiteY3" fmla="*/ 242604 h 242604"/>
              <a:gd name="connsiteX4" fmla="*/ 123870 w 1277318"/>
              <a:gd name="connsiteY4" fmla="*/ 242604 h 242604"/>
              <a:gd name="connsiteX5" fmla="*/ 26256 w 1277318"/>
              <a:gd name="connsiteY5" fmla="*/ 197412 h 242604"/>
              <a:gd name="connsiteX6" fmla="*/ 90242 w 1277318"/>
              <a:gd name="connsiteY6" fmla="*/ 150265 h 242604"/>
              <a:gd name="connsiteX7" fmla="*/ 123918 w 1277318"/>
              <a:gd name="connsiteY7" fmla="*/ 96385 h 242604"/>
              <a:gd name="connsiteX8" fmla="*/ 199688 w 1277318"/>
              <a:gd name="connsiteY8" fmla="*/ 57657 h 242604"/>
              <a:gd name="connsiteX9" fmla="*/ 123870 w 1277318"/>
              <a:gd name="connsiteY9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7318 w 1277318"/>
              <a:gd name="connsiteY3" fmla="*/ 175523 h 242604"/>
              <a:gd name="connsiteX4" fmla="*/ 1275998 w 1277318"/>
              <a:gd name="connsiteY4" fmla="*/ 242604 h 242604"/>
              <a:gd name="connsiteX5" fmla="*/ 123870 w 1277318"/>
              <a:gd name="connsiteY5" fmla="*/ 242604 h 242604"/>
              <a:gd name="connsiteX6" fmla="*/ 26256 w 1277318"/>
              <a:gd name="connsiteY6" fmla="*/ 197412 h 242604"/>
              <a:gd name="connsiteX7" fmla="*/ 90242 w 1277318"/>
              <a:gd name="connsiteY7" fmla="*/ 150265 h 242604"/>
              <a:gd name="connsiteX8" fmla="*/ 123918 w 1277318"/>
              <a:gd name="connsiteY8" fmla="*/ 96385 h 242604"/>
              <a:gd name="connsiteX9" fmla="*/ 199688 w 1277318"/>
              <a:gd name="connsiteY9" fmla="*/ 57657 h 242604"/>
              <a:gd name="connsiteX10" fmla="*/ 123870 w 1277318"/>
              <a:gd name="connsiteY10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7317 w 1277318"/>
              <a:gd name="connsiteY3" fmla="*/ 98069 h 242604"/>
              <a:gd name="connsiteX4" fmla="*/ 1277318 w 1277318"/>
              <a:gd name="connsiteY4" fmla="*/ 175523 h 242604"/>
              <a:gd name="connsiteX5" fmla="*/ 1275998 w 1277318"/>
              <a:gd name="connsiteY5" fmla="*/ 242604 h 242604"/>
              <a:gd name="connsiteX6" fmla="*/ 123870 w 1277318"/>
              <a:gd name="connsiteY6" fmla="*/ 242604 h 242604"/>
              <a:gd name="connsiteX7" fmla="*/ 26256 w 1277318"/>
              <a:gd name="connsiteY7" fmla="*/ 197412 h 242604"/>
              <a:gd name="connsiteX8" fmla="*/ 90242 w 1277318"/>
              <a:gd name="connsiteY8" fmla="*/ 150265 h 242604"/>
              <a:gd name="connsiteX9" fmla="*/ 123918 w 1277318"/>
              <a:gd name="connsiteY9" fmla="*/ 96385 h 242604"/>
              <a:gd name="connsiteX10" fmla="*/ 199688 w 1277318"/>
              <a:gd name="connsiteY10" fmla="*/ 57657 h 242604"/>
              <a:gd name="connsiteX11" fmla="*/ 123870 w 1277318"/>
              <a:gd name="connsiteY11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48694 w 1277318"/>
              <a:gd name="connsiteY2" fmla="*/ 42503 h 242604"/>
              <a:gd name="connsiteX3" fmla="*/ 1277317 w 1277318"/>
              <a:gd name="connsiteY3" fmla="*/ 98069 h 242604"/>
              <a:gd name="connsiteX4" fmla="*/ 1277318 w 1277318"/>
              <a:gd name="connsiteY4" fmla="*/ 175523 h 242604"/>
              <a:gd name="connsiteX5" fmla="*/ 1275998 w 1277318"/>
              <a:gd name="connsiteY5" fmla="*/ 242604 h 242604"/>
              <a:gd name="connsiteX6" fmla="*/ 123870 w 1277318"/>
              <a:gd name="connsiteY6" fmla="*/ 242604 h 242604"/>
              <a:gd name="connsiteX7" fmla="*/ 26256 w 1277318"/>
              <a:gd name="connsiteY7" fmla="*/ 197412 h 242604"/>
              <a:gd name="connsiteX8" fmla="*/ 90242 w 1277318"/>
              <a:gd name="connsiteY8" fmla="*/ 150265 h 242604"/>
              <a:gd name="connsiteX9" fmla="*/ 123918 w 1277318"/>
              <a:gd name="connsiteY9" fmla="*/ 96385 h 242604"/>
              <a:gd name="connsiteX10" fmla="*/ 199688 w 1277318"/>
              <a:gd name="connsiteY10" fmla="*/ 57657 h 242604"/>
              <a:gd name="connsiteX11" fmla="*/ 123870 w 1277318"/>
              <a:gd name="connsiteY11" fmla="*/ 0 h 242604"/>
              <a:gd name="connsiteX0" fmla="*/ 123870 w 1295839"/>
              <a:gd name="connsiteY0" fmla="*/ 0 h 242604"/>
              <a:gd name="connsiteX1" fmla="*/ 1275998 w 1295839"/>
              <a:gd name="connsiteY1" fmla="*/ 0 h 242604"/>
              <a:gd name="connsiteX2" fmla="*/ 1248694 w 1295839"/>
              <a:gd name="connsiteY2" fmla="*/ 42503 h 242604"/>
              <a:gd name="connsiteX3" fmla="*/ 1295839 w 1295839"/>
              <a:gd name="connsiteY3" fmla="*/ 89650 h 242604"/>
              <a:gd name="connsiteX4" fmla="*/ 1277318 w 1295839"/>
              <a:gd name="connsiteY4" fmla="*/ 175523 h 242604"/>
              <a:gd name="connsiteX5" fmla="*/ 1275998 w 1295839"/>
              <a:gd name="connsiteY5" fmla="*/ 242604 h 242604"/>
              <a:gd name="connsiteX6" fmla="*/ 123870 w 1295839"/>
              <a:gd name="connsiteY6" fmla="*/ 242604 h 242604"/>
              <a:gd name="connsiteX7" fmla="*/ 26256 w 1295839"/>
              <a:gd name="connsiteY7" fmla="*/ 197412 h 242604"/>
              <a:gd name="connsiteX8" fmla="*/ 90242 w 1295839"/>
              <a:gd name="connsiteY8" fmla="*/ 150265 h 242604"/>
              <a:gd name="connsiteX9" fmla="*/ 123918 w 1295839"/>
              <a:gd name="connsiteY9" fmla="*/ 96385 h 242604"/>
              <a:gd name="connsiteX10" fmla="*/ 199688 w 1295839"/>
              <a:gd name="connsiteY10" fmla="*/ 57657 h 242604"/>
              <a:gd name="connsiteX11" fmla="*/ 123870 w 1295839"/>
              <a:gd name="connsiteY11" fmla="*/ 0 h 242604"/>
              <a:gd name="connsiteX0" fmla="*/ 123870 w 1296242"/>
              <a:gd name="connsiteY0" fmla="*/ 0 h 242604"/>
              <a:gd name="connsiteX1" fmla="*/ 1275998 w 1296242"/>
              <a:gd name="connsiteY1" fmla="*/ 0 h 242604"/>
              <a:gd name="connsiteX2" fmla="*/ 1248694 w 1296242"/>
              <a:gd name="connsiteY2" fmla="*/ 42503 h 242604"/>
              <a:gd name="connsiteX3" fmla="*/ 1295839 w 1296242"/>
              <a:gd name="connsiteY3" fmla="*/ 89650 h 242604"/>
              <a:gd name="connsiteX4" fmla="*/ 1243642 w 1296242"/>
              <a:gd name="connsiteY4" fmla="*/ 141847 h 242604"/>
              <a:gd name="connsiteX5" fmla="*/ 1277318 w 1296242"/>
              <a:gd name="connsiteY5" fmla="*/ 175523 h 242604"/>
              <a:gd name="connsiteX6" fmla="*/ 1275998 w 1296242"/>
              <a:gd name="connsiteY6" fmla="*/ 242604 h 242604"/>
              <a:gd name="connsiteX7" fmla="*/ 123870 w 1296242"/>
              <a:gd name="connsiteY7" fmla="*/ 242604 h 242604"/>
              <a:gd name="connsiteX8" fmla="*/ 26256 w 1296242"/>
              <a:gd name="connsiteY8" fmla="*/ 197412 h 242604"/>
              <a:gd name="connsiteX9" fmla="*/ 90242 w 1296242"/>
              <a:gd name="connsiteY9" fmla="*/ 150265 h 242604"/>
              <a:gd name="connsiteX10" fmla="*/ 123918 w 1296242"/>
              <a:gd name="connsiteY10" fmla="*/ 96385 h 242604"/>
              <a:gd name="connsiteX11" fmla="*/ 199688 w 1296242"/>
              <a:gd name="connsiteY11" fmla="*/ 57657 h 242604"/>
              <a:gd name="connsiteX12" fmla="*/ 123870 w 1296242"/>
              <a:gd name="connsiteY12" fmla="*/ 0 h 242604"/>
              <a:gd name="connsiteX0" fmla="*/ 123870 w 1307634"/>
              <a:gd name="connsiteY0" fmla="*/ 0 h 242604"/>
              <a:gd name="connsiteX1" fmla="*/ 1275998 w 1307634"/>
              <a:gd name="connsiteY1" fmla="*/ 0 h 242604"/>
              <a:gd name="connsiteX2" fmla="*/ 1248694 w 1307634"/>
              <a:gd name="connsiteY2" fmla="*/ 42503 h 242604"/>
              <a:gd name="connsiteX3" fmla="*/ 1295839 w 1307634"/>
              <a:gd name="connsiteY3" fmla="*/ 89650 h 242604"/>
              <a:gd name="connsiteX4" fmla="*/ 1243642 w 1307634"/>
              <a:gd name="connsiteY4" fmla="*/ 141847 h 242604"/>
              <a:gd name="connsiteX5" fmla="*/ 1277318 w 1307634"/>
              <a:gd name="connsiteY5" fmla="*/ 175523 h 242604"/>
              <a:gd name="connsiteX6" fmla="*/ 1307627 w 1307634"/>
              <a:gd name="connsiteY6" fmla="*/ 229404 h 242604"/>
              <a:gd name="connsiteX7" fmla="*/ 1275998 w 1307634"/>
              <a:gd name="connsiteY7" fmla="*/ 242604 h 242604"/>
              <a:gd name="connsiteX8" fmla="*/ 123870 w 1307634"/>
              <a:gd name="connsiteY8" fmla="*/ 242604 h 242604"/>
              <a:gd name="connsiteX9" fmla="*/ 26256 w 1307634"/>
              <a:gd name="connsiteY9" fmla="*/ 197412 h 242604"/>
              <a:gd name="connsiteX10" fmla="*/ 90242 w 1307634"/>
              <a:gd name="connsiteY10" fmla="*/ 150265 h 242604"/>
              <a:gd name="connsiteX11" fmla="*/ 123918 w 1307634"/>
              <a:gd name="connsiteY11" fmla="*/ 96385 h 242604"/>
              <a:gd name="connsiteX12" fmla="*/ 199688 w 1307634"/>
              <a:gd name="connsiteY12" fmla="*/ 57657 h 242604"/>
              <a:gd name="connsiteX13" fmla="*/ 123870 w 1307634"/>
              <a:gd name="connsiteY13" fmla="*/ 0 h 24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07634" h="242604">
                <a:moveTo>
                  <a:pt x="123870" y="0"/>
                </a:moveTo>
                <a:lnTo>
                  <a:pt x="1275998" y="0"/>
                </a:lnTo>
                <a:lnTo>
                  <a:pt x="1248694" y="42503"/>
                </a:lnTo>
                <a:cubicBezTo>
                  <a:pt x="1248694" y="59341"/>
                  <a:pt x="1295839" y="72812"/>
                  <a:pt x="1295839" y="89650"/>
                </a:cubicBezTo>
                <a:cubicBezTo>
                  <a:pt x="1301451" y="109856"/>
                  <a:pt x="1246729" y="127535"/>
                  <a:pt x="1243642" y="141847"/>
                </a:cubicBezTo>
                <a:cubicBezTo>
                  <a:pt x="1240555" y="156159"/>
                  <a:pt x="1271986" y="168507"/>
                  <a:pt x="1277318" y="175523"/>
                </a:cubicBezTo>
                <a:cubicBezTo>
                  <a:pt x="1276757" y="178329"/>
                  <a:pt x="1308188" y="226598"/>
                  <a:pt x="1307627" y="229404"/>
                </a:cubicBezTo>
                <a:lnTo>
                  <a:pt x="1275998" y="242604"/>
                </a:lnTo>
                <a:lnTo>
                  <a:pt x="123870" y="242604"/>
                </a:lnTo>
                <a:cubicBezTo>
                  <a:pt x="-84420" y="235072"/>
                  <a:pt x="34948" y="211960"/>
                  <a:pt x="26256" y="197412"/>
                </a:cubicBezTo>
                <a:cubicBezTo>
                  <a:pt x="17564" y="182864"/>
                  <a:pt x="73965" y="167103"/>
                  <a:pt x="90242" y="150265"/>
                </a:cubicBezTo>
                <a:cubicBezTo>
                  <a:pt x="106519" y="133427"/>
                  <a:pt x="115499" y="112662"/>
                  <a:pt x="123918" y="96385"/>
                </a:cubicBezTo>
                <a:cubicBezTo>
                  <a:pt x="132337" y="80108"/>
                  <a:pt x="199696" y="73721"/>
                  <a:pt x="199688" y="57657"/>
                </a:cubicBezTo>
                <a:cubicBezTo>
                  <a:pt x="200234" y="38438"/>
                  <a:pt x="123324" y="19219"/>
                  <a:pt x="123870" y="0"/>
                </a:cubicBezTo>
                <a:close/>
              </a:path>
            </a:pathLst>
          </a:custGeom>
          <a:solidFill>
            <a:srgbClr val="00B0F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82EE96-33D9-4FBD-A118-BCF2E6B33FB7}"/>
              </a:ext>
            </a:extLst>
          </p:cNvPr>
          <p:cNvGrpSpPr/>
          <p:nvPr/>
        </p:nvGrpSpPr>
        <p:grpSpPr>
          <a:xfrm>
            <a:off x="1161144" y="1106361"/>
            <a:ext cx="389900" cy="815066"/>
            <a:chOff x="3976915" y="1402541"/>
            <a:chExt cx="421209" cy="78252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F35C1D-2269-41CD-B0E2-5C2295B6E0FB}"/>
                </a:ext>
              </a:extLst>
            </p:cNvPr>
            <p:cNvSpPr/>
            <p:nvPr/>
          </p:nvSpPr>
          <p:spPr>
            <a:xfrm rot="880349" flipH="1">
              <a:off x="4098363" y="1767370"/>
              <a:ext cx="36855" cy="417693"/>
            </a:xfrm>
            <a:prstGeom prst="rect">
              <a:avLst/>
            </a:prstGeom>
            <a:gradFill flip="none" rotWithShape="1">
              <a:gsLst>
                <a:gs pos="83208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56609">
                  <a:schemeClr val="bg1">
                    <a:lumMod val="50000"/>
                  </a:schemeClr>
                </a:gs>
                <a:gs pos="25700">
                  <a:schemeClr val="bg1">
                    <a:lumMod val="9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ADF4923-A416-4754-9761-0D6992BC5848}"/>
                </a:ext>
              </a:extLst>
            </p:cNvPr>
            <p:cNvSpPr/>
            <p:nvPr/>
          </p:nvSpPr>
          <p:spPr>
            <a:xfrm>
              <a:off x="3976915" y="1546638"/>
              <a:ext cx="421209" cy="421209"/>
            </a:xfrm>
            <a:prstGeom prst="ellipse">
              <a:avLst/>
            </a:prstGeom>
            <a:ln>
              <a:noFill/>
            </a:ln>
            <a:effectLst>
              <a:innerShdw blurRad="304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51E5A6D4-1FE5-4DF4-AC44-AAE22CEF66A4}"/>
                </a:ext>
              </a:extLst>
            </p:cNvPr>
            <p:cNvSpPr/>
            <p:nvPr/>
          </p:nvSpPr>
          <p:spPr>
            <a:xfrm rot="1060331">
              <a:off x="4130545" y="1496993"/>
              <a:ext cx="197638" cy="310350"/>
            </a:xfrm>
            <a:custGeom>
              <a:avLst/>
              <a:gdLst>
                <a:gd name="connsiteX0" fmla="*/ 0 w 1129849"/>
                <a:gd name="connsiteY0" fmla="*/ 1197614 h 1197614"/>
                <a:gd name="connsiteX1" fmla="*/ 282462 w 1129849"/>
                <a:gd name="connsiteY1" fmla="*/ 0 h 1197614"/>
                <a:gd name="connsiteX2" fmla="*/ 847387 w 1129849"/>
                <a:gd name="connsiteY2" fmla="*/ 0 h 1197614"/>
                <a:gd name="connsiteX3" fmla="*/ 1129849 w 1129849"/>
                <a:gd name="connsiteY3" fmla="*/ 1197614 h 1197614"/>
                <a:gd name="connsiteX4" fmla="*/ 0 w 1129849"/>
                <a:gd name="connsiteY4" fmla="*/ 1197614 h 1197614"/>
                <a:gd name="connsiteX0" fmla="*/ 0 w 1129849"/>
                <a:gd name="connsiteY0" fmla="*/ 1197614 h 1310535"/>
                <a:gd name="connsiteX1" fmla="*/ 282462 w 1129849"/>
                <a:gd name="connsiteY1" fmla="*/ 0 h 1310535"/>
                <a:gd name="connsiteX2" fmla="*/ 847387 w 1129849"/>
                <a:gd name="connsiteY2" fmla="*/ 0 h 1310535"/>
                <a:gd name="connsiteX3" fmla="*/ 1129849 w 1129849"/>
                <a:gd name="connsiteY3" fmla="*/ 1197614 h 1310535"/>
                <a:gd name="connsiteX4" fmla="*/ 0 w 1129849"/>
                <a:gd name="connsiteY4" fmla="*/ 1197614 h 1310535"/>
                <a:gd name="connsiteX0" fmla="*/ 0 w 1129849"/>
                <a:gd name="connsiteY0" fmla="*/ 1197614 h 1358294"/>
                <a:gd name="connsiteX1" fmla="*/ 282462 w 1129849"/>
                <a:gd name="connsiteY1" fmla="*/ 0 h 1358294"/>
                <a:gd name="connsiteX2" fmla="*/ 847387 w 1129849"/>
                <a:gd name="connsiteY2" fmla="*/ 0 h 1358294"/>
                <a:gd name="connsiteX3" fmla="*/ 1129849 w 1129849"/>
                <a:gd name="connsiteY3" fmla="*/ 1197614 h 1358294"/>
                <a:gd name="connsiteX4" fmla="*/ 0 w 1129849"/>
                <a:gd name="connsiteY4" fmla="*/ 1197614 h 135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9849" h="1358294">
                  <a:moveTo>
                    <a:pt x="0" y="1197614"/>
                  </a:moveTo>
                  <a:lnTo>
                    <a:pt x="282462" y="0"/>
                  </a:lnTo>
                  <a:lnTo>
                    <a:pt x="847387" y="0"/>
                  </a:lnTo>
                  <a:lnTo>
                    <a:pt x="1129849" y="1197614"/>
                  </a:lnTo>
                  <a:cubicBezTo>
                    <a:pt x="529520" y="1451687"/>
                    <a:pt x="415659" y="1367972"/>
                    <a:pt x="0" y="1197614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DBB7020-8369-48CB-8B57-387983CE2605}"/>
                </a:ext>
              </a:extLst>
            </p:cNvPr>
            <p:cNvSpPr/>
            <p:nvPr/>
          </p:nvSpPr>
          <p:spPr>
            <a:xfrm>
              <a:off x="4142587" y="1402541"/>
              <a:ext cx="255535" cy="255535"/>
            </a:xfrm>
            <a:prstGeom prst="ellipse">
              <a:avLst/>
            </a:prstGeom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009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102" grpId="0" animBg="1"/>
      <p:bldP spid="106" grpId="0" animBg="1"/>
      <p:bldP spid="114" grpId="0" animBg="1"/>
      <p:bldP spid="1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AD8E3"/>
            </a:gs>
            <a:gs pos="0">
              <a:srgbClr val="F8F8F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9195D9D-EE05-42D1-B241-D4763AAE5E79}"/>
              </a:ext>
            </a:extLst>
          </p:cNvPr>
          <p:cNvGrpSpPr/>
          <p:nvPr/>
        </p:nvGrpSpPr>
        <p:grpSpPr>
          <a:xfrm>
            <a:off x="602647" y="1693282"/>
            <a:ext cx="2638051" cy="4224480"/>
            <a:chOff x="602647" y="1693282"/>
            <a:chExt cx="2638051" cy="42244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E91B27-BF43-4A1F-81E4-4C5401C57E76}"/>
                </a:ext>
              </a:extLst>
            </p:cNvPr>
            <p:cNvGrpSpPr/>
            <p:nvPr/>
          </p:nvGrpSpPr>
          <p:grpSpPr>
            <a:xfrm>
              <a:off x="624115" y="1693282"/>
              <a:ext cx="2616583" cy="2875969"/>
              <a:chOff x="4318782" y="487953"/>
              <a:chExt cx="5267726" cy="5789924"/>
            </a:xfrm>
          </p:grpSpPr>
          <p:sp>
            <p:nvSpPr>
              <p:cNvPr id="13" name="Rectangle: Top Corners One Rounded and One Snipped 12">
                <a:extLst>
                  <a:ext uri="{FF2B5EF4-FFF2-40B4-BE49-F238E27FC236}">
                    <a16:creationId xmlns:a16="http://schemas.microsoft.com/office/drawing/2014/main" id="{CDF3754A-55B6-4EE8-852A-88F9BF27FF92}"/>
                  </a:ext>
                </a:extLst>
              </p:cNvPr>
              <p:cNvSpPr/>
              <p:nvPr/>
            </p:nvSpPr>
            <p:spPr>
              <a:xfrm flipH="1" flipV="1">
                <a:off x="5038065" y="1934197"/>
                <a:ext cx="4548443" cy="4343680"/>
              </a:xfrm>
              <a:prstGeom prst="snipRoundRect">
                <a:avLst>
                  <a:gd name="adj1" fmla="val 16667"/>
                  <a:gd name="adj2" fmla="val 0"/>
                </a:avLst>
              </a:prstGeom>
              <a:solidFill>
                <a:schemeClr val="tx1">
                  <a:alpha val="32000"/>
                </a:schemeClr>
              </a:solidFill>
              <a:ln>
                <a:noFill/>
              </a:ln>
              <a:effectLst>
                <a:softEdge rad="635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Top Corners One Rounded and One Snipped 10">
                <a:extLst>
                  <a:ext uri="{FF2B5EF4-FFF2-40B4-BE49-F238E27FC236}">
                    <a16:creationId xmlns:a16="http://schemas.microsoft.com/office/drawing/2014/main" id="{42DDA601-F5FF-40FD-9511-FD0D32408E29}"/>
                  </a:ext>
                </a:extLst>
              </p:cNvPr>
              <p:cNvSpPr/>
              <p:nvPr/>
            </p:nvSpPr>
            <p:spPr>
              <a:xfrm flipH="1" flipV="1">
                <a:off x="4318782" y="1266092"/>
                <a:ext cx="3967089" cy="3826412"/>
              </a:xfrm>
              <a:prstGeom prst="snipRoundRect">
                <a:avLst>
                  <a:gd name="adj1" fmla="val 16667"/>
                  <a:gd name="adj2" fmla="val 0"/>
                </a:avLst>
              </a:prstGeom>
              <a:solidFill>
                <a:srgbClr val="ABF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2B88A9B1-4E17-4990-969A-86DE96EB730F}"/>
                  </a:ext>
                </a:extLst>
              </p:cNvPr>
              <p:cNvSpPr/>
              <p:nvPr/>
            </p:nvSpPr>
            <p:spPr>
              <a:xfrm rot="21377153" flipH="1">
                <a:off x="6859276" y="4676350"/>
                <a:ext cx="1441109" cy="430668"/>
              </a:xfrm>
              <a:custGeom>
                <a:avLst/>
                <a:gdLst>
                  <a:gd name="connsiteX0" fmla="*/ 0 w 1383030"/>
                  <a:gd name="connsiteY0" fmla="*/ 531934 h 531934"/>
                  <a:gd name="connsiteX1" fmla="*/ 0 w 1383030"/>
                  <a:gd name="connsiteY1" fmla="*/ 0 h 531934"/>
                  <a:gd name="connsiteX2" fmla="*/ 1383030 w 1383030"/>
                  <a:gd name="connsiteY2" fmla="*/ 531934 h 531934"/>
                  <a:gd name="connsiteX3" fmla="*/ 0 w 1383030"/>
                  <a:gd name="connsiteY3" fmla="*/ 531934 h 531934"/>
                  <a:gd name="connsiteX0" fmla="*/ 0 w 1840230"/>
                  <a:gd name="connsiteY0" fmla="*/ 0 h 537882"/>
                  <a:gd name="connsiteX1" fmla="*/ 457200 w 1840230"/>
                  <a:gd name="connsiteY1" fmla="*/ 5948 h 537882"/>
                  <a:gd name="connsiteX2" fmla="*/ 1840230 w 1840230"/>
                  <a:gd name="connsiteY2" fmla="*/ 537882 h 537882"/>
                  <a:gd name="connsiteX3" fmla="*/ 0 w 1840230"/>
                  <a:gd name="connsiteY3" fmla="*/ 0 h 537882"/>
                  <a:gd name="connsiteX0" fmla="*/ 0 w 1840230"/>
                  <a:gd name="connsiteY0" fmla="*/ 0 h 537882"/>
                  <a:gd name="connsiteX1" fmla="*/ 457200 w 1840230"/>
                  <a:gd name="connsiteY1" fmla="*/ 5948 h 537882"/>
                  <a:gd name="connsiteX2" fmla="*/ 1840230 w 1840230"/>
                  <a:gd name="connsiteY2" fmla="*/ 537882 h 537882"/>
                  <a:gd name="connsiteX3" fmla="*/ 0 w 1840230"/>
                  <a:gd name="connsiteY3" fmla="*/ 0 h 537882"/>
                  <a:gd name="connsiteX0" fmla="*/ 0 w 1840230"/>
                  <a:gd name="connsiteY0" fmla="*/ 0 h 553000"/>
                  <a:gd name="connsiteX1" fmla="*/ 457200 w 1840230"/>
                  <a:gd name="connsiteY1" fmla="*/ 5948 h 553000"/>
                  <a:gd name="connsiteX2" fmla="*/ 1840230 w 1840230"/>
                  <a:gd name="connsiteY2" fmla="*/ 537882 h 553000"/>
                  <a:gd name="connsiteX3" fmla="*/ 0 w 1840230"/>
                  <a:gd name="connsiteY3" fmla="*/ 0 h 553000"/>
                  <a:gd name="connsiteX0" fmla="*/ 0 w 1840230"/>
                  <a:gd name="connsiteY0" fmla="*/ 0 h 550713"/>
                  <a:gd name="connsiteX1" fmla="*/ 457200 w 1840230"/>
                  <a:gd name="connsiteY1" fmla="*/ 5948 h 550713"/>
                  <a:gd name="connsiteX2" fmla="*/ 1840230 w 1840230"/>
                  <a:gd name="connsiteY2" fmla="*/ 537882 h 550713"/>
                  <a:gd name="connsiteX3" fmla="*/ 0 w 1840230"/>
                  <a:gd name="connsiteY3" fmla="*/ 0 h 550713"/>
                  <a:gd name="connsiteX0" fmla="*/ 0 w 1840230"/>
                  <a:gd name="connsiteY0" fmla="*/ 0 h 550713"/>
                  <a:gd name="connsiteX1" fmla="*/ 457200 w 1840230"/>
                  <a:gd name="connsiteY1" fmla="*/ 5948 h 550713"/>
                  <a:gd name="connsiteX2" fmla="*/ 1840230 w 1840230"/>
                  <a:gd name="connsiteY2" fmla="*/ 537882 h 550713"/>
                  <a:gd name="connsiteX3" fmla="*/ 0 w 1840230"/>
                  <a:gd name="connsiteY3" fmla="*/ 0 h 550713"/>
                  <a:gd name="connsiteX0" fmla="*/ 0 w 1840230"/>
                  <a:gd name="connsiteY0" fmla="*/ 0 h 550713"/>
                  <a:gd name="connsiteX1" fmla="*/ 457200 w 1840230"/>
                  <a:gd name="connsiteY1" fmla="*/ 5948 h 550713"/>
                  <a:gd name="connsiteX2" fmla="*/ 1840230 w 1840230"/>
                  <a:gd name="connsiteY2" fmla="*/ 537882 h 550713"/>
                  <a:gd name="connsiteX3" fmla="*/ 0 w 1840230"/>
                  <a:gd name="connsiteY3" fmla="*/ 0 h 550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0230" h="550713">
                    <a:moveTo>
                      <a:pt x="0" y="0"/>
                    </a:moveTo>
                    <a:cubicBezTo>
                      <a:pt x="307041" y="277648"/>
                      <a:pt x="419100" y="-43099"/>
                      <a:pt x="457200" y="5948"/>
                    </a:cubicBezTo>
                    <a:lnTo>
                      <a:pt x="1840230" y="537882"/>
                    </a:lnTo>
                    <a:cubicBezTo>
                      <a:pt x="1549550" y="432546"/>
                      <a:pt x="142763" y="851647"/>
                      <a:pt x="0" y="0"/>
                    </a:cubicBezTo>
                    <a:close/>
                  </a:path>
                </a:pathLst>
              </a:custGeom>
              <a:solidFill>
                <a:srgbClr val="82D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3666FC0-CD95-43BE-B5D1-50ECBBB95887}"/>
                  </a:ext>
                </a:extLst>
              </p:cNvPr>
              <p:cNvGrpSpPr/>
              <p:nvPr/>
            </p:nvGrpSpPr>
            <p:grpSpPr>
              <a:xfrm>
                <a:off x="6292161" y="487953"/>
                <a:ext cx="552600" cy="1140997"/>
                <a:chOff x="2939143" y="1028541"/>
                <a:chExt cx="783329" cy="1617400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294091D5-5E82-45E3-B166-02C16AB93B6A}"/>
                    </a:ext>
                  </a:extLst>
                </p:cNvPr>
                <p:cNvSpPr/>
                <p:nvPr/>
              </p:nvSpPr>
              <p:spPr>
                <a:xfrm rot="1098443" flipH="1">
                  <a:off x="3153025" y="1914421"/>
                  <a:ext cx="77804" cy="731520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57512">
                      <a:schemeClr val="tx1">
                        <a:lumMod val="65000"/>
                        <a:lumOff val="35000"/>
                      </a:schemeClr>
                    </a:gs>
                    <a:gs pos="24800">
                      <a:schemeClr val="bg1"/>
                    </a:gs>
                    <a:gs pos="0">
                      <a:schemeClr val="bg1">
                        <a:lumMod val="5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88E30EF-99F7-4FE2-8987-736082F7ECB3}"/>
                    </a:ext>
                  </a:extLst>
                </p:cNvPr>
                <p:cNvSpPr/>
                <p:nvPr/>
              </p:nvSpPr>
              <p:spPr>
                <a:xfrm>
                  <a:off x="2939143" y="1538514"/>
                  <a:ext cx="740228" cy="74022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innerShdw blurRad="3302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rapezoid 14">
                  <a:extLst>
                    <a:ext uri="{FF2B5EF4-FFF2-40B4-BE49-F238E27FC236}">
                      <a16:creationId xmlns:a16="http://schemas.microsoft.com/office/drawing/2014/main" id="{D9E64EC3-797D-417B-8EFD-9985B9EA090E}"/>
                    </a:ext>
                  </a:extLst>
                </p:cNvPr>
                <p:cNvSpPr/>
                <p:nvPr/>
              </p:nvSpPr>
              <p:spPr>
                <a:xfrm rot="702551">
                  <a:off x="3193598" y="1216282"/>
                  <a:ext cx="418337" cy="707468"/>
                </a:xfrm>
                <a:prstGeom prst="trapezoid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9AE90EF-B95E-4DC2-9042-30698F417346}"/>
                    </a:ext>
                  </a:extLst>
                </p:cNvPr>
                <p:cNvSpPr/>
                <p:nvPr/>
              </p:nvSpPr>
              <p:spPr>
                <a:xfrm>
                  <a:off x="3169263" y="1028541"/>
                  <a:ext cx="553209" cy="553209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innerShdw blurRad="3302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BC99F4-2BA7-4283-88CA-FD5D2D7120A0}"/>
                </a:ext>
              </a:extLst>
            </p:cNvPr>
            <p:cNvSpPr txBox="1"/>
            <p:nvPr/>
          </p:nvSpPr>
          <p:spPr>
            <a:xfrm rot="21310378">
              <a:off x="602647" y="4163436"/>
              <a:ext cx="2061028" cy="1754326"/>
            </a:xfrm>
            <a:prstGeom prst="rect">
              <a:avLst/>
            </a:prstGeom>
            <a:solidFill>
              <a:schemeClr val="bg1"/>
            </a:solidFill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US" sz="12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85F495-0FCB-4E5B-8621-89D71A1B2840}"/>
                </a:ext>
              </a:extLst>
            </p:cNvPr>
            <p:cNvSpPr/>
            <p:nvPr/>
          </p:nvSpPr>
          <p:spPr>
            <a:xfrm>
              <a:off x="1267328" y="3709909"/>
              <a:ext cx="513976" cy="663388"/>
            </a:xfrm>
            <a:custGeom>
              <a:avLst/>
              <a:gdLst>
                <a:gd name="connsiteX0" fmla="*/ 268941 w 513976"/>
                <a:gd name="connsiteY0" fmla="*/ 693271 h 729129"/>
                <a:gd name="connsiteX1" fmla="*/ 268941 w 513976"/>
                <a:gd name="connsiteY1" fmla="*/ 693271 h 729129"/>
                <a:gd name="connsiteX2" fmla="*/ 29882 w 513976"/>
                <a:gd name="connsiteY2" fmla="*/ 280894 h 729129"/>
                <a:gd name="connsiteX3" fmla="*/ 23906 w 513976"/>
                <a:gd name="connsiteY3" fmla="*/ 262965 h 729129"/>
                <a:gd name="connsiteX4" fmla="*/ 11953 w 513976"/>
                <a:gd name="connsiteY4" fmla="*/ 233082 h 729129"/>
                <a:gd name="connsiteX5" fmla="*/ 0 w 513976"/>
                <a:gd name="connsiteY5" fmla="*/ 203200 h 729129"/>
                <a:gd name="connsiteX6" fmla="*/ 89647 w 513976"/>
                <a:gd name="connsiteY6" fmla="*/ 239059 h 729129"/>
                <a:gd name="connsiteX7" fmla="*/ 59764 w 513976"/>
                <a:gd name="connsiteY7" fmla="*/ 155388 h 729129"/>
                <a:gd name="connsiteX8" fmla="*/ 131482 w 513976"/>
                <a:gd name="connsiteY8" fmla="*/ 227106 h 729129"/>
                <a:gd name="connsiteX9" fmla="*/ 107576 w 513976"/>
                <a:gd name="connsiteY9" fmla="*/ 143435 h 729129"/>
                <a:gd name="connsiteX10" fmla="*/ 179294 w 513976"/>
                <a:gd name="connsiteY10" fmla="*/ 215153 h 729129"/>
                <a:gd name="connsiteX11" fmla="*/ 167341 w 513976"/>
                <a:gd name="connsiteY11" fmla="*/ 125506 h 729129"/>
                <a:gd name="connsiteX12" fmla="*/ 245035 w 513976"/>
                <a:gd name="connsiteY12" fmla="*/ 215153 h 729129"/>
                <a:gd name="connsiteX13" fmla="*/ 203200 w 513976"/>
                <a:gd name="connsiteY13" fmla="*/ 0 h 729129"/>
                <a:gd name="connsiteX14" fmla="*/ 513976 w 513976"/>
                <a:gd name="connsiteY14" fmla="*/ 657412 h 729129"/>
                <a:gd name="connsiteX15" fmla="*/ 448235 w 513976"/>
                <a:gd name="connsiteY15" fmla="*/ 621553 h 729129"/>
                <a:gd name="connsiteX16" fmla="*/ 454211 w 513976"/>
                <a:gd name="connsiteY16" fmla="*/ 675341 h 729129"/>
                <a:gd name="connsiteX17" fmla="*/ 400423 w 513976"/>
                <a:gd name="connsiteY17" fmla="*/ 657412 h 729129"/>
                <a:gd name="connsiteX18" fmla="*/ 388470 w 513976"/>
                <a:gd name="connsiteY18" fmla="*/ 681318 h 729129"/>
                <a:gd name="connsiteX19" fmla="*/ 358588 w 513976"/>
                <a:gd name="connsiteY19" fmla="*/ 633506 h 729129"/>
                <a:gd name="connsiteX20" fmla="*/ 304800 w 513976"/>
                <a:gd name="connsiteY20" fmla="*/ 729129 h 729129"/>
                <a:gd name="connsiteX21" fmla="*/ 268941 w 513976"/>
                <a:gd name="connsiteY21" fmla="*/ 693271 h 729129"/>
                <a:gd name="connsiteX0" fmla="*/ 268941 w 513976"/>
                <a:gd name="connsiteY0" fmla="*/ 627530 h 663388"/>
                <a:gd name="connsiteX1" fmla="*/ 268941 w 513976"/>
                <a:gd name="connsiteY1" fmla="*/ 627530 h 663388"/>
                <a:gd name="connsiteX2" fmla="*/ 29882 w 513976"/>
                <a:gd name="connsiteY2" fmla="*/ 215153 h 663388"/>
                <a:gd name="connsiteX3" fmla="*/ 23906 w 513976"/>
                <a:gd name="connsiteY3" fmla="*/ 197224 h 663388"/>
                <a:gd name="connsiteX4" fmla="*/ 11953 w 513976"/>
                <a:gd name="connsiteY4" fmla="*/ 167341 h 663388"/>
                <a:gd name="connsiteX5" fmla="*/ 0 w 513976"/>
                <a:gd name="connsiteY5" fmla="*/ 137459 h 663388"/>
                <a:gd name="connsiteX6" fmla="*/ 89647 w 513976"/>
                <a:gd name="connsiteY6" fmla="*/ 173318 h 663388"/>
                <a:gd name="connsiteX7" fmla="*/ 59764 w 513976"/>
                <a:gd name="connsiteY7" fmla="*/ 89647 h 663388"/>
                <a:gd name="connsiteX8" fmla="*/ 131482 w 513976"/>
                <a:gd name="connsiteY8" fmla="*/ 161365 h 663388"/>
                <a:gd name="connsiteX9" fmla="*/ 107576 w 513976"/>
                <a:gd name="connsiteY9" fmla="*/ 77694 h 663388"/>
                <a:gd name="connsiteX10" fmla="*/ 179294 w 513976"/>
                <a:gd name="connsiteY10" fmla="*/ 149412 h 663388"/>
                <a:gd name="connsiteX11" fmla="*/ 167341 w 513976"/>
                <a:gd name="connsiteY11" fmla="*/ 59765 h 663388"/>
                <a:gd name="connsiteX12" fmla="*/ 245035 w 513976"/>
                <a:gd name="connsiteY12" fmla="*/ 149412 h 663388"/>
                <a:gd name="connsiteX13" fmla="*/ 221130 w 513976"/>
                <a:gd name="connsiteY13" fmla="*/ 0 h 663388"/>
                <a:gd name="connsiteX14" fmla="*/ 513976 w 513976"/>
                <a:gd name="connsiteY14" fmla="*/ 591671 h 663388"/>
                <a:gd name="connsiteX15" fmla="*/ 448235 w 513976"/>
                <a:gd name="connsiteY15" fmla="*/ 555812 h 663388"/>
                <a:gd name="connsiteX16" fmla="*/ 454211 w 513976"/>
                <a:gd name="connsiteY16" fmla="*/ 609600 h 663388"/>
                <a:gd name="connsiteX17" fmla="*/ 400423 w 513976"/>
                <a:gd name="connsiteY17" fmla="*/ 591671 h 663388"/>
                <a:gd name="connsiteX18" fmla="*/ 388470 w 513976"/>
                <a:gd name="connsiteY18" fmla="*/ 615577 h 663388"/>
                <a:gd name="connsiteX19" fmla="*/ 358588 w 513976"/>
                <a:gd name="connsiteY19" fmla="*/ 567765 h 663388"/>
                <a:gd name="connsiteX20" fmla="*/ 304800 w 513976"/>
                <a:gd name="connsiteY20" fmla="*/ 663388 h 663388"/>
                <a:gd name="connsiteX21" fmla="*/ 268941 w 513976"/>
                <a:gd name="connsiteY21" fmla="*/ 627530 h 66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3976" h="663388">
                  <a:moveTo>
                    <a:pt x="268941" y="627530"/>
                  </a:moveTo>
                  <a:lnTo>
                    <a:pt x="268941" y="627530"/>
                  </a:lnTo>
                  <a:cubicBezTo>
                    <a:pt x="189255" y="490071"/>
                    <a:pt x="108505" y="353223"/>
                    <a:pt x="29882" y="215153"/>
                  </a:cubicBezTo>
                  <a:cubicBezTo>
                    <a:pt x="26765" y="209679"/>
                    <a:pt x="26118" y="203122"/>
                    <a:pt x="23906" y="197224"/>
                  </a:cubicBezTo>
                  <a:cubicBezTo>
                    <a:pt x="20139" y="187179"/>
                    <a:pt x="15720" y="177386"/>
                    <a:pt x="11953" y="167341"/>
                  </a:cubicBezTo>
                  <a:cubicBezTo>
                    <a:pt x="876" y="137803"/>
                    <a:pt x="11403" y="160267"/>
                    <a:pt x="0" y="137459"/>
                  </a:cubicBezTo>
                  <a:lnTo>
                    <a:pt x="89647" y="173318"/>
                  </a:lnTo>
                  <a:lnTo>
                    <a:pt x="59764" y="89647"/>
                  </a:lnTo>
                  <a:lnTo>
                    <a:pt x="131482" y="161365"/>
                  </a:lnTo>
                  <a:lnTo>
                    <a:pt x="107576" y="77694"/>
                  </a:lnTo>
                  <a:lnTo>
                    <a:pt x="179294" y="149412"/>
                  </a:lnTo>
                  <a:lnTo>
                    <a:pt x="167341" y="59765"/>
                  </a:lnTo>
                  <a:lnTo>
                    <a:pt x="245035" y="149412"/>
                  </a:lnTo>
                  <a:lnTo>
                    <a:pt x="221130" y="0"/>
                  </a:lnTo>
                  <a:lnTo>
                    <a:pt x="513976" y="591671"/>
                  </a:lnTo>
                  <a:lnTo>
                    <a:pt x="448235" y="555812"/>
                  </a:lnTo>
                  <a:lnTo>
                    <a:pt x="454211" y="609600"/>
                  </a:lnTo>
                  <a:lnTo>
                    <a:pt x="400423" y="591671"/>
                  </a:lnTo>
                  <a:lnTo>
                    <a:pt x="388470" y="615577"/>
                  </a:lnTo>
                  <a:lnTo>
                    <a:pt x="358588" y="567765"/>
                  </a:lnTo>
                  <a:lnTo>
                    <a:pt x="304800" y="663388"/>
                  </a:lnTo>
                  <a:lnTo>
                    <a:pt x="268941" y="627530"/>
                  </a:lnTo>
                  <a:close/>
                </a:path>
              </a:pathLst>
            </a:custGeom>
            <a:solidFill>
              <a:srgbClr val="00206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1A4300-2E9D-4399-8CA1-99B49E62F799}"/>
                </a:ext>
              </a:extLst>
            </p:cNvPr>
            <p:cNvSpPr txBox="1"/>
            <p:nvPr/>
          </p:nvSpPr>
          <p:spPr>
            <a:xfrm>
              <a:off x="763994" y="2253069"/>
              <a:ext cx="1857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2016</a:t>
              </a:r>
            </a:p>
          </p:txBody>
        </p:sp>
        <p:pic>
          <p:nvPicPr>
            <p:cNvPr id="24" name="Graphic 23" descr="Head with gears">
              <a:extLst>
                <a:ext uri="{FF2B5EF4-FFF2-40B4-BE49-F238E27FC236}">
                  <a16:creationId xmlns:a16="http://schemas.microsoft.com/office/drawing/2014/main" id="{516DAAC6-8FE6-4B19-9A67-FA965C34A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7131" y="2696131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A12D75-D0EE-457A-98FB-BC8096F3C087}"/>
              </a:ext>
            </a:extLst>
          </p:cNvPr>
          <p:cNvGrpSpPr/>
          <p:nvPr/>
        </p:nvGrpSpPr>
        <p:grpSpPr>
          <a:xfrm>
            <a:off x="3551614" y="1638540"/>
            <a:ext cx="2690084" cy="4240573"/>
            <a:chOff x="550614" y="1693282"/>
            <a:chExt cx="2690084" cy="424057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92509C9-27BE-4C40-9CB0-D01775E421A4}"/>
                </a:ext>
              </a:extLst>
            </p:cNvPr>
            <p:cNvGrpSpPr/>
            <p:nvPr/>
          </p:nvGrpSpPr>
          <p:grpSpPr>
            <a:xfrm>
              <a:off x="624115" y="1693282"/>
              <a:ext cx="2616583" cy="2875969"/>
              <a:chOff x="4318782" y="487953"/>
              <a:chExt cx="5267726" cy="5789924"/>
            </a:xfrm>
          </p:grpSpPr>
          <p:sp>
            <p:nvSpPr>
              <p:cNvPr id="32" name="Rectangle: Top Corners One Rounded and One Snipped 31">
                <a:extLst>
                  <a:ext uri="{FF2B5EF4-FFF2-40B4-BE49-F238E27FC236}">
                    <a16:creationId xmlns:a16="http://schemas.microsoft.com/office/drawing/2014/main" id="{E353F146-EA1D-411F-94FE-9094F7F1446D}"/>
                  </a:ext>
                </a:extLst>
              </p:cNvPr>
              <p:cNvSpPr/>
              <p:nvPr/>
            </p:nvSpPr>
            <p:spPr>
              <a:xfrm flipH="1" flipV="1">
                <a:off x="5038065" y="1934197"/>
                <a:ext cx="4548443" cy="4343680"/>
              </a:xfrm>
              <a:prstGeom prst="snipRoundRect">
                <a:avLst>
                  <a:gd name="adj1" fmla="val 16667"/>
                  <a:gd name="adj2" fmla="val 0"/>
                </a:avLst>
              </a:prstGeom>
              <a:solidFill>
                <a:schemeClr val="tx1">
                  <a:alpha val="32000"/>
                </a:schemeClr>
              </a:solidFill>
              <a:ln>
                <a:noFill/>
              </a:ln>
              <a:effectLst>
                <a:softEdge rad="635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Top Corners One Rounded and One Snipped 32">
                <a:extLst>
                  <a:ext uri="{FF2B5EF4-FFF2-40B4-BE49-F238E27FC236}">
                    <a16:creationId xmlns:a16="http://schemas.microsoft.com/office/drawing/2014/main" id="{C12C04E6-B774-45CC-853B-FE21AFC001B9}"/>
                  </a:ext>
                </a:extLst>
              </p:cNvPr>
              <p:cNvSpPr/>
              <p:nvPr/>
            </p:nvSpPr>
            <p:spPr>
              <a:xfrm flipH="1" flipV="1">
                <a:off x="4318782" y="1266092"/>
                <a:ext cx="3967089" cy="3826412"/>
              </a:xfrm>
              <a:prstGeom prst="snipRoundRect">
                <a:avLst>
                  <a:gd name="adj1" fmla="val 16667"/>
                  <a:gd name="adj2" fmla="val 0"/>
                </a:avLst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ight Triangle 11">
                <a:extLst>
                  <a:ext uri="{FF2B5EF4-FFF2-40B4-BE49-F238E27FC236}">
                    <a16:creationId xmlns:a16="http://schemas.microsoft.com/office/drawing/2014/main" id="{360A37C3-E744-48C0-A0BF-CDA55A9D17A5}"/>
                  </a:ext>
                </a:extLst>
              </p:cNvPr>
              <p:cNvSpPr/>
              <p:nvPr/>
            </p:nvSpPr>
            <p:spPr>
              <a:xfrm rot="21445862" flipH="1">
                <a:off x="6835834" y="4654199"/>
                <a:ext cx="1441109" cy="430667"/>
              </a:xfrm>
              <a:custGeom>
                <a:avLst/>
                <a:gdLst>
                  <a:gd name="connsiteX0" fmla="*/ 0 w 1383030"/>
                  <a:gd name="connsiteY0" fmla="*/ 531934 h 531934"/>
                  <a:gd name="connsiteX1" fmla="*/ 0 w 1383030"/>
                  <a:gd name="connsiteY1" fmla="*/ 0 h 531934"/>
                  <a:gd name="connsiteX2" fmla="*/ 1383030 w 1383030"/>
                  <a:gd name="connsiteY2" fmla="*/ 531934 h 531934"/>
                  <a:gd name="connsiteX3" fmla="*/ 0 w 1383030"/>
                  <a:gd name="connsiteY3" fmla="*/ 531934 h 531934"/>
                  <a:gd name="connsiteX0" fmla="*/ 0 w 1840230"/>
                  <a:gd name="connsiteY0" fmla="*/ 0 h 537882"/>
                  <a:gd name="connsiteX1" fmla="*/ 457200 w 1840230"/>
                  <a:gd name="connsiteY1" fmla="*/ 5948 h 537882"/>
                  <a:gd name="connsiteX2" fmla="*/ 1840230 w 1840230"/>
                  <a:gd name="connsiteY2" fmla="*/ 537882 h 537882"/>
                  <a:gd name="connsiteX3" fmla="*/ 0 w 1840230"/>
                  <a:gd name="connsiteY3" fmla="*/ 0 h 537882"/>
                  <a:gd name="connsiteX0" fmla="*/ 0 w 1840230"/>
                  <a:gd name="connsiteY0" fmla="*/ 0 h 537882"/>
                  <a:gd name="connsiteX1" fmla="*/ 457200 w 1840230"/>
                  <a:gd name="connsiteY1" fmla="*/ 5948 h 537882"/>
                  <a:gd name="connsiteX2" fmla="*/ 1840230 w 1840230"/>
                  <a:gd name="connsiteY2" fmla="*/ 537882 h 537882"/>
                  <a:gd name="connsiteX3" fmla="*/ 0 w 1840230"/>
                  <a:gd name="connsiteY3" fmla="*/ 0 h 537882"/>
                  <a:gd name="connsiteX0" fmla="*/ 0 w 1840230"/>
                  <a:gd name="connsiteY0" fmla="*/ 0 h 553000"/>
                  <a:gd name="connsiteX1" fmla="*/ 457200 w 1840230"/>
                  <a:gd name="connsiteY1" fmla="*/ 5948 h 553000"/>
                  <a:gd name="connsiteX2" fmla="*/ 1840230 w 1840230"/>
                  <a:gd name="connsiteY2" fmla="*/ 537882 h 553000"/>
                  <a:gd name="connsiteX3" fmla="*/ 0 w 1840230"/>
                  <a:gd name="connsiteY3" fmla="*/ 0 h 553000"/>
                  <a:gd name="connsiteX0" fmla="*/ 0 w 1840230"/>
                  <a:gd name="connsiteY0" fmla="*/ 0 h 550713"/>
                  <a:gd name="connsiteX1" fmla="*/ 457200 w 1840230"/>
                  <a:gd name="connsiteY1" fmla="*/ 5948 h 550713"/>
                  <a:gd name="connsiteX2" fmla="*/ 1840230 w 1840230"/>
                  <a:gd name="connsiteY2" fmla="*/ 537882 h 550713"/>
                  <a:gd name="connsiteX3" fmla="*/ 0 w 1840230"/>
                  <a:gd name="connsiteY3" fmla="*/ 0 h 550713"/>
                  <a:gd name="connsiteX0" fmla="*/ 0 w 1840230"/>
                  <a:gd name="connsiteY0" fmla="*/ 0 h 550713"/>
                  <a:gd name="connsiteX1" fmla="*/ 457200 w 1840230"/>
                  <a:gd name="connsiteY1" fmla="*/ 5948 h 550713"/>
                  <a:gd name="connsiteX2" fmla="*/ 1840230 w 1840230"/>
                  <a:gd name="connsiteY2" fmla="*/ 537882 h 550713"/>
                  <a:gd name="connsiteX3" fmla="*/ 0 w 1840230"/>
                  <a:gd name="connsiteY3" fmla="*/ 0 h 550713"/>
                  <a:gd name="connsiteX0" fmla="*/ 0 w 1840230"/>
                  <a:gd name="connsiteY0" fmla="*/ 0 h 550713"/>
                  <a:gd name="connsiteX1" fmla="*/ 457200 w 1840230"/>
                  <a:gd name="connsiteY1" fmla="*/ 5948 h 550713"/>
                  <a:gd name="connsiteX2" fmla="*/ 1840230 w 1840230"/>
                  <a:gd name="connsiteY2" fmla="*/ 537882 h 550713"/>
                  <a:gd name="connsiteX3" fmla="*/ 0 w 1840230"/>
                  <a:gd name="connsiteY3" fmla="*/ 0 h 550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0230" h="550713">
                    <a:moveTo>
                      <a:pt x="0" y="0"/>
                    </a:moveTo>
                    <a:cubicBezTo>
                      <a:pt x="307041" y="277648"/>
                      <a:pt x="419100" y="-43099"/>
                      <a:pt x="457200" y="5948"/>
                    </a:cubicBezTo>
                    <a:lnTo>
                      <a:pt x="1840230" y="537882"/>
                    </a:lnTo>
                    <a:cubicBezTo>
                      <a:pt x="1549550" y="432546"/>
                      <a:pt x="142763" y="851647"/>
                      <a:pt x="0" y="0"/>
                    </a:cubicBezTo>
                    <a:close/>
                  </a:path>
                </a:pathLst>
              </a:custGeom>
              <a:solidFill>
                <a:srgbClr val="C80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0140020-49DA-40E2-8CE4-5A963817B167}"/>
                  </a:ext>
                </a:extLst>
              </p:cNvPr>
              <p:cNvGrpSpPr/>
              <p:nvPr/>
            </p:nvGrpSpPr>
            <p:grpSpPr>
              <a:xfrm>
                <a:off x="6292161" y="487953"/>
                <a:ext cx="552600" cy="1140997"/>
                <a:chOff x="2939143" y="1028541"/>
                <a:chExt cx="783329" cy="1617400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048FC830-25AF-4767-B878-FD1AF7B49A0A}"/>
                    </a:ext>
                  </a:extLst>
                </p:cNvPr>
                <p:cNvSpPr/>
                <p:nvPr/>
              </p:nvSpPr>
              <p:spPr>
                <a:xfrm rot="1098443" flipH="1">
                  <a:off x="3153025" y="1914421"/>
                  <a:ext cx="77804" cy="731520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57512">
                      <a:schemeClr val="tx1">
                        <a:lumMod val="65000"/>
                        <a:lumOff val="35000"/>
                      </a:schemeClr>
                    </a:gs>
                    <a:gs pos="24800">
                      <a:schemeClr val="bg1"/>
                    </a:gs>
                    <a:gs pos="0">
                      <a:schemeClr val="bg1">
                        <a:lumMod val="5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75D7BAC1-6DB9-4F54-8277-7437DE01CB8B}"/>
                    </a:ext>
                  </a:extLst>
                </p:cNvPr>
                <p:cNvSpPr/>
                <p:nvPr/>
              </p:nvSpPr>
              <p:spPr>
                <a:xfrm>
                  <a:off x="2939143" y="1538514"/>
                  <a:ext cx="740228" cy="74022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innerShdw blurRad="3302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rapezoid 37">
                  <a:extLst>
                    <a:ext uri="{FF2B5EF4-FFF2-40B4-BE49-F238E27FC236}">
                      <a16:creationId xmlns:a16="http://schemas.microsoft.com/office/drawing/2014/main" id="{5A0E51A4-05B1-4808-AE19-6BD43526B579}"/>
                    </a:ext>
                  </a:extLst>
                </p:cNvPr>
                <p:cNvSpPr/>
                <p:nvPr/>
              </p:nvSpPr>
              <p:spPr>
                <a:xfrm rot="702551">
                  <a:off x="3193598" y="1216282"/>
                  <a:ext cx="418337" cy="707468"/>
                </a:xfrm>
                <a:prstGeom prst="trapezoid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31953EAC-55EC-430F-B141-F0E51A755F84}"/>
                    </a:ext>
                  </a:extLst>
                </p:cNvPr>
                <p:cNvSpPr/>
                <p:nvPr/>
              </p:nvSpPr>
              <p:spPr>
                <a:xfrm>
                  <a:off x="3169263" y="1028541"/>
                  <a:ext cx="553209" cy="553209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innerShdw blurRad="3302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E01AD1-6607-4678-969A-3DF3486CFDB2}"/>
                </a:ext>
              </a:extLst>
            </p:cNvPr>
            <p:cNvSpPr txBox="1"/>
            <p:nvPr/>
          </p:nvSpPr>
          <p:spPr>
            <a:xfrm rot="636792">
              <a:off x="550614" y="4179529"/>
              <a:ext cx="2061028" cy="1754326"/>
            </a:xfrm>
            <a:prstGeom prst="rect">
              <a:avLst/>
            </a:prstGeom>
            <a:solidFill>
              <a:schemeClr val="bg1"/>
            </a:solidFill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US" sz="120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55A54D6-C3BB-4447-A6A1-F52C4C4CB92C}"/>
                </a:ext>
              </a:extLst>
            </p:cNvPr>
            <p:cNvSpPr/>
            <p:nvPr/>
          </p:nvSpPr>
          <p:spPr>
            <a:xfrm>
              <a:off x="1267328" y="3709909"/>
              <a:ext cx="513976" cy="663388"/>
            </a:xfrm>
            <a:custGeom>
              <a:avLst/>
              <a:gdLst>
                <a:gd name="connsiteX0" fmla="*/ 268941 w 513976"/>
                <a:gd name="connsiteY0" fmla="*/ 693271 h 729129"/>
                <a:gd name="connsiteX1" fmla="*/ 268941 w 513976"/>
                <a:gd name="connsiteY1" fmla="*/ 693271 h 729129"/>
                <a:gd name="connsiteX2" fmla="*/ 29882 w 513976"/>
                <a:gd name="connsiteY2" fmla="*/ 280894 h 729129"/>
                <a:gd name="connsiteX3" fmla="*/ 23906 w 513976"/>
                <a:gd name="connsiteY3" fmla="*/ 262965 h 729129"/>
                <a:gd name="connsiteX4" fmla="*/ 11953 w 513976"/>
                <a:gd name="connsiteY4" fmla="*/ 233082 h 729129"/>
                <a:gd name="connsiteX5" fmla="*/ 0 w 513976"/>
                <a:gd name="connsiteY5" fmla="*/ 203200 h 729129"/>
                <a:gd name="connsiteX6" fmla="*/ 89647 w 513976"/>
                <a:gd name="connsiteY6" fmla="*/ 239059 h 729129"/>
                <a:gd name="connsiteX7" fmla="*/ 59764 w 513976"/>
                <a:gd name="connsiteY7" fmla="*/ 155388 h 729129"/>
                <a:gd name="connsiteX8" fmla="*/ 131482 w 513976"/>
                <a:gd name="connsiteY8" fmla="*/ 227106 h 729129"/>
                <a:gd name="connsiteX9" fmla="*/ 107576 w 513976"/>
                <a:gd name="connsiteY9" fmla="*/ 143435 h 729129"/>
                <a:gd name="connsiteX10" fmla="*/ 179294 w 513976"/>
                <a:gd name="connsiteY10" fmla="*/ 215153 h 729129"/>
                <a:gd name="connsiteX11" fmla="*/ 167341 w 513976"/>
                <a:gd name="connsiteY11" fmla="*/ 125506 h 729129"/>
                <a:gd name="connsiteX12" fmla="*/ 245035 w 513976"/>
                <a:gd name="connsiteY12" fmla="*/ 215153 h 729129"/>
                <a:gd name="connsiteX13" fmla="*/ 203200 w 513976"/>
                <a:gd name="connsiteY13" fmla="*/ 0 h 729129"/>
                <a:gd name="connsiteX14" fmla="*/ 513976 w 513976"/>
                <a:gd name="connsiteY14" fmla="*/ 657412 h 729129"/>
                <a:gd name="connsiteX15" fmla="*/ 448235 w 513976"/>
                <a:gd name="connsiteY15" fmla="*/ 621553 h 729129"/>
                <a:gd name="connsiteX16" fmla="*/ 454211 w 513976"/>
                <a:gd name="connsiteY16" fmla="*/ 675341 h 729129"/>
                <a:gd name="connsiteX17" fmla="*/ 400423 w 513976"/>
                <a:gd name="connsiteY17" fmla="*/ 657412 h 729129"/>
                <a:gd name="connsiteX18" fmla="*/ 388470 w 513976"/>
                <a:gd name="connsiteY18" fmla="*/ 681318 h 729129"/>
                <a:gd name="connsiteX19" fmla="*/ 358588 w 513976"/>
                <a:gd name="connsiteY19" fmla="*/ 633506 h 729129"/>
                <a:gd name="connsiteX20" fmla="*/ 304800 w 513976"/>
                <a:gd name="connsiteY20" fmla="*/ 729129 h 729129"/>
                <a:gd name="connsiteX21" fmla="*/ 268941 w 513976"/>
                <a:gd name="connsiteY21" fmla="*/ 693271 h 729129"/>
                <a:gd name="connsiteX0" fmla="*/ 268941 w 513976"/>
                <a:gd name="connsiteY0" fmla="*/ 627530 h 663388"/>
                <a:gd name="connsiteX1" fmla="*/ 268941 w 513976"/>
                <a:gd name="connsiteY1" fmla="*/ 627530 h 663388"/>
                <a:gd name="connsiteX2" fmla="*/ 29882 w 513976"/>
                <a:gd name="connsiteY2" fmla="*/ 215153 h 663388"/>
                <a:gd name="connsiteX3" fmla="*/ 23906 w 513976"/>
                <a:gd name="connsiteY3" fmla="*/ 197224 h 663388"/>
                <a:gd name="connsiteX4" fmla="*/ 11953 w 513976"/>
                <a:gd name="connsiteY4" fmla="*/ 167341 h 663388"/>
                <a:gd name="connsiteX5" fmla="*/ 0 w 513976"/>
                <a:gd name="connsiteY5" fmla="*/ 137459 h 663388"/>
                <a:gd name="connsiteX6" fmla="*/ 89647 w 513976"/>
                <a:gd name="connsiteY6" fmla="*/ 173318 h 663388"/>
                <a:gd name="connsiteX7" fmla="*/ 59764 w 513976"/>
                <a:gd name="connsiteY7" fmla="*/ 89647 h 663388"/>
                <a:gd name="connsiteX8" fmla="*/ 131482 w 513976"/>
                <a:gd name="connsiteY8" fmla="*/ 161365 h 663388"/>
                <a:gd name="connsiteX9" fmla="*/ 107576 w 513976"/>
                <a:gd name="connsiteY9" fmla="*/ 77694 h 663388"/>
                <a:gd name="connsiteX10" fmla="*/ 179294 w 513976"/>
                <a:gd name="connsiteY10" fmla="*/ 149412 h 663388"/>
                <a:gd name="connsiteX11" fmla="*/ 167341 w 513976"/>
                <a:gd name="connsiteY11" fmla="*/ 59765 h 663388"/>
                <a:gd name="connsiteX12" fmla="*/ 245035 w 513976"/>
                <a:gd name="connsiteY12" fmla="*/ 149412 h 663388"/>
                <a:gd name="connsiteX13" fmla="*/ 221130 w 513976"/>
                <a:gd name="connsiteY13" fmla="*/ 0 h 663388"/>
                <a:gd name="connsiteX14" fmla="*/ 513976 w 513976"/>
                <a:gd name="connsiteY14" fmla="*/ 591671 h 663388"/>
                <a:gd name="connsiteX15" fmla="*/ 448235 w 513976"/>
                <a:gd name="connsiteY15" fmla="*/ 555812 h 663388"/>
                <a:gd name="connsiteX16" fmla="*/ 454211 w 513976"/>
                <a:gd name="connsiteY16" fmla="*/ 609600 h 663388"/>
                <a:gd name="connsiteX17" fmla="*/ 400423 w 513976"/>
                <a:gd name="connsiteY17" fmla="*/ 591671 h 663388"/>
                <a:gd name="connsiteX18" fmla="*/ 388470 w 513976"/>
                <a:gd name="connsiteY18" fmla="*/ 615577 h 663388"/>
                <a:gd name="connsiteX19" fmla="*/ 358588 w 513976"/>
                <a:gd name="connsiteY19" fmla="*/ 567765 h 663388"/>
                <a:gd name="connsiteX20" fmla="*/ 304800 w 513976"/>
                <a:gd name="connsiteY20" fmla="*/ 663388 h 663388"/>
                <a:gd name="connsiteX21" fmla="*/ 268941 w 513976"/>
                <a:gd name="connsiteY21" fmla="*/ 627530 h 66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3976" h="663388">
                  <a:moveTo>
                    <a:pt x="268941" y="627530"/>
                  </a:moveTo>
                  <a:lnTo>
                    <a:pt x="268941" y="627530"/>
                  </a:lnTo>
                  <a:cubicBezTo>
                    <a:pt x="189255" y="490071"/>
                    <a:pt x="108505" y="353223"/>
                    <a:pt x="29882" y="215153"/>
                  </a:cubicBezTo>
                  <a:cubicBezTo>
                    <a:pt x="26765" y="209679"/>
                    <a:pt x="26118" y="203122"/>
                    <a:pt x="23906" y="197224"/>
                  </a:cubicBezTo>
                  <a:cubicBezTo>
                    <a:pt x="20139" y="187179"/>
                    <a:pt x="15720" y="177386"/>
                    <a:pt x="11953" y="167341"/>
                  </a:cubicBezTo>
                  <a:cubicBezTo>
                    <a:pt x="876" y="137803"/>
                    <a:pt x="11403" y="160267"/>
                    <a:pt x="0" y="137459"/>
                  </a:cubicBezTo>
                  <a:lnTo>
                    <a:pt x="89647" y="173318"/>
                  </a:lnTo>
                  <a:lnTo>
                    <a:pt x="59764" y="89647"/>
                  </a:lnTo>
                  <a:lnTo>
                    <a:pt x="131482" y="161365"/>
                  </a:lnTo>
                  <a:lnTo>
                    <a:pt x="107576" y="77694"/>
                  </a:lnTo>
                  <a:lnTo>
                    <a:pt x="179294" y="149412"/>
                  </a:lnTo>
                  <a:lnTo>
                    <a:pt x="167341" y="59765"/>
                  </a:lnTo>
                  <a:lnTo>
                    <a:pt x="245035" y="149412"/>
                  </a:lnTo>
                  <a:lnTo>
                    <a:pt x="221130" y="0"/>
                  </a:lnTo>
                  <a:lnTo>
                    <a:pt x="513976" y="591671"/>
                  </a:lnTo>
                  <a:lnTo>
                    <a:pt x="448235" y="555812"/>
                  </a:lnTo>
                  <a:lnTo>
                    <a:pt x="454211" y="609600"/>
                  </a:lnTo>
                  <a:lnTo>
                    <a:pt x="400423" y="591671"/>
                  </a:lnTo>
                  <a:lnTo>
                    <a:pt x="388470" y="615577"/>
                  </a:lnTo>
                  <a:lnTo>
                    <a:pt x="358588" y="567765"/>
                  </a:lnTo>
                  <a:lnTo>
                    <a:pt x="304800" y="663388"/>
                  </a:lnTo>
                  <a:lnTo>
                    <a:pt x="268941" y="627530"/>
                  </a:lnTo>
                  <a:close/>
                </a:path>
              </a:pathLst>
            </a:custGeom>
            <a:solidFill>
              <a:srgbClr val="00206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734078-19DB-437C-AECE-3904CB802A9F}"/>
                </a:ext>
              </a:extLst>
            </p:cNvPr>
            <p:cNvSpPr txBox="1"/>
            <p:nvPr/>
          </p:nvSpPr>
          <p:spPr>
            <a:xfrm>
              <a:off x="763994" y="2253069"/>
              <a:ext cx="1857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2017</a:t>
              </a:r>
            </a:p>
          </p:txBody>
        </p:sp>
        <p:pic>
          <p:nvPicPr>
            <p:cNvPr id="31" name="Graphic 30" descr="Head with gears">
              <a:extLst>
                <a:ext uri="{FF2B5EF4-FFF2-40B4-BE49-F238E27FC236}">
                  <a16:creationId xmlns:a16="http://schemas.microsoft.com/office/drawing/2014/main" id="{293D034D-513D-46F2-B53C-45981E0BF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7131" y="2696131"/>
              <a:ext cx="914400" cy="9144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D1B9B01-3C13-4501-8D79-0C7F924C9048}"/>
              </a:ext>
            </a:extLst>
          </p:cNvPr>
          <p:cNvGrpSpPr/>
          <p:nvPr/>
        </p:nvGrpSpPr>
        <p:grpSpPr>
          <a:xfrm>
            <a:off x="6604647" y="1583798"/>
            <a:ext cx="2638051" cy="4224480"/>
            <a:chOff x="602647" y="1693282"/>
            <a:chExt cx="2638051" cy="422448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5847174-C19E-4B94-B4D0-452925904A8A}"/>
                </a:ext>
              </a:extLst>
            </p:cNvPr>
            <p:cNvGrpSpPr/>
            <p:nvPr/>
          </p:nvGrpSpPr>
          <p:grpSpPr>
            <a:xfrm>
              <a:off x="624115" y="1693282"/>
              <a:ext cx="2616583" cy="2875969"/>
              <a:chOff x="4318782" y="487953"/>
              <a:chExt cx="5267726" cy="5789924"/>
            </a:xfrm>
          </p:grpSpPr>
          <p:sp>
            <p:nvSpPr>
              <p:cNvPr id="46" name="Rectangle: Top Corners One Rounded and One Snipped 45">
                <a:extLst>
                  <a:ext uri="{FF2B5EF4-FFF2-40B4-BE49-F238E27FC236}">
                    <a16:creationId xmlns:a16="http://schemas.microsoft.com/office/drawing/2014/main" id="{570E421B-09C8-4991-A5D6-484BA6C3440A}"/>
                  </a:ext>
                </a:extLst>
              </p:cNvPr>
              <p:cNvSpPr/>
              <p:nvPr/>
            </p:nvSpPr>
            <p:spPr>
              <a:xfrm flipH="1" flipV="1">
                <a:off x="5038065" y="1934197"/>
                <a:ext cx="4548443" cy="4343680"/>
              </a:xfrm>
              <a:prstGeom prst="snipRoundRect">
                <a:avLst>
                  <a:gd name="adj1" fmla="val 16667"/>
                  <a:gd name="adj2" fmla="val 0"/>
                </a:avLst>
              </a:prstGeom>
              <a:solidFill>
                <a:schemeClr val="tx1">
                  <a:alpha val="32000"/>
                </a:schemeClr>
              </a:solidFill>
              <a:ln>
                <a:noFill/>
              </a:ln>
              <a:effectLst>
                <a:softEdge rad="635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: Top Corners One Rounded and One Snipped 46">
                <a:extLst>
                  <a:ext uri="{FF2B5EF4-FFF2-40B4-BE49-F238E27FC236}">
                    <a16:creationId xmlns:a16="http://schemas.microsoft.com/office/drawing/2014/main" id="{BBE92E44-D545-4484-B754-88E1F1172806}"/>
                  </a:ext>
                </a:extLst>
              </p:cNvPr>
              <p:cNvSpPr/>
              <p:nvPr/>
            </p:nvSpPr>
            <p:spPr>
              <a:xfrm flipH="1" flipV="1">
                <a:off x="4318782" y="1266092"/>
                <a:ext cx="3967089" cy="3826412"/>
              </a:xfrm>
              <a:prstGeom prst="snipRoundRect">
                <a:avLst>
                  <a:gd name="adj1" fmla="val 16667"/>
                  <a:gd name="adj2" fmla="val 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11">
                <a:extLst>
                  <a:ext uri="{FF2B5EF4-FFF2-40B4-BE49-F238E27FC236}">
                    <a16:creationId xmlns:a16="http://schemas.microsoft.com/office/drawing/2014/main" id="{574C4DAF-C501-42FA-966C-200659B744A9}"/>
                  </a:ext>
                </a:extLst>
              </p:cNvPr>
              <p:cNvSpPr/>
              <p:nvPr/>
            </p:nvSpPr>
            <p:spPr>
              <a:xfrm rot="21377153" flipH="1">
                <a:off x="6859276" y="4676350"/>
                <a:ext cx="1441109" cy="430668"/>
              </a:xfrm>
              <a:custGeom>
                <a:avLst/>
                <a:gdLst>
                  <a:gd name="connsiteX0" fmla="*/ 0 w 1383030"/>
                  <a:gd name="connsiteY0" fmla="*/ 531934 h 531934"/>
                  <a:gd name="connsiteX1" fmla="*/ 0 w 1383030"/>
                  <a:gd name="connsiteY1" fmla="*/ 0 h 531934"/>
                  <a:gd name="connsiteX2" fmla="*/ 1383030 w 1383030"/>
                  <a:gd name="connsiteY2" fmla="*/ 531934 h 531934"/>
                  <a:gd name="connsiteX3" fmla="*/ 0 w 1383030"/>
                  <a:gd name="connsiteY3" fmla="*/ 531934 h 531934"/>
                  <a:gd name="connsiteX0" fmla="*/ 0 w 1840230"/>
                  <a:gd name="connsiteY0" fmla="*/ 0 h 537882"/>
                  <a:gd name="connsiteX1" fmla="*/ 457200 w 1840230"/>
                  <a:gd name="connsiteY1" fmla="*/ 5948 h 537882"/>
                  <a:gd name="connsiteX2" fmla="*/ 1840230 w 1840230"/>
                  <a:gd name="connsiteY2" fmla="*/ 537882 h 537882"/>
                  <a:gd name="connsiteX3" fmla="*/ 0 w 1840230"/>
                  <a:gd name="connsiteY3" fmla="*/ 0 h 537882"/>
                  <a:gd name="connsiteX0" fmla="*/ 0 w 1840230"/>
                  <a:gd name="connsiteY0" fmla="*/ 0 h 537882"/>
                  <a:gd name="connsiteX1" fmla="*/ 457200 w 1840230"/>
                  <a:gd name="connsiteY1" fmla="*/ 5948 h 537882"/>
                  <a:gd name="connsiteX2" fmla="*/ 1840230 w 1840230"/>
                  <a:gd name="connsiteY2" fmla="*/ 537882 h 537882"/>
                  <a:gd name="connsiteX3" fmla="*/ 0 w 1840230"/>
                  <a:gd name="connsiteY3" fmla="*/ 0 h 537882"/>
                  <a:gd name="connsiteX0" fmla="*/ 0 w 1840230"/>
                  <a:gd name="connsiteY0" fmla="*/ 0 h 553000"/>
                  <a:gd name="connsiteX1" fmla="*/ 457200 w 1840230"/>
                  <a:gd name="connsiteY1" fmla="*/ 5948 h 553000"/>
                  <a:gd name="connsiteX2" fmla="*/ 1840230 w 1840230"/>
                  <a:gd name="connsiteY2" fmla="*/ 537882 h 553000"/>
                  <a:gd name="connsiteX3" fmla="*/ 0 w 1840230"/>
                  <a:gd name="connsiteY3" fmla="*/ 0 h 553000"/>
                  <a:gd name="connsiteX0" fmla="*/ 0 w 1840230"/>
                  <a:gd name="connsiteY0" fmla="*/ 0 h 550713"/>
                  <a:gd name="connsiteX1" fmla="*/ 457200 w 1840230"/>
                  <a:gd name="connsiteY1" fmla="*/ 5948 h 550713"/>
                  <a:gd name="connsiteX2" fmla="*/ 1840230 w 1840230"/>
                  <a:gd name="connsiteY2" fmla="*/ 537882 h 550713"/>
                  <a:gd name="connsiteX3" fmla="*/ 0 w 1840230"/>
                  <a:gd name="connsiteY3" fmla="*/ 0 h 550713"/>
                  <a:gd name="connsiteX0" fmla="*/ 0 w 1840230"/>
                  <a:gd name="connsiteY0" fmla="*/ 0 h 550713"/>
                  <a:gd name="connsiteX1" fmla="*/ 457200 w 1840230"/>
                  <a:gd name="connsiteY1" fmla="*/ 5948 h 550713"/>
                  <a:gd name="connsiteX2" fmla="*/ 1840230 w 1840230"/>
                  <a:gd name="connsiteY2" fmla="*/ 537882 h 550713"/>
                  <a:gd name="connsiteX3" fmla="*/ 0 w 1840230"/>
                  <a:gd name="connsiteY3" fmla="*/ 0 h 550713"/>
                  <a:gd name="connsiteX0" fmla="*/ 0 w 1840230"/>
                  <a:gd name="connsiteY0" fmla="*/ 0 h 550713"/>
                  <a:gd name="connsiteX1" fmla="*/ 457200 w 1840230"/>
                  <a:gd name="connsiteY1" fmla="*/ 5948 h 550713"/>
                  <a:gd name="connsiteX2" fmla="*/ 1840230 w 1840230"/>
                  <a:gd name="connsiteY2" fmla="*/ 537882 h 550713"/>
                  <a:gd name="connsiteX3" fmla="*/ 0 w 1840230"/>
                  <a:gd name="connsiteY3" fmla="*/ 0 h 550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0230" h="550713">
                    <a:moveTo>
                      <a:pt x="0" y="0"/>
                    </a:moveTo>
                    <a:cubicBezTo>
                      <a:pt x="307041" y="277648"/>
                      <a:pt x="419100" y="-43099"/>
                      <a:pt x="457200" y="5948"/>
                    </a:cubicBezTo>
                    <a:lnTo>
                      <a:pt x="1840230" y="537882"/>
                    </a:lnTo>
                    <a:cubicBezTo>
                      <a:pt x="1549550" y="432546"/>
                      <a:pt x="142763" y="851647"/>
                      <a:pt x="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38E787E-54F1-4034-A634-9D2222D37519}"/>
                  </a:ext>
                </a:extLst>
              </p:cNvPr>
              <p:cNvGrpSpPr/>
              <p:nvPr/>
            </p:nvGrpSpPr>
            <p:grpSpPr>
              <a:xfrm>
                <a:off x="6292161" y="487953"/>
                <a:ext cx="552600" cy="1140997"/>
                <a:chOff x="2939143" y="1028541"/>
                <a:chExt cx="783329" cy="1617400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01020B67-FA55-4B8A-86BF-000DFC86B7AB}"/>
                    </a:ext>
                  </a:extLst>
                </p:cNvPr>
                <p:cNvSpPr/>
                <p:nvPr/>
              </p:nvSpPr>
              <p:spPr>
                <a:xfrm rot="1098443" flipH="1">
                  <a:off x="3153025" y="1914421"/>
                  <a:ext cx="77804" cy="731520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57512">
                      <a:schemeClr val="tx1">
                        <a:lumMod val="65000"/>
                        <a:lumOff val="35000"/>
                      </a:schemeClr>
                    </a:gs>
                    <a:gs pos="24800">
                      <a:schemeClr val="bg1"/>
                    </a:gs>
                    <a:gs pos="0">
                      <a:schemeClr val="bg1">
                        <a:lumMod val="5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45BDDD7F-3374-475B-BA11-2A644C22480E}"/>
                    </a:ext>
                  </a:extLst>
                </p:cNvPr>
                <p:cNvSpPr/>
                <p:nvPr/>
              </p:nvSpPr>
              <p:spPr>
                <a:xfrm>
                  <a:off x="2939143" y="1538514"/>
                  <a:ext cx="740228" cy="74022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innerShdw blurRad="3302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Trapezoid 51">
                  <a:extLst>
                    <a:ext uri="{FF2B5EF4-FFF2-40B4-BE49-F238E27FC236}">
                      <a16:creationId xmlns:a16="http://schemas.microsoft.com/office/drawing/2014/main" id="{594CD83D-E811-45A4-98CB-A4211066E407}"/>
                    </a:ext>
                  </a:extLst>
                </p:cNvPr>
                <p:cNvSpPr/>
                <p:nvPr/>
              </p:nvSpPr>
              <p:spPr>
                <a:xfrm rot="702551">
                  <a:off x="3193598" y="1216282"/>
                  <a:ext cx="418337" cy="707468"/>
                </a:xfrm>
                <a:prstGeom prst="trapezoid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BF7BCC14-4173-4A83-9C41-3138281DB498}"/>
                    </a:ext>
                  </a:extLst>
                </p:cNvPr>
                <p:cNvSpPr/>
                <p:nvPr/>
              </p:nvSpPr>
              <p:spPr>
                <a:xfrm>
                  <a:off x="3169263" y="1028541"/>
                  <a:ext cx="553209" cy="553209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innerShdw blurRad="3302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786B67-4CA1-4DE3-98C9-E269E8233B99}"/>
                </a:ext>
              </a:extLst>
            </p:cNvPr>
            <p:cNvSpPr txBox="1"/>
            <p:nvPr/>
          </p:nvSpPr>
          <p:spPr>
            <a:xfrm rot="20528672">
              <a:off x="602647" y="4163436"/>
              <a:ext cx="2061028" cy="1754326"/>
            </a:xfrm>
            <a:prstGeom prst="rect">
              <a:avLst/>
            </a:prstGeom>
            <a:solidFill>
              <a:schemeClr val="bg1"/>
            </a:solidFill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US" sz="1200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61B495F-A53F-41F1-ACDA-3DC5ABF57C82}"/>
                </a:ext>
              </a:extLst>
            </p:cNvPr>
            <p:cNvSpPr/>
            <p:nvPr/>
          </p:nvSpPr>
          <p:spPr>
            <a:xfrm>
              <a:off x="1267328" y="3709909"/>
              <a:ext cx="513976" cy="663388"/>
            </a:xfrm>
            <a:custGeom>
              <a:avLst/>
              <a:gdLst>
                <a:gd name="connsiteX0" fmla="*/ 268941 w 513976"/>
                <a:gd name="connsiteY0" fmla="*/ 693271 h 729129"/>
                <a:gd name="connsiteX1" fmla="*/ 268941 w 513976"/>
                <a:gd name="connsiteY1" fmla="*/ 693271 h 729129"/>
                <a:gd name="connsiteX2" fmla="*/ 29882 w 513976"/>
                <a:gd name="connsiteY2" fmla="*/ 280894 h 729129"/>
                <a:gd name="connsiteX3" fmla="*/ 23906 w 513976"/>
                <a:gd name="connsiteY3" fmla="*/ 262965 h 729129"/>
                <a:gd name="connsiteX4" fmla="*/ 11953 w 513976"/>
                <a:gd name="connsiteY4" fmla="*/ 233082 h 729129"/>
                <a:gd name="connsiteX5" fmla="*/ 0 w 513976"/>
                <a:gd name="connsiteY5" fmla="*/ 203200 h 729129"/>
                <a:gd name="connsiteX6" fmla="*/ 89647 w 513976"/>
                <a:gd name="connsiteY6" fmla="*/ 239059 h 729129"/>
                <a:gd name="connsiteX7" fmla="*/ 59764 w 513976"/>
                <a:gd name="connsiteY7" fmla="*/ 155388 h 729129"/>
                <a:gd name="connsiteX8" fmla="*/ 131482 w 513976"/>
                <a:gd name="connsiteY8" fmla="*/ 227106 h 729129"/>
                <a:gd name="connsiteX9" fmla="*/ 107576 w 513976"/>
                <a:gd name="connsiteY9" fmla="*/ 143435 h 729129"/>
                <a:gd name="connsiteX10" fmla="*/ 179294 w 513976"/>
                <a:gd name="connsiteY10" fmla="*/ 215153 h 729129"/>
                <a:gd name="connsiteX11" fmla="*/ 167341 w 513976"/>
                <a:gd name="connsiteY11" fmla="*/ 125506 h 729129"/>
                <a:gd name="connsiteX12" fmla="*/ 245035 w 513976"/>
                <a:gd name="connsiteY12" fmla="*/ 215153 h 729129"/>
                <a:gd name="connsiteX13" fmla="*/ 203200 w 513976"/>
                <a:gd name="connsiteY13" fmla="*/ 0 h 729129"/>
                <a:gd name="connsiteX14" fmla="*/ 513976 w 513976"/>
                <a:gd name="connsiteY14" fmla="*/ 657412 h 729129"/>
                <a:gd name="connsiteX15" fmla="*/ 448235 w 513976"/>
                <a:gd name="connsiteY15" fmla="*/ 621553 h 729129"/>
                <a:gd name="connsiteX16" fmla="*/ 454211 w 513976"/>
                <a:gd name="connsiteY16" fmla="*/ 675341 h 729129"/>
                <a:gd name="connsiteX17" fmla="*/ 400423 w 513976"/>
                <a:gd name="connsiteY17" fmla="*/ 657412 h 729129"/>
                <a:gd name="connsiteX18" fmla="*/ 388470 w 513976"/>
                <a:gd name="connsiteY18" fmla="*/ 681318 h 729129"/>
                <a:gd name="connsiteX19" fmla="*/ 358588 w 513976"/>
                <a:gd name="connsiteY19" fmla="*/ 633506 h 729129"/>
                <a:gd name="connsiteX20" fmla="*/ 304800 w 513976"/>
                <a:gd name="connsiteY20" fmla="*/ 729129 h 729129"/>
                <a:gd name="connsiteX21" fmla="*/ 268941 w 513976"/>
                <a:gd name="connsiteY21" fmla="*/ 693271 h 729129"/>
                <a:gd name="connsiteX0" fmla="*/ 268941 w 513976"/>
                <a:gd name="connsiteY0" fmla="*/ 627530 h 663388"/>
                <a:gd name="connsiteX1" fmla="*/ 268941 w 513976"/>
                <a:gd name="connsiteY1" fmla="*/ 627530 h 663388"/>
                <a:gd name="connsiteX2" fmla="*/ 29882 w 513976"/>
                <a:gd name="connsiteY2" fmla="*/ 215153 h 663388"/>
                <a:gd name="connsiteX3" fmla="*/ 23906 w 513976"/>
                <a:gd name="connsiteY3" fmla="*/ 197224 h 663388"/>
                <a:gd name="connsiteX4" fmla="*/ 11953 w 513976"/>
                <a:gd name="connsiteY4" fmla="*/ 167341 h 663388"/>
                <a:gd name="connsiteX5" fmla="*/ 0 w 513976"/>
                <a:gd name="connsiteY5" fmla="*/ 137459 h 663388"/>
                <a:gd name="connsiteX6" fmla="*/ 89647 w 513976"/>
                <a:gd name="connsiteY6" fmla="*/ 173318 h 663388"/>
                <a:gd name="connsiteX7" fmla="*/ 59764 w 513976"/>
                <a:gd name="connsiteY7" fmla="*/ 89647 h 663388"/>
                <a:gd name="connsiteX8" fmla="*/ 131482 w 513976"/>
                <a:gd name="connsiteY8" fmla="*/ 161365 h 663388"/>
                <a:gd name="connsiteX9" fmla="*/ 107576 w 513976"/>
                <a:gd name="connsiteY9" fmla="*/ 77694 h 663388"/>
                <a:gd name="connsiteX10" fmla="*/ 179294 w 513976"/>
                <a:gd name="connsiteY10" fmla="*/ 149412 h 663388"/>
                <a:gd name="connsiteX11" fmla="*/ 167341 w 513976"/>
                <a:gd name="connsiteY11" fmla="*/ 59765 h 663388"/>
                <a:gd name="connsiteX12" fmla="*/ 245035 w 513976"/>
                <a:gd name="connsiteY12" fmla="*/ 149412 h 663388"/>
                <a:gd name="connsiteX13" fmla="*/ 221130 w 513976"/>
                <a:gd name="connsiteY13" fmla="*/ 0 h 663388"/>
                <a:gd name="connsiteX14" fmla="*/ 513976 w 513976"/>
                <a:gd name="connsiteY14" fmla="*/ 591671 h 663388"/>
                <a:gd name="connsiteX15" fmla="*/ 448235 w 513976"/>
                <a:gd name="connsiteY15" fmla="*/ 555812 h 663388"/>
                <a:gd name="connsiteX16" fmla="*/ 454211 w 513976"/>
                <a:gd name="connsiteY16" fmla="*/ 609600 h 663388"/>
                <a:gd name="connsiteX17" fmla="*/ 400423 w 513976"/>
                <a:gd name="connsiteY17" fmla="*/ 591671 h 663388"/>
                <a:gd name="connsiteX18" fmla="*/ 388470 w 513976"/>
                <a:gd name="connsiteY18" fmla="*/ 615577 h 663388"/>
                <a:gd name="connsiteX19" fmla="*/ 358588 w 513976"/>
                <a:gd name="connsiteY19" fmla="*/ 567765 h 663388"/>
                <a:gd name="connsiteX20" fmla="*/ 304800 w 513976"/>
                <a:gd name="connsiteY20" fmla="*/ 663388 h 663388"/>
                <a:gd name="connsiteX21" fmla="*/ 268941 w 513976"/>
                <a:gd name="connsiteY21" fmla="*/ 627530 h 66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3976" h="663388">
                  <a:moveTo>
                    <a:pt x="268941" y="627530"/>
                  </a:moveTo>
                  <a:lnTo>
                    <a:pt x="268941" y="627530"/>
                  </a:lnTo>
                  <a:cubicBezTo>
                    <a:pt x="189255" y="490071"/>
                    <a:pt x="108505" y="353223"/>
                    <a:pt x="29882" y="215153"/>
                  </a:cubicBezTo>
                  <a:cubicBezTo>
                    <a:pt x="26765" y="209679"/>
                    <a:pt x="26118" y="203122"/>
                    <a:pt x="23906" y="197224"/>
                  </a:cubicBezTo>
                  <a:cubicBezTo>
                    <a:pt x="20139" y="187179"/>
                    <a:pt x="15720" y="177386"/>
                    <a:pt x="11953" y="167341"/>
                  </a:cubicBezTo>
                  <a:cubicBezTo>
                    <a:pt x="876" y="137803"/>
                    <a:pt x="11403" y="160267"/>
                    <a:pt x="0" y="137459"/>
                  </a:cubicBezTo>
                  <a:lnTo>
                    <a:pt x="89647" y="173318"/>
                  </a:lnTo>
                  <a:lnTo>
                    <a:pt x="59764" y="89647"/>
                  </a:lnTo>
                  <a:lnTo>
                    <a:pt x="131482" y="161365"/>
                  </a:lnTo>
                  <a:lnTo>
                    <a:pt x="107576" y="77694"/>
                  </a:lnTo>
                  <a:lnTo>
                    <a:pt x="179294" y="149412"/>
                  </a:lnTo>
                  <a:lnTo>
                    <a:pt x="167341" y="59765"/>
                  </a:lnTo>
                  <a:lnTo>
                    <a:pt x="245035" y="149412"/>
                  </a:lnTo>
                  <a:lnTo>
                    <a:pt x="221130" y="0"/>
                  </a:lnTo>
                  <a:lnTo>
                    <a:pt x="513976" y="591671"/>
                  </a:lnTo>
                  <a:lnTo>
                    <a:pt x="448235" y="555812"/>
                  </a:lnTo>
                  <a:lnTo>
                    <a:pt x="454211" y="609600"/>
                  </a:lnTo>
                  <a:lnTo>
                    <a:pt x="400423" y="591671"/>
                  </a:lnTo>
                  <a:lnTo>
                    <a:pt x="388470" y="615577"/>
                  </a:lnTo>
                  <a:lnTo>
                    <a:pt x="358588" y="567765"/>
                  </a:lnTo>
                  <a:lnTo>
                    <a:pt x="304800" y="663388"/>
                  </a:lnTo>
                  <a:lnTo>
                    <a:pt x="268941" y="627530"/>
                  </a:lnTo>
                  <a:close/>
                </a:path>
              </a:pathLst>
            </a:custGeom>
            <a:solidFill>
              <a:srgbClr val="00206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1841EDA-2328-4798-BDD9-7D068380E4A6}"/>
                </a:ext>
              </a:extLst>
            </p:cNvPr>
            <p:cNvSpPr txBox="1"/>
            <p:nvPr/>
          </p:nvSpPr>
          <p:spPr>
            <a:xfrm>
              <a:off x="763994" y="2253069"/>
              <a:ext cx="1857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2018</a:t>
              </a:r>
            </a:p>
          </p:txBody>
        </p:sp>
        <p:pic>
          <p:nvPicPr>
            <p:cNvPr id="45" name="Graphic 44" descr="Head with gears">
              <a:extLst>
                <a:ext uri="{FF2B5EF4-FFF2-40B4-BE49-F238E27FC236}">
                  <a16:creationId xmlns:a16="http://schemas.microsoft.com/office/drawing/2014/main" id="{FF8ADF15-DFB2-4C62-B757-756ED47B3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7131" y="2696131"/>
              <a:ext cx="914400" cy="91440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5337B67-2DDD-417D-838D-D80E752D48DE}"/>
              </a:ext>
            </a:extLst>
          </p:cNvPr>
          <p:cNvGrpSpPr/>
          <p:nvPr/>
        </p:nvGrpSpPr>
        <p:grpSpPr>
          <a:xfrm>
            <a:off x="9605646" y="1542927"/>
            <a:ext cx="2638051" cy="4224480"/>
            <a:chOff x="602647" y="1693282"/>
            <a:chExt cx="2638051" cy="422448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ADB13DD-377F-4A5B-BA6E-B0C5A87DF90C}"/>
                </a:ext>
              </a:extLst>
            </p:cNvPr>
            <p:cNvGrpSpPr/>
            <p:nvPr/>
          </p:nvGrpSpPr>
          <p:grpSpPr>
            <a:xfrm>
              <a:off x="624115" y="1693282"/>
              <a:ext cx="2616583" cy="2875969"/>
              <a:chOff x="4318782" y="487953"/>
              <a:chExt cx="5267726" cy="5789924"/>
            </a:xfrm>
          </p:grpSpPr>
          <p:sp>
            <p:nvSpPr>
              <p:cNvPr id="60" name="Rectangle: Top Corners One Rounded and One Snipped 59">
                <a:extLst>
                  <a:ext uri="{FF2B5EF4-FFF2-40B4-BE49-F238E27FC236}">
                    <a16:creationId xmlns:a16="http://schemas.microsoft.com/office/drawing/2014/main" id="{6A0A717D-9BE5-4587-A301-EDF5D195A5F4}"/>
                  </a:ext>
                </a:extLst>
              </p:cNvPr>
              <p:cNvSpPr/>
              <p:nvPr/>
            </p:nvSpPr>
            <p:spPr>
              <a:xfrm flipH="1" flipV="1">
                <a:off x="5038065" y="1934197"/>
                <a:ext cx="4548443" cy="4343680"/>
              </a:xfrm>
              <a:prstGeom prst="snipRoundRect">
                <a:avLst>
                  <a:gd name="adj1" fmla="val 16667"/>
                  <a:gd name="adj2" fmla="val 0"/>
                </a:avLst>
              </a:prstGeom>
              <a:solidFill>
                <a:schemeClr val="tx1">
                  <a:alpha val="32000"/>
                </a:schemeClr>
              </a:solidFill>
              <a:ln>
                <a:noFill/>
              </a:ln>
              <a:effectLst>
                <a:softEdge rad="635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Top Corners One Rounded and One Snipped 60">
                <a:extLst>
                  <a:ext uri="{FF2B5EF4-FFF2-40B4-BE49-F238E27FC236}">
                    <a16:creationId xmlns:a16="http://schemas.microsoft.com/office/drawing/2014/main" id="{812F1D02-3FF8-459D-9D04-4130827160A7}"/>
                  </a:ext>
                </a:extLst>
              </p:cNvPr>
              <p:cNvSpPr/>
              <p:nvPr/>
            </p:nvSpPr>
            <p:spPr>
              <a:xfrm flipH="1" flipV="1">
                <a:off x="4318782" y="1266092"/>
                <a:ext cx="3967089" cy="3826412"/>
              </a:xfrm>
              <a:prstGeom prst="snipRoundRect">
                <a:avLst>
                  <a:gd name="adj1" fmla="val 16667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ight Triangle 11">
                <a:extLst>
                  <a:ext uri="{FF2B5EF4-FFF2-40B4-BE49-F238E27FC236}">
                    <a16:creationId xmlns:a16="http://schemas.microsoft.com/office/drawing/2014/main" id="{B023873D-9D35-4729-8CDE-323F40057650}"/>
                  </a:ext>
                </a:extLst>
              </p:cNvPr>
              <p:cNvSpPr/>
              <p:nvPr/>
            </p:nvSpPr>
            <p:spPr>
              <a:xfrm rot="21377153" flipH="1">
                <a:off x="6859276" y="4676350"/>
                <a:ext cx="1441109" cy="430668"/>
              </a:xfrm>
              <a:custGeom>
                <a:avLst/>
                <a:gdLst>
                  <a:gd name="connsiteX0" fmla="*/ 0 w 1383030"/>
                  <a:gd name="connsiteY0" fmla="*/ 531934 h 531934"/>
                  <a:gd name="connsiteX1" fmla="*/ 0 w 1383030"/>
                  <a:gd name="connsiteY1" fmla="*/ 0 h 531934"/>
                  <a:gd name="connsiteX2" fmla="*/ 1383030 w 1383030"/>
                  <a:gd name="connsiteY2" fmla="*/ 531934 h 531934"/>
                  <a:gd name="connsiteX3" fmla="*/ 0 w 1383030"/>
                  <a:gd name="connsiteY3" fmla="*/ 531934 h 531934"/>
                  <a:gd name="connsiteX0" fmla="*/ 0 w 1840230"/>
                  <a:gd name="connsiteY0" fmla="*/ 0 h 537882"/>
                  <a:gd name="connsiteX1" fmla="*/ 457200 w 1840230"/>
                  <a:gd name="connsiteY1" fmla="*/ 5948 h 537882"/>
                  <a:gd name="connsiteX2" fmla="*/ 1840230 w 1840230"/>
                  <a:gd name="connsiteY2" fmla="*/ 537882 h 537882"/>
                  <a:gd name="connsiteX3" fmla="*/ 0 w 1840230"/>
                  <a:gd name="connsiteY3" fmla="*/ 0 h 537882"/>
                  <a:gd name="connsiteX0" fmla="*/ 0 w 1840230"/>
                  <a:gd name="connsiteY0" fmla="*/ 0 h 537882"/>
                  <a:gd name="connsiteX1" fmla="*/ 457200 w 1840230"/>
                  <a:gd name="connsiteY1" fmla="*/ 5948 h 537882"/>
                  <a:gd name="connsiteX2" fmla="*/ 1840230 w 1840230"/>
                  <a:gd name="connsiteY2" fmla="*/ 537882 h 537882"/>
                  <a:gd name="connsiteX3" fmla="*/ 0 w 1840230"/>
                  <a:gd name="connsiteY3" fmla="*/ 0 h 537882"/>
                  <a:gd name="connsiteX0" fmla="*/ 0 w 1840230"/>
                  <a:gd name="connsiteY0" fmla="*/ 0 h 553000"/>
                  <a:gd name="connsiteX1" fmla="*/ 457200 w 1840230"/>
                  <a:gd name="connsiteY1" fmla="*/ 5948 h 553000"/>
                  <a:gd name="connsiteX2" fmla="*/ 1840230 w 1840230"/>
                  <a:gd name="connsiteY2" fmla="*/ 537882 h 553000"/>
                  <a:gd name="connsiteX3" fmla="*/ 0 w 1840230"/>
                  <a:gd name="connsiteY3" fmla="*/ 0 h 553000"/>
                  <a:gd name="connsiteX0" fmla="*/ 0 w 1840230"/>
                  <a:gd name="connsiteY0" fmla="*/ 0 h 550713"/>
                  <a:gd name="connsiteX1" fmla="*/ 457200 w 1840230"/>
                  <a:gd name="connsiteY1" fmla="*/ 5948 h 550713"/>
                  <a:gd name="connsiteX2" fmla="*/ 1840230 w 1840230"/>
                  <a:gd name="connsiteY2" fmla="*/ 537882 h 550713"/>
                  <a:gd name="connsiteX3" fmla="*/ 0 w 1840230"/>
                  <a:gd name="connsiteY3" fmla="*/ 0 h 550713"/>
                  <a:gd name="connsiteX0" fmla="*/ 0 w 1840230"/>
                  <a:gd name="connsiteY0" fmla="*/ 0 h 550713"/>
                  <a:gd name="connsiteX1" fmla="*/ 457200 w 1840230"/>
                  <a:gd name="connsiteY1" fmla="*/ 5948 h 550713"/>
                  <a:gd name="connsiteX2" fmla="*/ 1840230 w 1840230"/>
                  <a:gd name="connsiteY2" fmla="*/ 537882 h 550713"/>
                  <a:gd name="connsiteX3" fmla="*/ 0 w 1840230"/>
                  <a:gd name="connsiteY3" fmla="*/ 0 h 550713"/>
                  <a:gd name="connsiteX0" fmla="*/ 0 w 1840230"/>
                  <a:gd name="connsiteY0" fmla="*/ 0 h 550713"/>
                  <a:gd name="connsiteX1" fmla="*/ 457200 w 1840230"/>
                  <a:gd name="connsiteY1" fmla="*/ 5948 h 550713"/>
                  <a:gd name="connsiteX2" fmla="*/ 1840230 w 1840230"/>
                  <a:gd name="connsiteY2" fmla="*/ 537882 h 550713"/>
                  <a:gd name="connsiteX3" fmla="*/ 0 w 1840230"/>
                  <a:gd name="connsiteY3" fmla="*/ 0 h 550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0230" h="550713">
                    <a:moveTo>
                      <a:pt x="0" y="0"/>
                    </a:moveTo>
                    <a:cubicBezTo>
                      <a:pt x="307041" y="277648"/>
                      <a:pt x="419100" y="-43099"/>
                      <a:pt x="457200" y="5948"/>
                    </a:cubicBezTo>
                    <a:lnTo>
                      <a:pt x="1840230" y="537882"/>
                    </a:lnTo>
                    <a:cubicBezTo>
                      <a:pt x="1549550" y="432546"/>
                      <a:pt x="142763" y="851647"/>
                      <a:pt x="0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226CDAF-1BC8-4DAC-AE9B-9A0CFD3F4625}"/>
                  </a:ext>
                </a:extLst>
              </p:cNvPr>
              <p:cNvGrpSpPr/>
              <p:nvPr/>
            </p:nvGrpSpPr>
            <p:grpSpPr>
              <a:xfrm>
                <a:off x="6292161" y="487953"/>
                <a:ext cx="552600" cy="1140997"/>
                <a:chOff x="2939143" y="1028541"/>
                <a:chExt cx="783329" cy="1617400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55236072-E230-444E-A2ED-B84FF4C9D995}"/>
                    </a:ext>
                  </a:extLst>
                </p:cNvPr>
                <p:cNvSpPr/>
                <p:nvPr/>
              </p:nvSpPr>
              <p:spPr>
                <a:xfrm rot="1098443" flipH="1">
                  <a:off x="3153025" y="1914421"/>
                  <a:ext cx="77804" cy="731520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57512">
                      <a:schemeClr val="tx1">
                        <a:lumMod val="65000"/>
                        <a:lumOff val="35000"/>
                      </a:schemeClr>
                    </a:gs>
                    <a:gs pos="24800">
                      <a:schemeClr val="bg1"/>
                    </a:gs>
                    <a:gs pos="0">
                      <a:schemeClr val="bg1">
                        <a:lumMod val="5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7EE69B76-E69B-45A7-BF23-A8CE0BBEAE75}"/>
                    </a:ext>
                  </a:extLst>
                </p:cNvPr>
                <p:cNvSpPr/>
                <p:nvPr/>
              </p:nvSpPr>
              <p:spPr>
                <a:xfrm>
                  <a:off x="2939143" y="1538514"/>
                  <a:ext cx="740228" cy="74022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innerShdw blurRad="3302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rapezoid 65">
                  <a:extLst>
                    <a:ext uri="{FF2B5EF4-FFF2-40B4-BE49-F238E27FC236}">
                      <a16:creationId xmlns:a16="http://schemas.microsoft.com/office/drawing/2014/main" id="{6F043BD0-A0D2-4CE2-B268-70197CC65715}"/>
                    </a:ext>
                  </a:extLst>
                </p:cNvPr>
                <p:cNvSpPr/>
                <p:nvPr/>
              </p:nvSpPr>
              <p:spPr>
                <a:xfrm rot="702551">
                  <a:off x="3193598" y="1216282"/>
                  <a:ext cx="418337" cy="707468"/>
                </a:xfrm>
                <a:prstGeom prst="trapezoid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24A777FC-4A85-49BC-A1F1-CED7915E90B9}"/>
                    </a:ext>
                  </a:extLst>
                </p:cNvPr>
                <p:cNvSpPr/>
                <p:nvPr/>
              </p:nvSpPr>
              <p:spPr>
                <a:xfrm>
                  <a:off x="3169263" y="1028541"/>
                  <a:ext cx="553209" cy="553209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innerShdw blurRad="3302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9D6D151-9AAC-47AF-A6D8-B1F7FD000336}"/>
                </a:ext>
              </a:extLst>
            </p:cNvPr>
            <p:cNvSpPr txBox="1"/>
            <p:nvPr/>
          </p:nvSpPr>
          <p:spPr>
            <a:xfrm rot="843985">
              <a:off x="602647" y="4163436"/>
              <a:ext cx="2061028" cy="1754326"/>
            </a:xfrm>
            <a:prstGeom prst="rect">
              <a:avLst/>
            </a:prstGeom>
            <a:solidFill>
              <a:schemeClr val="bg1"/>
            </a:solidFill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US" sz="120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4B9FB73-09C4-4F20-BD14-B65218CFD4C0}"/>
                </a:ext>
              </a:extLst>
            </p:cNvPr>
            <p:cNvSpPr/>
            <p:nvPr/>
          </p:nvSpPr>
          <p:spPr>
            <a:xfrm>
              <a:off x="1267328" y="3709909"/>
              <a:ext cx="513976" cy="663388"/>
            </a:xfrm>
            <a:custGeom>
              <a:avLst/>
              <a:gdLst>
                <a:gd name="connsiteX0" fmla="*/ 268941 w 513976"/>
                <a:gd name="connsiteY0" fmla="*/ 693271 h 729129"/>
                <a:gd name="connsiteX1" fmla="*/ 268941 w 513976"/>
                <a:gd name="connsiteY1" fmla="*/ 693271 h 729129"/>
                <a:gd name="connsiteX2" fmla="*/ 29882 w 513976"/>
                <a:gd name="connsiteY2" fmla="*/ 280894 h 729129"/>
                <a:gd name="connsiteX3" fmla="*/ 23906 w 513976"/>
                <a:gd name="connsiteY3" fmla="*/ 262965 h 729129"/>
                <a:gd name="connsiteX4" fmla="*/ 11953 w 513976"/>
                <a:gd name="connsiteY4" fmla="*/ 233082 h 729129"/>
                <a:gd name="connsiteX5" fmla="*/ 0 w 513976"/>
                <a:gd name="connsiteY5" fmla="*/ 203200 h 729129"/>
                <a:gd name="connsiteX6" fmla="*/ 89647 w 513976"/>
                <a:gd name="connsiteY6" fmla="*/ 239059 h 729129"/>
                <a:gd name="connsiteX7" fmla="*/ 59764 w 513976"/>
                <a:gd name="connsiteY7" fmla="*/ 155388 h 729129"/>
                <a:gd name="connsiteX8" fmla="*/ 131482 w 513976"/>
                <a:gd name="connsiteY8" fmla="*/ 227106 h 729129"/>
                <a:gd name="connsiteX9" fmla="*/ 107576 w 513976"/>
                <a:gd name="connsiteY9" fmla="*/ 143435 h 729129"/>
                <a:gd name="connsiteX10" fmla="*/ 179294 w 513976"/>
                <a:gd name="connsiteY10" fmla="*/ 215153 h 729129"/>
                <a:gd name="connsiteX11" fmla="*/ 167341 w 513976"/>
                <a:gd name="connsiteY11" fmla="*/ 125506 h 729129"/>
                <a:gd name="connsiteX12" fmla="*/ 245035 w 513976"/>
                <a:gd name="connsiteY12" fmla="*/ 215153 h 729129"/>
                <a:gd name="connsiteX13" fmla="*/ 203200 w 513976"/>
                <a:gd name="connsiteY13" fmla="*/ 0 h 729129"/>
                <a:gd name="connsiteX14" fmla="*/ 513976 w 513976"/>
                <a:gd name="connsiteY14" fmla="*/ 657412 h 729129"/>
                <a:gd name="connsiteX15" fmla="*/ 448235 w 513976"/>
                <a:gd name="connsiteY15" fmla="*/ 621553 h 729129"/>
                <a:gd name="connsiteX16" fmla="*/ 454211 w 513976"/>
                <a:gd name="connsiteY16" fmla="*/ 675341 h 729129"/>
                <a:gd name="connsiteX17" fmla="*/ 400423 w 513976"/>
                <a:gd name="connsiteY17" fmla="*/ 657412 h 729129"/>
                <a:gd name="connsiteX18" fmla="*/ 388470 w 513976"/>
                <a:gd name="connsiteY18" fmla="*/ 681318 h 729129"/>
                <a:gd name="connsiteX19" fmla="*/ 358588 w 513976"/>
                <a:gd name="connsiteY19" fmla="*/ 633506 h 729129"/>
                <a:gd name="connsiteX20" fmla="*/ 304800 w 513976"/>
                <a:gd name="connsiteY20" fmla="*/ 729129 h 729129"/>
                <a:gd name="connsiteX21" fmla="*/ 268941 w 513976"/>
                <a:gd name="connsiteY21" fmla="*/ 693271 h 729129"/>
                <a:gd name="connsiteX0" fmla="*/ 268941 w 513976"/>
                <a:gd name="connsiteY0" fmla="*/ 627530 h 663388"/>
                <a:gd name="connsiteX1" fmla="*/ 268941 w 513976"/>
                <a:gd name="connsiteY1" fmla="*/ 627530 h 663388"/>
                <a:gd name="connsiteX2" fmla="*/ 29882 w 513976"/>
                <a:gd name="connsiteY2" fmla="*/ 215153 h 663388"/>
                <a:gd name="connsiteX3" fmla="*/ 23906 w 513976"/>
                <a:gd name="connsiteY3" fmla="*/ 197224 h 663388"/>
                <a:gd name="connsiteX4" fmla="*/ 11953 w 513976"/>
                <a:gd name="connsiteY4" fmla="*/ 167341 h 663388"/>
                <a:gd name="connsiteX5" fmla="*/ 0 w 513976"/>
                <a:gd name="connsiteY5" fmla="*/ 137459 h 663388"/>
                <a:gd name="connsiteX6" fmla="*/ 89647 w 513976"/>
                <a:gd name="connsiteY6" fmla="*/ 173318 h 663388"/>
                <a:gd name="connsiteX7" fmla="*/ 59764 w 513976"/>
                <a:gd name="connsiteY7" fmla="*/ 89647 h 663388"/>
                <a:gd name="connsiteX8" fmla="*/ 131482 w 513976"/>
                <a:gd name="connsiteY8" fmla="*/ 161365 h 663388"/>
                <a:gd name="connsiteX9" fmla="*/ 107576 w 513976"/>
                <a:gd name="connsiteY9" fmla="*/ 77694 h 663388"/>
                <a:gd name="connsiteX10" fmla="*/ 179294 w 513976"/>
                <a:gd name="connsiteY10" fmla="*/ 149412 h 663388"/>
                <a:gd name="connsiteX11" fmla="*/ 167341 w 513976"/>
                <a:gd name="connsiteY11" fmla="*/ 59765 h 663388"/>
                <a:gd name="connsiteX12" fmla="*/ 245035 w 513976"/>
                <a:gd name="connsiteY12" fmla="*/ 149412 h 663388"/>
                <a:gd name="connsiteX13" fmla="*/ 221130 w 513976"/>
                <a:gd name="connsiteY13" fmla="*/ 0 h 663388"/>
                <a:gd name="connsiteX14" fmla="*/ 513976 w 513976"/>
                <a:gd name="connsiteY14" fmla="*/ 591671 h 663388"/>
                <a:gd name="connsiteX15" fmla="*/ 448235 w 513976"/>
                <a:gd name="connsiteY15" fmla="*/ 555812 h 663388"/>
                <a:gd name="connsiteX16" fmla="*/ 454211 w 513976"/>
                <a:gd name="connsiteY16" fmla="*/ 609600 h 663388"/>
                <a:gd name="connsiteX17" fmla="*/ 400423 w 513976"/>
                <a:gd name="connsiteY17" fmla="*/ 591671 h 663388"/>
                <a:gd name="connsiteX18" fmla="*/ 388470 w 513976"/>
                <a:gd name="connsiteY18" fmla="*/ 615577 h 663388"/>
                <a:gd name="connsiteX19" fmla="*/ 358588 w 513976"/>
                <a:gd name="connsiteY19" fmla="*/ 567765 h 663388"/>
                <a:gd name="connsiteX20" fmla="*/ 304800 w 513976"/>
                <a:gd name="connsiteY20" fmla="*/ 663388 h 663388"/>
                <a:gd name="connsiteX21" fmla="*/ 268941 w 513976"/>
                <a:gd name="connsiteY21" fmla="*/ 627530 h 66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3976" h="663388">
                  <a:moveTo>
                    <a:pt x="268941" y="627530"/>
                  </a:moveTo>
                  <a:lnTo>
                    <a:pt x="268941" y="627530"/>
                  </a:lnTo>
                  <a:cubicBezTo>
                    <a:pt x="189255" y="490071"/>
                    <a:pt x="108505" y="353223"/>
                    <a:pt x="29882" y="215153"/>
                  </a:cubicBezTo>
                  <a:cubicBezTo>
                    <a:pt x="26765" y="209679"/>
                    <a:pt x="26118" y="203122"/>
                    <a:pt x="23906" y="197224"/>
                  </a:cubicBezTo>
                  <a:cubicBezTo>
                    <a:pt x="20139" y="187179"/>
                    <a:pt x="15720" y="177386"/>
                    <a:pt x="11953" y="167341"/>
                  </a:cubicBezTo>
                  <a:cubicBezTo>
                    <a:pt x="876" y="137803"/>
                    <a:pt x="11403" y="160267"/>
                    <a:pt x="0" y="137459"/>
                  </a:cubicBezTo>
                  <a:lnTo>
                    <a:pt x="89647" y="173318"/>
                  </a:lnTo>
                  <a:lnTo>
                    <a:pt x="59764" y="89647"/>
                  </a:lnTo>
                  <a:lnTo>
                    <a:pt x="131482" y="161365"/>
                  </a:lnTo>
                  <a:lnTo>
                    <a:pt x="107576" y="77694"/>
                  </a:lnTo>
                  <a:lnTo>
                    <a:pt x="179294" y="149412"/>
                  </a:lnTo>
                  <a:lnTo>
                    <a:pt x="167341" y="59765"/>
                  </a:lnTo>
                  <a:lnTo>
                    <a:pt x="245035" y="149412"/>
                  </a:lnTo>
                  <a:lnTo>
                    <a:pt x="221130" y="0"/>
                  </a:lnTo>
                  <a:lnTo>
                    <a:pt x="513976" y="591671"/>
                  </a:lnTo>
                  <a:lnTo>
                    <a:pt x="448235" y="555812"/>
                  </a:lnTo>
                  <a:lnTo>
                    <a:pt x="454211" y="609600"/>
                  </a:lnTo>
                  <a:lnTo>
                    <a:pt x="400423" y="591671"/>
                  </a:lnTo>
                  <a:lnTo>
                    <a:pt x="388470" y="615577"/>
                  </a:lnTo>
                  <a:lnTo>
                    <a:pt x="358588" y="567765"/>
                  </a:lnTo>
                  <a:lnTo>
                    <a:pt x="304800" y="663388"/>
                  </a:lnTo>
                  <a:lnTo>
                    <a:pt x="268941" y="627530"/>
                  </a:lnTo>
                  <a:close/>
                </a:path>
              </a:pathLst>
            </a:custGeom>
            <a:solidFill>
              <a:srgbClr val="00206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9C3D554-54C5-4E6A-841B-92A78F224672}"/>
                </a:ext>
              </a:extLst>
            </p:cNvPr>
            <p:cNvSpPr txBox="1"/>
            <p:nvPr/>
          </p:nvSpPr>
          <p:spPr>
            <a:xfrm>
              <a:off x="763994" y="2253069"/>
              <a:ext cx="1857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2019</a:t>
              </a:r>
            </a:p>
          </p:txBody>
        </p:sp>
        <p:pic>
          <p:nvPicPr>
            <p:cNvPr id="59" name="Graphic 58" descr="Head with gears">
              <a:extLst>
                <a:ext uri="{FF2B5EF4-FFF2-40B4-BE49-F238E27FC236}">
                  <a16:creationId xmlns:a16="http://schemas.microsoft.com/office/drawing/2014/main" id="{F07B4143-074D-467A-8C77-79A4A1F36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7131" y="2696131"/>
              <a:ext cx="914400" cy="914400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2D131959-3572-419F-8100-A0B9C0C9DBEC}"/>
              </a:ext>
            </a:extLst>
          </p:cNvPr>
          <p:cNvSpPr txBox="1"/>
          <p:nvPr/>
        </p:nvSpPr>
        <p:spPr>
          <a:xfrm>
            <a:off x="3114193" y="170179"/>
            <a:ext cx="596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TIMELINE INFOGRAPHICS</a:t>
            </a:r>
          </a:p>
        </p:txBody>
      </p:sp>
    </p:spTree>
    <p:extLst>
      <p:ext uri="{BB962C8B-B14F-4D97-AF65-F5344CB8AC3E}">
        <p14:creationId xmlns:p14="http://schemas.microsoft.com/office/powerpoint/2010/main" val="180827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AD8E3"/>
            </a:gs>
            <a:gs pos="0">
              <a:srgbClr val="F8F8F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B84C472-A91F-4391-86A1-95D218A0F493}"/>
              </a:ext>
            </a:extLst>
          </p:cNvPr>
          <p:cNvGrpSpPr/>
          <p:nvPr/>
        </p:nvGrpSpPr>
        <p:grpSpPr>
          <a:xfrm>
            <a:off x="10033540" y="2142909"/>
            <a:ext cx="2244499" cy="2434510"/>
            <a:chOff x="10033540" y="2142909"/>
            <a:chExt cx="2244499" cy="24345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3548483-14CA-4255-AF45-7B199E3F0E24}"/>
                </a:ext>
              </a:extLst>
            </p:cNvPr>
            <p:cNvGrpSpPr/>
            <p:nvPr/>
          </p:nvGrpSpPr>
          <p:grpSpPr>
            <a:xfrm>
              <a:off x="10033540" y="2142909"/>
              <a:ext cx="2244499" cy="2434510"/>
              <a:chOff x="2728686" y="1944914"/>
              <a:chExt cx="3055724" cy="331441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4C55B9B-7851-4E4E-BFF5-E2904B1D08F2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56000"/>
                </a:schemeClr>
              </a:solidFill>
              <a:ln>
                <a:noFill/>
              </a:ln>
              <a:effectLst>
                <a:softEdge rad="457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Top Corners One Rounded and One Snipped 68">
                <a:extLst>
                  <a:ext uri="{FF2B5EF4-FFF2-40B4-BE49-F238E27FC236}">
                    <a16:creationId xmlns:a16="http://schemas.microsoft.com/office/drawing/2014/main" id="{99B475DA-55D7-4BB1-A175-D0961A7A8890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7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ight Triangle 19">
                <a:extLst>
                  <a:ext uri="{FF2B5EF4-FFF2-40B4-BE49-F238E27FC236}">
                    <a16:creationId xmlns:a16="http://schemas.microsoft.com/office/drawing/2014/main" id="{9A08256F-D2A0-4B59-9CD9-6A87B129405A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gradFill flip="none" rotWithShape="1">
                <a:gsLst>
                  <a:gs pos="69000">
                    <a:srgbClr val="C80051"/>
                  </a:gs>
                  <a:gs pos="0">
                    <a:srgbClr val="C8005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946030C-D9A7-433B-B985-51E4694C0A58}"/>
                </a:ext>
              </a:extLst>
            </p:cNvPr>
            <p:cNvSpPr txBox="1"/>
            <p:nvPr/>
          </p:nvSpPr>
          <p:spPr>
            <a:xfrm>
              <a:off x="10621215" y="24372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2020</a:t>
              </a:r>
            </a:p>
          </p:txBody>
        </p:sp>
        <p:pic>
          <p:nvPicPr>
            <p:cNvPr id="77" name="Graphic 76" descr="Business Growth">
              <a:extLst>
                <a:ext uri="{FF2B5EF4-FFF2-40B4-BE49-F238E27FC236}">
                  <a16:creationId xmlns:a16="http://schemas.microsoft.com/office/drawing/2014/main" id="{EAD498D3-D037-4023-BD4D-19BA7943E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1976" y="2982484"/>
              <a:ext cx="914400" cy="9144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B2E1506-2FEB-46D8-80CA-DB767DBA0F3A}"/>
              </a:ext>
            </a:extLst>
          </p:cNvPr>
          <p:cNvGrpSpPr/>
          <p:nvPr/>
        </p:nvGrpSpPr>
        <p:grpSpPr>
          <a:xfrm>
            <a:off x="5216366" y="2177327"/>
            <a:ext cx="2244499" cy="2434510"/>
            <a:chOff x="5216366" y="2177327"/>
            <a:chExt cx="2244499" cy="243451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F99D7C3-1290-4D6F-BB9C-DCE86F8C297E}"/>
                </a:ext>
              </a:extLst>
            </p:cNvPr>
            <p:cNvGrpSpPr/>
            <p:nvPr/>
          </p:nvGrpSpPr>
          <p:grpSpPr>
            <a:xfrm>
              <a:off x="5216366" y="2177327"/>
              <a:ext cx="2244499" cy="2434510"/>
              <a:chOff x="2728686" y="1944914"/>
              <a:chExt cx="3055724" cy="331441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8F6740-9C0B-4ED0-A3A6-43E36CE01520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56000"/>
                </a:schemeClr>
              </a:solidFill>
              <a:ln>
                <a:noFill/>
              </a:ln>
              <a:effectLst>
                <a:softEdge rad="457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: Top Corners One Rounded and One Snipped 48">
                <a:extLst>
                  <a:ext uri="{FF2B5EF4-FFF2-40B4-BE49-F238E27FC236}">
                    <a16:creationId xmlns:a16="http://schemas.microsoft.com/office/drawing/2014/main" id="{6272D699-E94C-4EE1-9F6C-6960693A1BB8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7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ABF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ight Triangle 19">
                <a:extLst>
                  <a:ext uri="{FF2B5EF4-FFF2-40B4-BE49-F238E27FC236}">
                    <a16:creationId xmlns:a16="http://schemas.microsoft.com/office/drawing/2014/main" id="{CBCB9EC6-9587-4791-85F1-60BA097853BB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gradFill flip="none" rotWithShape="1">
                <a:gsLst>
                  <a:gs pos="69000">
                    <a:srgbClr val="82DA00"/>
                  </a:gs>
                  <a:gs pos="0">
                    <a:srgbClr val="87E20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9FF9BA2-0505-4173-B20E-367DCBFF2CA1}"/>
                </a:ext>
              </a:extLst>
            </p:cNvPr>
            <p:cNvSpPr txBox="1"/>
            <p:nvPr/>
          </p:nvSpPr>
          <p:spPr>
            <a:xfrm>
              <a:off x="5756939" y="24372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2018</a:t>
              </a:r>
            </a:p>
          </p:txBody>
        </p:sp>
        <p:pic>
          <p:nvPicPr>
            <p:cNvPr id="79" name="Graphic 78" descr="Handshake">
              <a:extLst>
                <a:ext uri="{FF2B5EF4-FFF2-40B4-BE49-F238E27FC236}">
                  <a16:creationId xmlns:a16="http://schemas.microsoft.com/office/drawing/2014/main" id="{1EF788AB-0A81-4004-B7C8-0DCD3E2BC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74476" y="2958859"/>
              <a:ext cx="958881" cy="958881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F1420E5-62DD-48F5-97F1-F88A32B90DCD}"/>
              </a:ext>
            </a:extLst>
          </p:cNvPr>
          <p:cNvGrpSpPr/>
          <p:nvPr/>
        </p:nvGrpSpPr>
        <p:grpSpPr>
          <a:xfrm>
            <a:off x="7624954" y="2160118"/>
            <a:ext cx="2244499" cy="2434510"/>
            <a:chOff x="7624954" y="2160118"/>
            <a:chExt cx="2244499" cy="243451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4F4058B-DD1C-4B39-82D9-E0D8BFA87B8D}"/>
                </a:ext>
              </a:extLst>
            </p:cNvPr>
            <p:cNvGrpSpPr/>
            <p:nvPr/>
          </p:nvGrpSpPr>
          <p:grpSpPr>
            <a:xfrm>
              <a:off x="7624954" y="2160118"/>
              <a:ext cx="2244499" cy="2434510"/>
              <a:chOff x="2728686" y="1944914"/>
              <a:chExt cx="3055724" cy="331441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62BCD9A-6E1A-4DFD-8628-C720986BC914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56000"/>
                </a:schemeClr>
              </a:solidFill>
              <a:ln>
                <a:noFill/>
              </a:ln>
              <a:effectLst>
                <a:softEdge rad="457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Top Corners One Rounded and One Snipped 58">
                <a:extLst>
                  <a:ext uri="{FF2B5EF4-FFF2-40B4-BE49-F238E27FC236}">
                    <a16:creationId xmlns:a16="http://schemas.microsoft.com/office/drawing/2014/main" id="{153D79D3-FEA7-4B40-8FAE-A1EF8C4D3845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7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ight Triangle 19">
                <a:extLst>
                  <a:ext uri="{FF2B5EF4-FFF2-40B4-BE49-F238E27FC236}">
                    <a16:creationId xmlns:a16="http://schemas.microsoft.com/office/drawing/2014/main" id="{C43B8531-C95E-45BD-8ED8-6B2408CED728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gradFill flip="none" rotWithShape="1">
                <a:gsLst>
                  <a:gs pos="69000">
                    <a:srgbClr val="D200D2"/>
                  </a:gs>
                  <a:gs pos="0">
                    <a:srgbClr val="D200D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C7BB7FE-C115-4746-9E9E-D8F95E2B5314}"/>
                </a:ext>
              </a:extLst>
            </p:cNvPr>
            <p:cNvSpPr txBox="1"/>
            <p:nvPr/>
          </p:nvSpPr>
          <p:spPr>
            <a:xfrm>
              <a:off x="8189077" y="24372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2019</a:t>
              </a:r>
            </a:p>
          </p:txBody>
        </p:sp>
        <p:pic>
          <p:nvPicPr>
            <p:cNvPr id="81" name="Graphic 80" descr="Target Audience">
              <a:extLst>
                <a:ext uri="{FF2B5EF4-FFF2-40B4-BE49-F238E27FC236}">
                  <a16:creationId xmlns:a16="http://schemas.microsoft.com/office/drawing/2014/main" id="{1B6C01D1-CBF8-4B5D-9814-FF8422A31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83065" y="3029425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BF3089C-D379-4C91-8327-451EEE0753F2}"/>
              </a:ext>
            </a:extLst>
          </p:cNvPr>
          <p:cNvGrpSpPr/>
          <p:nvPr/>
        </p:nvGrpSpPr>
        <p:grpSpPr>
          <a:xfrm>
            <a:off x="2807778" y="2194536"/>
            <a:ext cx="2244499" cy="2434510"/>
            <a:chOff x="2807778" y="2194536"/>
            <a:chExt cx="2244499" cy="243451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6E5F608-C3A9-41FC-B97B-3CB78CE45FEB}"/>
                </a:ext>
              </a:extLst>
            </p:cNvPr>
            <p:cNvGrpSpPr/>
            <p:nvPr/>
          </p:nvGrpSpPr>
          <p:grpSpPr>
            <a:xfrm>
              <a:off x="2807778" y="2194536"/>
              <a:ext cx="2244499" cy="2434510"/>
              <a:chOff x="2728686" y="1944914"/>
              <a:chExt cx="3055724" cy="331441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AC48A58-F819-4DA0-96B5-DF365AA7CC86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56000"/>
                </a:schemeClr>
              </a:solidFill>
              <a:ln>
                <a:noFill/>
              </a:ln>
              <a:effectLst>
                <a:softEdge rad="457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Top Corners One Rounded and One Snipped 38">
                <a:extLst>
                  <a:ext uri="{FF2B5EF4-FFF2-40B4-BE49-F238E27FC236}">
                    <a16:creationId xmlns:a16="http://schemas.microsoft.com/office/drawing/2014/main" id="{A4DE224C-7D79-4BEB-B9B7-C8F018D45564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7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Triangle 19">
                <a:extLst>
                  <a:ext uri="{FF2B5EF4-FFF2-40B4-BE49-F238E27FC236}">
                    <a16:creationId xmlns:a16="http://schemas.microsoft.com/office/drawing/2014/main" id="{7F5C78CA-A608-4D59-A902-8F6E1A936CE7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gradFill flip="none" rotWithShape="1">
                <a:gsLst>
                  <a:gs pos="69000">
                    <a:srgbClr val="0091C4"/>
                  </a:gs>
                  <a:gs pos="0">
                    <a:srgbClr val="00A1DA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7FF40ED-65A1-4F2C-B8D4-30ED17732F01}"/>
                </a:ext>
              </a:extLst>
            </p:cNvPr>
            <p:cNvSpPr txBox="1"/>
            <p:nvPr/>
          </p:nvSpPr>
          <p:spPr>
            <a:xfrm>
              <a:off x="3324801" y="24372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2017</a:t>
              </a:r>
            </a:p>
          </p:txBody>
        </p:sp>
        <p:pic>
          <p:nvPicPr>
            <p:cNvPr id="83" name="Graphic 82" descr="Briefcase">
              <a:extLst>
                <a:ext uri="{FF2B5EF4-FFF2-40B4-BE49-F238E27FC236}">
                  <a16:creationId xmlns:a16="http://schemas.microsoft.com/office/drawing/2014/main" id="{0E11A389-0DB0-4C0C-A4D5-1D1600C42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03204" y="2989234"/>
              <a:ext cx="761747" cy="761747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8A1790-9389-41FC-AAA9-252655DA136A}"/>
              </a:ext>
            </a:extLst>
          </p:cNvPr>
          <p:cNvGrpSpPr/>
          <p:nvPr/>
        </p:nvGrpSpPr>
        <p:grpSpPr>
          <a:xfrm>
            <a:off x="399190" y="1662948"/>
            <a:ext cx="2244499" cy="2983307"/>
            <a:chOff x="399190" y="1662948"/>
            <a:chExt cx="2244499" cy="298330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AA90E7-0F50-4C7E-AE17-B422819F6C15}"/>
                </a:ext>
              </a:extLst>
            </p:cNvPr>
            <p:cNvGrpSpPr/>
            <p:nvPr/>
          </p:nvGrpSpPr>
          <p:grpSpPr>
            <a:xfrm>
              <a:off x="399190" y="2211745"/>
              <a:ext cx="2244499" cy="2434510"/>
              <a:chOff x="2728686" y="1944914"/>
              <a:chExt cx="3055724" cy="331441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2149E3A-A61D-4E93-A21B-94876A0667C5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56000"/>
                </a:schemeClr>
              </a:solidFill>
              <a:ln>
                <a:noFill/>
              </a:ln>
              <a:effectLst>
                <a:softEdge rad="457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: Top Corners One Rounded and One Snipped 4">
                <a:extLst>
                  <a:ext uri="{FF2B5EF4-FFF2-40B4-BE49-F238E27FC236}">
                    <a16:creationId xmlns:a16="http://schemas.microsoft.com/office/drawing/2014/main" id="{192CABDA-48E9-4A9F-88DA-2E05F248400E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7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1B87133E-D4E1-49DB-8C13-45A402AB559B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gradFill flip="none" rotWithShape="1">
                <a:gsLst>
                  <a:gs pos="69000">
                    <a:srgbClr val="C79200"/>
                  </a:gs>
                  <a:gs pos="0">
                    <a:srgbClr val="E6AA0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382EE96-33D9-4FBD-A118-BCF2E6B33FB7}"/>
                </a:ext>
              </a:extLst>
            </p:cNvPr>
            <p:cNvGrpSpPr/>
            <p:nvPr/>
          </p:nvGrpSpPr>
          <p:grpSpPr>
            <a:xfrm>
              <a:off x="1161143" y="1662948"/>
              <a:ext cx="389900" cy="815066"/>
              <a:chOff x="3976914" y="1402541"/>
              <a:chExt cx="421209" cy="782522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8F35C1D-2269-41CD-B0E2-5C2295B6E0FB}"/>
                  </a:ext>
                </a:extLst>
              </p:cNvPr>
              <p:cNvSpPr/>
              <p:nvPr/>
            </p:nvSpPr>
            <p:spPr>
              <a:xfrm rot="880349" flipH="1">
                <a:off x="4098363" y="1767370"/>
                <a:ext cx="36855" cy="417693"/>
              </a:xfrm>
              <a:prstGeom prst="rect">
                <a:avLst/>
              </a:prstGeom>
              <a:gradFill flip="none" rotWithShape="1">
                <a:gsLst>
                  <a:gs pos="83208">
                    <a:schemeClr val="bg1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  <a:gs pos="56609">
                    <a:schemeClr val="bg1">
                      <a:lumMod val="50000"/>
                    </a:schemeClr>
                  </a:gs>
                  <a:gs pos="25700">
                    <a:schemeClr val="bg1">
                      <a:lumMod val="9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ADF4923-A416-4754-9761-0D6992BC5848}"/>
                  </a:ext>
                </a:extLst>
              </p:cNvPr>
              <p:cNvSpPr/>
              <p:nvPr/>
            </p:nvSpPr>
            <p:spPr>
              <a:xfrm>
                <a:off x="3976914" y="1546639"/>
                <a:ext cx="421209" cy="421209"/>
              </a:xfrm>
              <a:prstGeom prst="ellipse">
                <a:avLst/>
              </a:prstGeom>
              <a:ln>
                <a:noFill/>
              </a:ln>
              <a:effectLst>
                <a:innerShdw blurRad="3048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rapezoid 10">
                <a:extLst>
                  <a:ext uri="{FF2B5EF4-FFF2-40B4-BE49-F238E27FC236}">
                    <a16:creationId xmlns:a16="http://schemas.microsoft.com/office/drawing/2014/main" id="{51E5A6D4-1FE5-4DF4-AC44-AAE22CEF66A4}"/>
                  </a:ext>
                </a:extLst>
              </p:cNvPr>
              <p:cNvSpPr/>
              <p:nvPr/>
            </p:nvSpPr>
            <p:spPr>
              <a:xfrm rot="1060331">
                <a:off x="4130543" y="1496993"/>
                <a:ext cx="197638" cy="310350"/>
              </a:xfrm>
              <a:custGeom>
                <a:avLst/>
                <a:gdLst>
                  <a:gd name="connsiteX0" fmla="*/ 0 w 1129849"/>
                  <a:gd name="connsiteY0" fmla="*/ 1197614 h 1197614"/>
                  <a:gd name="connsiteX1" fmla="*/ 282462 w 1129849"/>
                  <a:gd name="connsiteY1" fmla="*/ 0 h 1197614"/>
                  <a:gd name="connsiteX2" fmla="*/ 847387 w 1129849"/>
                  <a:gd name="connsiteY2" fmla="*/ 0 h 1197614"/>
                  <a:gd name="connsiteX3" fmla="*/ 1129849 w 1129849"/>
                  <a:gd name="connsiteY3" fmla="*/ 1197614 h 1197614"/>
                  <a:gd name="connsiteX4" fmla="*/ 0 w 1129849"/>
                  <a:gd name="connsiteY4" fmla="*/ 1197614 h 1197614"/>
                  <a:gd name="connsiteX0" fmla="*/ 0 w 1129849"/>
                  <a:gd name="connsiteY0" fmla="*/ 1197614 h 1310535"/>
                  <a:gd name="connsiteX1" fmla="*/ 282462 w 1129849"/>
                  <a:gd name="connsiteY1" fmla="*/ 0 h 1310535"/>
                  <a:gd name="connsiteX2" fmla="*/ 847387 w 1129849"/>
                  <a:gd name="connsiteY2" fmla="*/ 0 h 1310535"/>
                  <a:gd name="connsiteX3" fmla="*/ 1129849 w 1129849"/>
                  <a:gd name="connsiteY3" fmla="*/ 1197614 h 1310535"/>
                  <a:gd name="connsiteX4" fmla="*/ 0 w 1129849"/>
                  <a:gd name="connsiteY4" fmla="*/ 1197614 h 1310535"/>
                  <a:gd name="connsiteX0" fmla="*/ 0 w 1129849"/>
                  <a:gd name="connsiteY0" fmla="*/ 1197614 h 1358294"/>
                  <a:gd name="connsiteX1" fmla="*/ 282462 w 1129849"/>
                  <a:gd name="connsiteY1" fmla="*/ 0 h 1358294"/>
                  <a:gd name="connsiteX2" fmla="*/ 847387 w 1129849"/>
                  <a:gd name="connsiteY2" fmla="*/ 0 h 1358294"/>
                  <a:gd name="connsiteX3" fmla="*/ 1129849 w 1129849"/>
                  <a:gd name="connsiteY3" fmla="*/ 1197614 h 1358294"/>
                  <a:gd name="connsiteX4" fmla="*/ 0 w 1129849"/>
                  <a:gd name="connsiteY4" fmla="*/ 1197614 h 1358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9849" h="1358294">
                    <a:moveTo>
                      <a:pt x="0" y="1197614"/>
                    </a:moveTo>
                    <a:lnTo>
                      <a:pt x="282462" y="0"/>
                    </a:lnTo>
                    <a:lnTo>
                      <a:pt x="847387" y="0"/>
                    </a:lnTo>
                    <a:lnTo>
                      <a:pt x="1129849" y="1197614"/>
                    </a:lnTo>
                    <a:cubicBezTo>
                      <a:pt x="529520" y="1451687"/>
                      <a:pt x="415659" y="1367972"/>
                      <a:pt x="0" y="1197614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DBB7020-8369-48CB-8B57-387983CE2605}"/>
                  </a:ext>
                </a:extLst>
              </p:cNvPr>
              <p:cNvSpPr/>
              <p:nvPr/>
            </p:nvSpPr>
            <p:spPr>
              <a:xfrm>
                <a:off x="4142587" y="1402541"/>
                <a:ext cx="255535" cy="255535"/>
              </a:xfrm>
              <a:prstGeom prst="ellipse">
                <a:avLst/>
              </a:prstGeom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DC28827-90BA-4BED-B06B-CEE966E3C2AF}"/>
              </a:ext>
            </a:extLst>
          </p:cNvPr>
          <p:cNvGrpSpPr/>
          <p:nvPr/>
        </p:nvGrpSpPr>
        <p:grpSpPr>
          <a:xfrm>
            <a:off x="3569731" y="1645739"/>
            <a:ext cx="389900" cy="815066"/>
            <a:chOff x="3976914" y="1402541"/>
            <a:chExt cx="421209" cy="78252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CAB0AB3-E831-4233-BF41-7C93C37474BA}"/>
                </a:ext>
              </a:extLst>
            </p:cNvPr>
            <p:cNvSpPr/>
            <p:nvPr/>
          </p:nvSpPr>
          <p:spPr>
            <a:xfrm rot="880349" flipH="1">
              <a:off x="4098363" y="1767370"/>
              <a:ext cx="36855" cy="417693"/>
            </a:xfrm>
            <a:prstGeom prst="rect">
              <a:avLst/>
            </a:prstGeom>
            <a:gradFill flip="none" rotWithShape="1">
              <a:gsLst>
                <a:gs pos="83208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56609">
                  <a:schemeClr val="bg1">
                    <a:lumMod val="50000"/>
                  </a:schemeClr>
                </a:gs>
                <a:gs pos="25700">
                  <a:schemeClr val="bg1">
                    <a:lumMod val="9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B3C1A5A-8C12-474E-A329-402E5FDC4365}"/>
                </a:ext>
              </a:extLst>
            </p:cNvPr>
            <p:cNvSpPr/>
            <p:nvPr/>
          </p:nvSpPr>
          <p:spPr>
            <a:xfrm>
              <a:off x="3976914" y="1546639"/>
              <a:ext cx="421209" cy="4212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304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apezoid 10">
              <a:extLst>
                <a:ext uri="{FF2B5EF4-FFF2-40B4-BE49-F238E27FC236}">
                  <a16:creationId xmlns:a16="http://schemas.microsoft.com/office/drawing/2014/main" id="{E1E5144C-43A5-4F4A-856C-D0D5C6E94356}"/>
                </a:ext>
              </a:extLst>
            </p:cNvPr>
            <p:cNvSpPr/>
            <p:nvPr/>
          </p:nvSpPr>
          <p:spPr>
            <a:xfrm rot="1060331">
              <a:off x="4130543" y="1496993"/>
              <a:ext cx="197638" cy="310350"/>
            </a:xfrm>
            <a:custGeom>
              <a:avLst/>
              <a:gdLst>
                <a:gd name="connsiteX0" fmla="*/ 0 w 1129849"/>
                <a:gd name="connsiteY0" fmla="*/ 1197614 h 1197614"/>
                <a:gd name="connsiteX1" fmla="*/ 282462 w 1129849"/>
                <a:gd name="connsiteY1" fmla="*/ 0 h 1197614"/>
                <a:gd name="connsiteX2" fmla="*/ 847387 w 1129849"/>
                <a:gd name="connsiteY2" fmla="*/ 0 h 1197614"/>
                <a:gd name="connsiteX3" fmla="*/ 1129849 w 1129849"/>
                <a:gd name="connsiteY3" fmla="*/ 1197614 h 1197614"/>
                <a:gd name="connsiteX4" fmla="*/ 0 w 1129849"/>
                <a:gd name="connsiteY4" fmla="*/ 1197614 h 1197614"/>
                <a:gd name="connsiteX0" fmla="*/ 0 w 1129849"/>
                <a:gd name="connsiteY0" fmla="*/ 1197614 h 1310535"/>
                <a:gd name="connsiteX1" fmla="*/ 282462 w 1129849"/>
                <a:gd name="connsiteY1" fmla="*/ 0 h 1310535"/>
                <a:gd name="connsiteX2" fmla="*/ 847387 w 1129849"/>
                <a:gd name="connsiteY2" fmla="*/ 0 h 1310535"/>
                <a:gd name="connsiteX3" fmla="*/ 1129849 w 1129849"/>
                <a:gd name="connsiteY3" fmla="*/ 1197614 h 1310535"/>
                <a:gd name="connsiteX4" fmla="*/ 0 w 1129849"/>
                <a:gd name="connsiteY4" fmla="*/ 1197614 h 1310535"/>
                <a:gd name="connsiteX0" fmla="*/ 0 w 1129849"/>
                <a:gd name="connsiteY0" fmla="*/ 1197614 h 1358294"/>
                <a:gd name="connsiteX1" fmla="*/ 282462 w 1129849"/>
                <a:gd name="connsiteY1" fmla="*/ 0 h 1358294"/>
                <a:gd name="connsiteX2" fmla="*/ 847387 w 1129849"/>
                <a:gd name="connsiteY2" fmla="*/ 0 h 1358294"/>
                <a:gd name="connsiteX3" fmla="*/ 1129849 w 1129849"/>
                <a:gd name="connsiteY3" fmla="*/ 1197614 h 1358294"/>
                <a:gd name="connsiteX4" fmla="*/ 0 w 1129849"/>
                <a:gd name="connsiteY4" fmla="*/ 1197614 h 135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9849" h="1358294">
                  <a:moveTo>
                    <a:pt x="0" y="1197614"/>
                  </a:moveTo>
                  <a:lnTo>
                    <a:pt x="282462" y="0"/>
                  </a:lnTo>
                  <a:lnTo>
                    <a:pt x="847387" y="0"/>
                  </a:lnTo>
                  <a:lnTo>
                    <a:pt x="1129849" y="1197614"/>
                  </a:lnTo>
                  <a:cubicBezTo>
                    <a:pt x="529520" y="1451687"/>
                    <a:pt x="415659" y="1367972"/>
                    <a:pt x="0" y="1197614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0C8257-48DE-4EE1-A5C3-DCEA1CDA1293}"/>
                </a:ext>
              </a:extLst>
            </p:cNvPr>
            <p:cNvSpPr/>
            <p:nvPr/>
          </p:nvSpPr>
          <p:spPr>
            <a:xfrm>
              <a:off x="4142587" y="1402541"/>
              <a:ext cx="255535" cy="2555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CF66F4-F3FD-48AB-9D13-006C3172DDA8}"/>
              </a:ext>
            </a:extLst>
          </p:cNvPr>
          <p:cNvGrpSpPr/>
          <p:nvPr/>
        </p:nvGrpSpPr>
        <p:grpSpPr>
          <a:xfrm>
            <a:off x="5978319" y="1628530"/>
            <a:ext cx="389900" cy="815066"/>
            <a:chOff x="3976914" y="1402541"/>
            <a:chExt cx="421209" cy="78252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461C5E-3351-436E-B38C-FCC9C8B9BC0B}"/>
                </a:ext>
              </a:extLst>
            </p:cNvPr>
            <p:cNvSpPr/>
            <p:nvPr/>
          </p:nvSpPr>
          <p:spPr>
            <a:xfrm rot="880349" flipH="1">
              <a:off x="4098363" y="1767370"/>
              <a:ext cx="36855" cy="417693"/>
            </a:xfrm>
            <a:prstGeom prst="rect">
              <a:avLst/>
            </a:prstGeom>
            <a:gradFill flip="none" rotWithShape="1">
              <a:gsLst>
                <a:gs pos="83208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56609">
                  <a:schemeClr val="bg1">
                    <a:lumMod val="50000"/>
                  </a:schemeClr>
                </a:gs>
                <a:gs pos="25700">
                  <a:schemeClr val="bg1">
                    <a:lumMod val="9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9D5A17-E7EB-460D-80D8-42B1CC056D8B}"/>
                </a:ext>
              </a:extLst>
            </p:cNvPr>
            <p:cNvSpPr/>
            <p:nvPr/>
          </p:nvSpPr>
          <p:spPr>
            <a:xfrm>
              <a:off x="3976914" y="1546639"/>
              <a:ext cx="421209" cy="42120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innerShdw blurRad="304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apezoid 10">
              <a:extLst>
                <a:ext uri="{FF2B5EF4-FFF2-40B4-BE49-F238E27FC236}">
                  <a16:creationId xmlns:a16="http://schemas.microsoft.com/office/drawing/2014/main" id="{00F34463-6DAD-42C7-8A0D-0D547C0F9701}"/>
                </a:ext>
              </a:extLst>
            </p:cNvPr>
            <p:cNvSpPr/>
            <p:nvPr/>
          </p:nvSpPr>
          <p:spPr>
            <a:xfrm rot="1060331">
              <a:off x="4130543" y="1496993"/>
              <a:ext cx="197638" cy="310350"/>
            </a:xfrm>
            <a:custGeom>
              <a:avLst/>
              <a:gdLst>
                <a:gd name="connsiteX0" fmla="*/ 0 w 1129849"/>
                <a:gd name="connsiteY0" fmla="*/ 1197614 h 1197614"/>
                <a:gd name="connsiteX1" fmla="*/ 282462 w 1129849"/>
                <a:gd name="connsiteY1" fmla="*/ 0 h 1197614"/>
                <a:gd name="connsiteX2" fmla="*/ 847387 w 1129849"/>
                <a:gd name="connsiteY2" fmla="*/ 0 h 1197614"/>
                <a:gd name="connsiteX3" fmla="*/ 1129849 w 1129849"/>
                <a:gd name="connsiteY3" fmla="*/ 1197614 h 1197614"/>
                <a:gd name="connsiteX4" fmla="*/ 0 w 1129849"/>
                <a:gd name="connsiteY4" fmla="*/ 1197614 h 1197614"/>
                <a:gd name="connsiteX0" fmla="*/ 0 w 1129849"/>
                <a:gd name="connsiteY0" fmla="*/ 1197614 h 1310535"/>
                <a:gd name="connsiteX1" fmla="*/ 282462 w 1129849"/>
                <a:gd name="connsiteY1" fmla="*/ 0 h 1310535"/>
                <a:gd name="connsiteX2" fmla="*/ 847387 w 1129849"/>
                <a:gd name="connsiteY2" fmla="*/ 0 h 1310535"/>
                <a:gd name="connsiteX3" fmla="*/ 1129849 w 1129849"/>
                <a:gd name="connsiteY3" fmla="*/ 1197614 h 1310535"/>
                <a:gd name="connsiteX4" fmla="*/ 0 w 1129849"/>
                <a:gd name="connsiteY4" fmla="*/ 1197614 h 1310535"/>
                <a:gd name="connsiteX0" fmla="*/ 0 w 1129849"/>
                <a:gd name="connsiteY0" fmla="*/ 1197614 h 1358294"/>
                <a:gd name="connsiteX1" fmla="*/ 282462 w 1129849"/>
                <a:gd name="connsiteY1" fmla="*/ 0 h 1358294"/>
                <a:gd name="connsiteX2" fmla="*/ 847387 w 1129849"/>
                <a:gd name="connsiteY2" fmla="*/ 0 h 1358294"/>
                <a:gd name="connsiteX3" fmla="*/ 1129849 w 1129849"/>
                <a:gd name="connsiteY3" fmla="*/ 1197614 h 1358294"/>
                <a:gd name="connsiteX4" fmla="*/ 0 w 1129849"/>
                <a:gd name="connsiteY4" fmla="*/ 1197614 h 135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9849" h="1358294">
                  <a:moveTo>
                    <a:pt x="0" y="1197614"/>
                  </a:moveTo>
                  <a:lnTo>
                    <a:pt x="282462" y="0"/>
                  </a:lnTo>
                  <a:lnTo>
                    <a:pt x="847387" y="0"/>
                  </a:lnTo>
                  <a:lnTo>
                    <a:pt x="1129849" y="1197614"/>
                  </a:lnTo>
                  <a:cubicBezTo>
                    <a:pt x="529520" y="1451687"/>
                    <a:pt x="415659" y="1367972"/>
                    <a:pt x="0" y="1197614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854B1F9-41AE-42C9-90AF-E85BCE423BFA}"/>
                </a:ext>
              </a:extLst>
            </p:cNvPr>
            <p:cNvSpPr/>
            <p:nvPr/>
          </p:nvSpPr>
          <p:spPr>
            <a:xfrm>
              <a:off x="4142587" y="1402541"/>
              <a:ext cx="255535" cy="25553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9326A02-F5AB-440F-95F2-67AE523CF330}"/>
              </a:ext>
            </a:extLst>
          </p:cNvPr>
          <p:cNvGrpSpPr/>
          <p:nvPr/>
        </p:nvGrpSpPr>
        <p:grpSpPr>
          <a:xfrm>
            <a:off x="8386907" y="1611321"/>
            <a:ext cx="389900" cy="815066"/>
            <a:chOff x="3976914" y="1402541"/>
            <a:chExt cx="421209" cy="78252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0C8951E-5E25-4C45-8DA1-B30490451F64}"/>
                </a:ext>
              </a:extLst>
            </p:cNvPr>
            <p:cNvSpPr/>
            <p:nvPr/>
          </p:nvSpPr>
          <p:spPr>
            <a:xfrm rot="880349" flipH="1">
              <a:off x="4098363" y="1767370"/>
              <a:ext cx="36855" cy="417693"/>
            </a:xfrm>
            <a:prstGeom prst="rect">
              <a:avLst/>
            </a:prstGeom>
            <a:gradFill flip="none" rotWithShape="1">
              <a:gsLst>
                <a:gs pos="83208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56609">
                  <a:schemeClr val="bg1">
                    <a:lumMod val="50000"/>
                  </a:schemeClr>
                </a:gs>
                <a:gs pos="25700">
                  <a:schemeClr val="bg1">
                    <a:lumMod val="9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D95E8CF-EACF-4637-9C13-C9263E849896}"/>
                </a:ext>
              </a:extLst>
            </p:cNvPr>
            <p:cNvSpPr/>
            <p:nvPr/>
          </p:nvSpPr>
          <p:spPr>
            <a:xfrm>
              <a:off x="3976914" y="1546639"/>
              <a:ext cx="421209" cy="421209"/>
            </a:xfrm>
            <a:prstGeom prst="ellipse">
              <a:avLst/>
            </a:prstGeom>
            <a:solidFill>
              <a:srgbClr val="D236A5"/>
            </a:solidFill>
            <a:ln>
              <a:noFill/>
            </a:ln>
            <a:effectLst>
              <a:innerShdw blurRad="304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rapezoid 10">
              <a:extLst>
                <a:ext uri="{FF2B5EF4-FFF2-40B4-BE49-F238E27FC236}">
                  <a16:creationId xmlns:a16="http://schemas.microsoft.com/office/drawing/2014/main" id="{C03FF976-880A-4455-818E-3CFD61D3A2F3}"/>
                </a:ext>
              </a:extLst>
            </p:cNvPr>
            <p:cNvSpPr/>
            <p:nvPr/>
          </p:nvSpPr>
          <p:spPr>
            <a:xfrm rot="1060331">
              <a:off x="4130543" y="1496993"/>
              <a:ext cx="197638" cy="310350"/>
            </a:xfrm>
            <a:custGeom>
              <a:avLst/>
              <a:gdLst>
                <a:gd name="connsiteX0" fmla="*/ 0 w 1129849"/>
                <a:gd name="connsiteY0" fmla="*/ 1197614 h 1197614"/>
                <a:gd name="connsiteX1" fmla="*/ 282462 w 1129849"/>
                <a:gd name="connsiteY1" fmla="*/ 0 h 1197614"/>
                <a:gd name="connsiteX2" fmla="*/ 847387 w 1129849"/>
                <a:gd name="connsiteY2" fmla="*/ 0 h 1197614"/>
                <a:gd name="connsiteX3" fmla="*/ 1129849 w 1129849"/>
                <a:gd name="connsiteY3" fmla="*/ 1197614 h 1197614"/>
                <a:gd name="connsiteX4" fmla="*/ 0 w 1129849"/>
                <a:gd name="connsiteY4" fmla="*/ 1197614 h 1197614"/>
                <a:gd name="connsiteX0" fmla="*/ 0 w 1129849"/>
                <a:gd name="connsiteY0" fmla="*/ 1197614 h 1310535"/>
                <a:gd name="connsiteX1" fmla="*/ 282462 w 1129849"/>
                <a:gd name="connsiteY1" fmla="*/ 0 h 1310535"/>
                <a:gd name="connsiteX2" fmla="*/ 847387 w 1129849"/>
                <a:gd name="connsiteY2" fmla="*/ 0 h 1310535"/>
                <a:gd name="connsiteX3" fmla="*/ 1129849 w 1129849"/>
                <a:gd name="connsiteY3" fmla="*/ 1197614 h 1310535"/>
                <a:gd name="connsiteX4" fmla="*/ 0 w 1129849"/>
                <a:gd name="connsiteY4" fmla="*/ 1197614 h 1310535"/>
                <a:gd name="connsiteX0" fmla="*/ 0 w 1129849"/>
                <a:gd name="connsiteY0" fmla="*/ 1197614 h 1358294"/>
                <a:gd name="connsiteX1" fmla="*/ 282462 w 1129849"/>
                <a:gd name="connsiteY1" fmla="*/ 0 h 1358294"/>
                <a:gd name="connsiteX2" fmla="*/ 847387 w 1129849"/>
                <a:gd name="connsiteY2" fmla="*/ 0 h 1358294"/>
                <a:gd name="connsiteX3" fmla="*/ 1129849 w 1129849"/>
                <a:gd name="connsiteY3" fmla="*/ 1197614 h 1358294"/>
                <a:gd name="connsiteX4" fmla="*/ 0 w 1129849"/>
                <a:gd name="connsiteY4" fmla="*/ 1197614 h 135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9849" h="1358294">
                  <a:moveTo>
                    <a:pt x="0" y="1197614"/>
                  </a:moveTo>
                  <a:lnTo>
                    <a:pt x="282462" y="0"/>
                  </a:lnTo>
                  <a:lnTo>
                    <a:pt x="847387" y="0"/>
                  </a:lnTo>
                  <a:lnTo>
                    <a:pt x="1129849" y="1197614"/>
                  </a:lnTo>
                  <a:cubicBezTo>
                    <a:pt x="529520" y="1451687"/>
                    <a:pt x="415659" y="1367972"/>
                    <a:pt x="0" y="1197614"/>
                  </a:cubicBezTo>
                  <a:close/>
                </a:path>
              </a:pathLst>
            </a:custGeom>
            <a:solidFill>
              <a:srgbClr val="D236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EBA5769-B50B-4FF6-8268-F1DA1198A5E0}"/>
                </a:ext>
              </a:extLst>
            </p:cNvPr>
            <p:cNvSpPr/>
            <p:nvPr/>
          </p:nvSpPr>
          <p:spPr>
            <a:xfrm>
              <a:off x="4142587" y="1402541"/>
              <a:ext cx="255535" cy="255535"/>
            </a:xfrm>
            <a:prstGeom prst="ellipse">
              <a:avLst/>
            </a:prstGeom>
            <a:solidFill>
              <a:srgbClr val="D236A5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BE4C483-ECAD-44FA-96B3-111474E6DC33}"/>
              </a:ext>
            </a:extLst>
          </p:cNvPr>
          <p:cNvGrpSpPr/>
          <p:nvPr/>
        </p:nvGrpSpPr>
        <p:grpSpPr>
          <a:xfrm>
            <a:off x="10795493" y="1594112"/>
            <a:ext cx="389900" cy="815066"/>
            <a:chOff x="3976914" y="1402541"/>
            <a:chExt cx="421209" cy="78252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AB92A58-AD36-415E-A222-21EEEC7947F3}"/>
                </a:ext>
              </a:extLst>
            </p:cNvPr>
            <p:cNvSpPr/>
            <p:nvPr/>
          </p:nvSpPr>
          <p:spPr>
            <a:xfrm rot="880349" flipH="1">
              <a:off x="4098363" y="1767370"/>
              <a:ext cx="36855" cy="417693"/>
            </a:xfrm>
            <a:prstGeom prst="rect">
              <a:avLst/>
            </a:prstGeom>
            <a:gradFill flip="none" rotWithShape="1">
              <a:gsLst>
                <a:gs pos="83208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56609">
                  <a:schemeClr val="bg1">
                    <a:lumMod val="50000"/>
                  </a:schemeClr>
                </a:gs>
                <a:gs pos="25700">
                  <a:schemeClr val="bg1">
                    <a:lumMod val="9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E2361FD-28BE-4248-B52F-973567F3B3C2}"/>
                </a:ext>
              </a:extLst>
            </p:cNvPr>
            <p:cNvSpPr/>
            <p:nvPr/>
          </p:nvSpPr>
          <p:spPr>
            <a:xfrm>
              <a:off x="3976914" y="1546639"/>
              <a:ext cx="421209" cy="421209"/>
            </a:xfrm>
            <a:prstGeom prst="ellipse">
              <a:avLst/>
            </a:prstGeom>
            <a:ln>
              <a:noFill/>
            </a:ln>
            <a:effectLst>
              <a:innerShdw blurRad="304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apezoid 10">
              <a:extLst>
                <a:ext uri="{FF2B5EF4-FFF2-40B4-BE49-F238E27FC236}">
                  <a16:creationId xmlns:a16="http://schemas.microsoft.com/office/drawing/2014/main" id="{16305205-24B1-4A7C-B6BF-5FF92636CC2B}"/>
                </a:ext>
              </a:extLst>
            </p:cNvPr>
            <p:cNvSpPr/>
            <p:nvPr/>
          </p:nvSpPr>
          <p:spPr>
            <a:xfrm rot="1060331">
              <a:off x="4130543" y="1496993"/>
              <a:ext cx="197638" cy="310350"/>
            </a:xfrm>
            <a:custGeom>
              <a:avLst/>
              <a:gdLst>
                <a:gd name="connsiteX0" fmla="*/ 0 w 1129849"/>
                <a:gd name="connsiteY0" fmla="*/ 1197614 h 1197614"/>
                <a:gd name="connsiteX1" fmla="*/ 282462 w 1129849"/>
                <a:gd name="connsiteY1" fmla="*/ 0 h 1197614"/>
                <a:gd name="connsiteX2" fmla="*/ 847387 w 1129849"/>
                <a:gd name="connsiteY2" fmla="*/ 0 h 1197614"/>
                <a:gd name="connsiteX3" fmla="*/ 1129849 w 1129849"/>
                <a:gd name="connsiteY3" fmla="*/ 1197614 h 1197614"/>
                <a:gd name="connsiteX4" fmla="*/ 0 w 1129849"/>
                <a:gd name="connsiteY4" fmla="*/ 1197614 h 1197614"/>
                <a:gd name="connsiteX0" fmla="*/ 0 w 1129849"/>
                <a:gd name="connsiteY0" fmla="*/ 1197614 h 1310535"/>
                <a:gd name="connsiteX1" fmla="*/ 282462 w 1129849"/>
                <a:gd name="connsiteY1" fmla="*/ 0 h 1310535"/>
                <a:gd name="connsiteX2" fmla="*/ 847387 w 1129849"/>
                <a:gd name="connsiteY2" fmla="*/ 0 h 1310535"/>
                <a:gd name="connsiteX3" fmla="*/ 1129849 w 1129849"/>
                <a:gd name="connsiteY3" fmla="*/ 1197614 h 1310535"/>
                <a:gd name="connsiteX4" fmla="*/ 0 w 1129849"/>
                <a:gd name="connsiteY4" fmla="*/ 1197614 h 1310535"/>
                <a:gd name="connsiteX0" fmla="*/ 0 w 1129849"/>
                <a:gd name="connsiteY0" fmla="*/ 1197614 h 1358294"/>
                <a:gd name="connsiteX1" fmla="*/ 282462 w 1129849"/>
                <a:gd name="connsiteY1" fmla="*/ 0 h 1358294"/>
                <a:gd name="connsiteX2" fmla="*/ 847387 w 1129849"/>
                <a:gd name="connsiteY2" fmla="*/ 0 h 1358294"/>
                <a:gd name="connsiteX3" fmla="*/ 1129849 w 1129849"/>
                <a:gd name="connsiteY3" fmla="*/ 1197614 h 1358294"/>
                <a:gd name="connsiteX4" fmla="*/ 0 w 1129849"/>
                <a:gd name="connsiteY4" fmla="*/ 1197614 h 135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9849" h="1358294">
                  <a:moveTo>
                    <a:pt x="0" y="1197614"/>
                  </a:moveTo>
                  <a:lnTo>
                    <a:pt x="282462" y="0"/>
                  </a:lnTo>
                  <a:lnTo>
                    <a:pt x="847387" y="0"/>
                  </a:lnTo>
                  <a:lnTo>
                    <a:pt x="1129849" y="1197614"/>
                  </a:lnTo>
                  <a:cubicBezTo>
                    <a:pt x="529520" y="1451687"/>
                    <a:pt x="415659" y="1367972"/>
                    <a:pt x="0" y="1197614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5AADBE1-5A76-4130-A3E3-A246C29679C2}"/>
                </a:ext>
              </a:extLst>
            </p:cNvPr>
            <p:cNvSpPr/>
            <p:nvPr/>
          </p:nvSpPr>
          <p:spPr>
            <a:xfrm>
              <a:off x="4142587" y="1402541"/>
              <a:ext cx="255535" cy="255535"/>
            </a:xfrm>
            <a:prstGeom prst="ellipse">
              <a:avLst/>
            </a:prstGeom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F54E39D1-F7C8-4EB3-B988-25DA395E327A}"/>
              </a:ext>
            </a:extLst>
          </p:cNvPr>
          <p:cNvSpPr txBox="1"/>
          <p:nvPr/>
        </p:nvSpPr>
        <p:spPr>
          <a:xfrm>
            <a:off x="892663" y="2437209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2016</a:t>
            </a:r>
          </a:p>
        </p:txBody>
      </p:sp>
      <p:pic>
        <p:nvPicPr>
          <p:cNvPr id="85" name="Graphic 84" descr="Daily calendar">
            <a:extLst>
              <a:ext uri="{FF2B5EF4-FFF2-40B4-BE49-F238E27FC236}">
                <a16:creationId xmlns:a16="http://schemas.microsoft.com/office/drawing/2014/main" id="{1EB78EC6-C82A-4DCE-B30C-66E65DD075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7730" y="2958859"/>
            <a:ext cx="761747" cy="761747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212E5FD0-4D0F-4184-B8BB-9BCF3B0CA460}"/>
              </a:ext>
            </a:extLst>
          </p:cNvPr>
          <p:cNvGrpSpPr/>
          <p:nvPr/>
        </p:nvGrpSpPr>
        <p:grpSpPr>
          <a:xfrm>
            <a:off x="2702896" y="4472040"/>
            <a:ext cx="2277744" cy="1956879"/>
            <a:chOff x="388536" y="4319640"/>
            <a:chExt cx="2277744" cy="195687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906288D-F9E0-4C00-A29C-DBF44213F7E2}"/>
                </a:ext>
              </a:extLst>
            </p:cNvPr>
            <p:cNvSpPr txBox="1"/>
            <p:nvPr/>
          </p:nvSpPr>
          <p:spPr>
            <a:xfrm>
              <a:off x="395817" y="4319640"/>
              <a:ext cx="2270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TYPE YOUR HEADLINE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78F6862-9AF2-4BD7-8B26-8FCF0FFE164F}"/>
                </a:ext>
              </a:extLst>
            </p:cNvPr>
            <p:cNvSpPr txBox="1"/>
            <p:nvPr/>
          </p:nvSpPr>
          <p:spPr>
            <a:xfrm>
              <a:off x="388536" y="4645303"/>
              <a:ext cx="189142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 algn="just"/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5CD0D46-ADEE-400D-9E15-B8FF15E2D054}"/>
              </a:ext>
            </a:extLst>
          </p:cNvPr>
          <p:cNvGrpSpPr/>
          <p:nvPr/>
        </p:nvGrpSpPr>
        <p:grpSpPr>
          <a:xfrm>
            <a:off x="540936" y="4472040"/>
            <a:ext cx="2277744" cy="1956879"/>
            <a:chOff x="388536" y="4319640"/>
            <a:chExt cx="2277744" cy="1956879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8081810-0FDB-44B7-894D-F75DCA0570EB}"/>
                </a:ext>
              </a:extLst>
            </p:cNvPr>
            <p:cNvSpPr txBox="1"/>
            <p:nvPr/>
          </p:nvSpPr>
          <p:spPr>
            <a:xfrm>
              <a:off x="395817" y="4319640"/>
              <a:ext cx="2270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TYPE YOUR HEADLINE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1AD0748-CC0D-4898-9EE0-2280E4355C73}"/>
                </a:ext>
              </a:extLst>
            </p:cNvPr>
            <p:cNvSpPr txBox="1"/>
            <p:nvPr/>
          </p:nvSpPr>
          <p:spPr>
            <a:xfrm>
              <a:off x="388536" y="4645303"/>
              <a:ext cx="189142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 algn="just"/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701F896-3019-410F-903B-2E79CF262C68}"/>
              </a:ext>
            </a:extLst>
          </p:cNvPr>
          <p:cNvGrpSpPr/>
          <p:nvPr/>
        </p:nvGrpSpPr>
        <p:grpSpPr>
          <a:xfrm>
            <a:off x="5118764" y="4472040"/>
            <a:ext cx="2277744" cy="1956879"/>
            <a:chOff x="388536" y="4319640"/>
            <a:chExt cx="2277744" cy="1956879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A10F3A7-F961-48F9-88C1-CA243DF7E953}"/>
                </a:ext>
              </a:extLst>
            </p:cNvPr>
            <p:cNvSpPr txBox="1"/>
            <p:nvPr/>
          </p:nvSpPr>
          <p:spPr>
            <a:xfrm>
              <a:off x="395817" y="4319640"/>
              <a:ext cx="2270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TYPE YOUR HEADLINE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5F5C9F8-742F-4303-BF7B-B4053810B9E4}"/>
                </a:ext>
              </a:extLst>
            </p:cNvPr>
            <p:cNvSpPr txBox="1"/>
            <p:nvPr/>
          </p:nvSpPr>
          <p:spPr>
            <a:xfrm>
              <a:off x="388536" y="4645303"/>
              <a:ext cx="189142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 algn="just"/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B25AC3E-FC54-4928-BD13-8894E0BEE0A5}"/>
              </a:ext>
            </a:extLst>
          </p:cNvPr>
          <p:cNvGrpSpPr/>
          <p:nvPr/>
        </p:nvGrpSpPr>
        <p:grpSpPr>
          <a:xfrm>
            <a:off x="7534632" y="4472040"/>
            <a:ext cx="2277744" cy="1956879"/>
            <a:chOff x="388536" y="4319640"/>
            <a:chExt cx="2277744" cy="1956879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55DFCA0-06F6-4ED9-BB10-CB5B96D2CA58}"/>
                </a:ext>
              </a:extLst>
            </p:cNvPr>
            <p:cNvSpPr txBox="1"/>
            <p:nvPr/>
          </p:nvSpPr>
          <p:spPr>
            <a:xfrm>
              <a:off x="395817" y="4319640"/>
              <a:ext cx="2270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TYPE YOUR HEADLINE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FC2F553-0443-4ED2-866D-C5176B930CA9}"/>
                </a:ext>
              </a:extLst>
            </p:cNvPr>
            <p:cNvSpPr txBox="1"/>
            <p:nvPr/>
          </p:nvSpPr>
          <p:spPr>
            <a:xfrm>
              <a:off x="388536" y="4645303"/>
              <a:ext cx="189142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 algn="just"/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87A8C05-E839-43FF-8D8C-D0FFDECF36EF}"/>
              </a:ext>
            </a:extLst>
          </p:cNvPr>
          <p:cNvGrpSpPr/>
          <p:nvPr/>
        </p:nvGrpSpPr>
        <p:grpSpPr>
          <a:xfrm>
            <a:off x="9950500" y="4472040"/>
            <a:ext cx="2277744" cy="1956879"/>
            <a:chOff x="388536" y="4319640"/>
            <a:chExt cx="2277744" cy="1956879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57419C2-2595-43CB-8D4D-8FCC9362CEFE}"/>
                </a:ext>
              </a:extLst>
            </p:cNvPr>
            <p:cNvSpPr txBox="1"/>
            <p:nvPr/>
          </p:nvSpPr>
          <p:spPr>
            <a:xfrm>
              <a:off x="395817" y="4319640"/>
              <a:ext cx="2270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TYPE YOUR HEADLINE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44E146F-F5FF-4316-A370-D56CE756B076}"/>
                </a:ext>
              </a:extLst>
            </p:cNvPr>
            <p:cNvSpPr txBox="1"/>
            <p:nvPr/>
          </p:nvSpPr>
          <p:spPr>
            <a:xfrm>
              <a:off x="388536" y="4645303"/>
              <a:ext cx="189142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 algn="just"/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B5BD783E-F45C-45D8-BFA1-DC314276109C}"/>
              </a:ext>
            </a:extLst>
          </p:cNvPr>
          <p:cNvSpPr txBox="1"/>
          <p:nvPr/>
        </p:nvSpPr>
        <p:spPr>
          <a:xfrm>
            <a:off x="3114193" y="170179"/>
            <a:ext cx="596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TIMELINE INFOGRAPHICS</a:t>
            </a:r>
          </a:p>
        </p:txBody>
      </p:sp>
    </p:spTree>
    <p:extLst>
      <p:ext uri="{BB962C8B-B14F-4D97-AF65-F5344CB8AC3E}">
        <p14:creationId xmlns:p14="http://schemas.microsoft.com/office/powerpoint/2010/main" val="61727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554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owaisarabia@gmail.com</dc:creator>
  <cp:lastModifiedBy>owaisarabia@gmail.com</cp:lastModifiedBy>
  <cp:revision>16</cp:revision>
  <dcterms:created xsi:type="dcterms:W3CDTF">2019-10-22T17:09:45Z</dcterms:created>
  <dcterms:modified xsi:type="dcterms:W3CDTF">2019-10-25T06:49:08Z</dcterms:modified>
</cp:coreProperties>
</file>