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trictFirstAndLastChars="0" autoCompressPictures="0" saveSubsetFonts="1">
  <p:sldMasterIdLst>
    <p:sldMasterId r:id="rId3" id="2147483648"/>
  </p:sldMasterIdLst>
  <p:notesMasterIdLst>
    <p:notesMasterId r:id="rId4"/>
  </p:notesMasterIdLst>
  <p:sldIdLst>
    <p:sldId r:id="rId5" id="256"/>
    <p:sldId r:id="rId6" id="257"/>
    <p:sldId r:id="rId7" id="258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oundtripDataSignature="AMtx7miNdHtOsprHzlqYmPSo1HN1ltljwQ==" r:id="rId8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theme" Target="theme/theme2.xml" Id="rId1"></Relationship><Relationship Type="http://schemas.openxmlformats.org/officeDocument/2006/relationships/presProps" Target="presProps.xml" Id="rId2"></Relationship><Relationship Type="http://schemas.openxmlformats.org/officeDocument/2006/relationships/slideMaster" Target="slideMasters/slideMaster1.xml" Id="rId3"></Relationship><Relationship Type="http://schemas.openxmlformats.org/officeDocument/2006/relationships/notesMaster" Target="notesMasters/notesMaster1.xml" Id="rId4"></Relationship><Relationship Type="http://schemas.openxmlformats.org/officeDocument/2006/relationships/slide" Target="slides/slide1.xml" Id="rId5"></Relationship><Relationship Type="http://schemas.openxmlformats.org/officeDocument/2006/relationships/slide" Target="slides/slide2.xml" Id="rId6"></Relationship><Relationship Type="http://schemas.openxmlformats.org/officeDocument/2006/relationships/slide" Target="slides/slide3.xml" Id="rId7"></Relationship><Relationship Type="http://customschemas.google.com/relationships/presentationmetadata" Target="metadata" Id="rId8"></Relationship><Relationship Target="commentAuthors.xml" Type="http://schemas.openxmlformats.org/officeDocument/2006/relationships/commentAuthors" Id="rId9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2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1.xml" Id="rId1"></Relationship><Relationship Type="http://schemas.openxmlformats.org/officeDocument/2006/relationships/notesSlide" Target="../notesSlides/notesSlide2.xml" Id="rId2"></Relationship><Relationship Target="../comments/comment1.xml" Type="http://schemas.openxmlformats.org/officeDocument/2006/relationships/comments" Id="rId3"></Relationship></Relationships>
</file>

<file path=ppt/slides/_rels/slide3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1.xml" Id="rId1"></Relationship><Relationship Type="http://schemas.openxmlformats.org/officeDocument/2006/relationships/notesSlide" Target="../notesSlides/notesSlide3.xml" Id="rId2"></Relationship><Relationship Type="http://schemas.openxmlformats.org/officeDocument/2006/relationships/image" Target="../media/image1.png" Id="rId3"></Relationship><Relationship Type="http://schemas.openxmlformats.org/officeDocument/2006/relationships/image" Target="../media/image5.png" Id="rId4"></Relationship><Relationship Type="http://schemas.openxmlformats.org/officeDocument/2006/relationships/image" Target="../media/image4.png" Id="rId5"></Relationship><Relationship Type="http://schemas.openxmlformats.org/officeDocument/2006/relationships/image" Target="../media/image2.png" Id="rId6"></Relationship><Relationship Type="http://schemas.openxmlformats.org/officeDocument/2006/relationships/image" Target="../media/image3.png" Id="rId7"></Relationship><Relationship Target="../comments/comment2.xml" Type="http://schemas.openxmlformats.org/officeDocument/2006/relationships/comments" Id="rId8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8999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68626"/>
            <a:ext cx="12192000" cy="278296"/>
          </a:xfrm>
          <a:prstGeom prst="rect">
            <a:avLst/>
          </a:prstGeom>
          <a:gradFill>
            <a:gsLst>
              <a:gs pos="0">
                <a:srgbClr val="7F7F7F"/>
              </a:gs>
              <a:gs pos="34000">
                <a:srgbClr val="F2F2F2"/>
              </a:gs>
              <a:gs pos="67000">
                <a:srgbClr val="F2F2F2"/>
              </a:gs>
              <a:gs pos="100000">
                <a:srgbClr val="7F7F7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-12605617" y="465507"/>
            <a:ext cx="3120080" cy="5985758"/>
            <a:chOff x="-44649" y="465507"/>
            <a:chExt cx="3120080" cy="5985758"/>
          </a:xfrm>
        </p:grpSpPr>
        <p:grpSp>
          <p:nvGrpSpPr>
            <p:cNvPr id="86" name="Google Shape;86;p1"/>
            <p:cNvGrpSpPr/>
            <p:nvPr/>
          </p:nvGrpSpPr>
          <p:grpSpPr>
            <a:xfrm>
              <a:off x="1363125" y="1670536"/>
              <a:ext cx="137160" cy="2045677"/>
              <a:chOff x="1363125" y="1769012"/>
              <a:chExt cx="137160" cy="2045677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"/>
            <p:cNvGrpSpPr/>
            <p:nvPr/>
          </p:nvGrpSpPr>
          <p:grpSpPr>
            <a:xfrm>
              <a:off x="-44649" y="3299738"/>
              <a:ext cx="3120080" cy="3151526"/>
              <a:chOff x="-59755" y="3702528"/>
              <a:chExt cx="3120080" cy="3151526"/>
            </a:xfrm>
          </p:grpSpPr>
          <p:sp>
            <p:nvSpPr>
              <p:cNvPr id="97" name="Google Shape;97;p1"/>
              <p:cNvSpPr/>
              <p:nvPr/>
            </p:nvSpPr>
            <p:spPr>
              <a:xfrm rot="7696344">
                <a:off x="336472" y="4209383"/>
                <a:ext cx="2327626" cy="2137817"/>
              </a:xfrm>
              <a:prstGeom prst="roundRect">
                <a:avLst>
                  <a:gd fmla="val 18120" name="adj"/>
                </a:avLst>
              </a:prstGeom>
              <a:solidFill>
                <a:srgbClr val="00B05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1310903" y="3968472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850425" y="6709579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0" name="Google Shape;100;p1"/>
              <p:cNvPicPr preferRelativeResize="0"/>
              <p:nvPr/>
            </p:nvPicPr>
            <p:blipFill rotWithShape="1">
              <a:blip r:embed="rId3">
                <a:alphaModFix/>
              </a:blip>
              <a:srcRect b="17341" l="23659" r="24270" t="0"/>
              <a:stretch/>
            </p:blipFill>
            <p:spPr>
              <a:xfrm>
                <a:off x="1171361" y="4339153"/>
                <a:ext cx="620865" cy="985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1"/>
              <p:cNvSpPr txBox="1"/>
              <p:nvPr/>
            </p:nvSpPr>
            <p:spPr>
              <a:xfrm>
                <a:off x="743587" y="5421447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" name="Google Shape;102;p1"/>
            <p:cNvSpPr/>
            <p:nvPr/>
          </p:nvSpPr>
          <p:spPr>
            <a:xfrm>
              <a:off x="879762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-7812065" y="465507"/>
            <a:ext cx="3063784" cy="5686644"/>
            <a:chOff x="4821095" y="465507"/>
            <a:chExt cx="3063784" cy="5686644"/>
          </a:xfrm>
        </p:grpSpPr>
        <p:grpSp>
          <p:nvGrpSpPr>
            <p:cNvPr id="104" name="Google Shape;104;p1"/>
            <p:cNvGrpSpPr/>
            <p:nvPr/>
          </p:nvGrpSpPr>
          <p:grpSpPr>
            <a:xfrm>
              <a:off x="6924122" y="1670536"/>
              <a:ext cx="137160" cy="2045677"/>
              <a:chOff x="1363125" y="1769012"/>
              <a:chExt cx="137160" cy="2045677"/>
            </a:xfrm>
          </p:grpSpPr>
          <p:sp>
            <p:nvSpPr>
              <p:cNvPr id="105" name="Google Shape;105;p1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1"/>
            <p:cNvGrpSpPr/>
            <p:nvPr/>
          </p:nvGrpSpPr>
          <p:grpSpPr>
            <a:xfrm>
              <a:off x="4821095" y="3174411"/>
              <a:ext cx="3063784" cy="2977740"/>
              <a:chOff x="4787351" y="3685016"/>
              <a:chExt cx="3063784" cy="2977740"/>
            </a:xfrm>
          </p:grpSpPr>
          <p:sp>
            <p:nvSpPr>
              <p:cNvPr id="115" name="Google Shape;115;p1"/>
              <p:cNvSpPr/>
              <p:nvPr/>
            </p:nvSpPr>
            <p:spPr>
              <a:xfrm rot="9586635">
                <a:off x="5063294" y="4056145"/>
                <a:ext cx="2511898" cy="2044517"/>
              </a:xfrm>
              <a:prstGeom prst="roundRect">
                <a:avLst>
                  <a:gd fmla="val 18120" name="adj"/>
                </a:avLst>
              </a:prstGeom>
              <a:solidFill>
                <a:srgbClr val="00206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6867172" y="3875981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058297" y="6516488"/>
                <a:ext cx="1809321" cy="146268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8" name="Google Shape;118;p1"/>
              <p:cNvPicPr preferRelativeResize="0"/>
              <p:nvPr/>
            </p:nvPicPr>
            <p:blipFill rotWithShape="1">
              <a:blip r:embed="rId4">
                <a:alphaModFix/>
              </a:blip>
              <a:srcRect b="17655" l="9841" r="8465" t="4156"/>
              <a:stretch/>
            </p:blipFill>
            <p:spPr>
              <a:xfrm>
                <a:off x="5740151" y="4288721"/>
                <a:ext cx="760056" cy="7274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1"/>
              <p:cNvSpPr txBox="1"/>
              <p:nvPr/>
            </p:nvSpPr>
            <p:spPr>
              <a:xfrm>
                <a:off x="5304814" y="515296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" name="Google Shape;120;p1"/>
            <p:cNvSpPr/>
            <p:nvPr/>
          </p:nvSpPr>
          <p:spPr>
            <a:xfrm>
              <a:off x="6440759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-10118335" y="465507"/>
            <a:ext cx="3057423" cy="5566050"/>
            <a:chOff x="2081692" y="465507"/>
            <a:chExt cx="3057423" cy="5566050"/>
          </a:xfrm>
        </p:grpSpPr>
        <p:sp>
          <p:nvSpPr>
            <p:cNvPr id="122" name="Google Shape;122;p1"/>
            <p:cNvSpPr/>
            <p:nvPr/>
          </p:nvSpPr>
          <p:spPr>
            <a:xfrm flipH="1">
              <a:off x="2863410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p1"/>
            <p:cNvGrpSpPr/>
            <p:nvPr/>
          </p:nvGrpSpPr>
          <p:grpSpPr>
            <a:xfrm>
              <a:off x="3346773" y="1670536"/>
              <a:ext cx="137160" cy="2045677"/>
              <a:chOff x="1363125" y="1769012"/>
              <a:chExt cx="137160" cy="2045677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1"/>
            <p:cNvGrpSpPr/>
            <p:nvPr/>
          </p:nvGrpSpPr>
          <p:grpSpPr>
            <a:xfrm>
              <a:off x="2081692" y="2848978"/>
              <a:ext cx="3057423" cy="3182579"/>
              <a:chOff x="2146604" y="3629355"/>
              <a:chExt cx="3057423" cy="3182579"/>
            </a:xfrm>
          </p:grpSpPr>
          <p:sp>
            <p:nvSpPr>
              <p:cNvPr id="134" name="Google Shape;134;p1"/>
              <p:cNvSpPr/>
              <p:nvPr/>
            </p:nvSpPr>
            <p:spPr>
              <a:xfrm rot="7413674">
                <a:off x="2509437" y="4126398"/>
                <a:ext cx="2331758" cy="2122131"/>
              </a:xfrm>
              <a:prstGeom prst="roundRect">
                <a:avLst>
                  <a:gd fmla="val 18120" name="adj"/>
                </a:avLst>
              </a:prstGeom>
              <a:solidFill>
                <a:srgbClr val="FFC00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016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3363131" y="3868618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3150859" y="6702768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7" name="Google Shape;137;p1"/>
              <p:cNvPicPr preferRelativeResize="0"/>
              <p:nvPr/>
            </p:nvPicPr>
            <p:blipFill rotWithShape="1">
              <a:blip r:embed="rId5">
                <a:alphaModFix/>
              </a:blip>
              <a:srcRect b="18154" l="10650" r="11528" t="4912"/>
              <a:stretch/>
            </p:blipFill>
            <p:spPr>
              <a:xfrm>
                <a:off x="3366580" y="4479549"/>
                <a:ext cx="704632" cy="696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138;p1"/>
              <p:cNvSpPr txBox="1"/>
              <p:nvPr/>
            </p:nvSpPr>
            <p:spPr>
              <a:xfrm>
                <a:off x="2956380" y="528300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9" name="Google Shape;139;p1"/>
          <p:cNvGrpSpPr/>
          <p:nvPr/>
        </p:nvGrpSpPr>
        <p:grpSpPr>
          <a:xfrm>
            <a:off x="-5344482" y="465890"/>
            <a:ext cx="3273550" cy="5873378"/>
            <a:chOff x="7625569" y="465890"/>
            <a:chExt cx="3273550" cy="5873378"/>
          </a:xfrm>
        </p:grpSpPr>
        <p:sp>
          <p:nvSpPr>
            <p:cNvPr id="140" name="Google Shape;140;p1"/>
            <p:cNvSpPr/>
            <p:nvPr/>
          </p:nvSpPr>
          <p:spPr>
            <a:xfrm flipH="1">
              <a:off x="8412185" y="465890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141;p1"/>
            <p:cNvGrpSpPr/>
            <p:nvPr/>
          </p:nvGrpSpPr>
          <p:grpSpPr>
            <a:xfrm>
              <a:off x="8895548" y="1656851"/>
              <a:ext cx="137160" cy="2045677"/>
              <a:chOff x="1363125" y="1769012"/>
              <a:chExt cx="137160" cy="2045677"/>
            </a:xfrm>
          </p:grpSpPr>
          <p:sp>
            <p:nvSpPr>
              <p:cNvPr id="142" name="Google Shape;142;p1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"/>
            <p:cNvGrpSpPr/>
            <p:nvPr/>
          </p:nvGrpSpPr>
          <p:grpSpPr>
            <a:xfrm>
              <a:off x="7625569" y="3126733"/>
              <a:ext cx="3273550" cy="3212536"/>
              <a:chOff x="7743242" y="3601726"/>
              <a:chExt cx="3273550" cy="3212536"/>
            </a:xfrm>
          </p:grpSpPr>
          <p:sp>
            <p:nvSpPr>
              <p:cNvPr id="152" name="Google Shape;152;p1"/>
              <p:cNvSpPr/>
              <p:nvPr/>
            </p:nvSpPr>
            <p:spPr>
              <a:xfrm rot="-8600734">
                <a:off x="8132615" y="4135721"/>
                <a:ext cx="2494803" cy="2130853"/>
              </a:xfrm>
              <a:prstGeom prst="roundRect">
                <a:avLst>
                  <a:gd fmla="val 18120" name="adj"/>
                </a:avLst>
              </a:prstGeom>
              <a:solidFill>
                <a:srgbClr val="FF000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8982603" y="3838153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8976962" y="6705095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55" name="Google Shape;155;p1"/>
              <p:cNvPicPr preferRelativeResize="0"/>
              <p:nvPr/>
            </p:nvPicPr>
            <p:blipFill rotWithShape="1">
              <a:blip r:embed="rId6">
                <a:alphaModFix/>
              </a:blip>
              <a:srcRect b="12783" l="5528" r="5527" t="0"/>
              <a:stretch/>
            </p:blipFill>
            <p:spPr>
              <a:xfrm>
                <a:off x="8738263" y="4348814"/>
                <a:ext cx="743865" cy="729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6" name="Google Shape;156;p1"/>
              <p:cNvSpPr txBox="1"/>
              <p:nvPr/>
            </p:nvSpPr>
            <p:spPr>
              <a:xfrm>
                <a:off x="8147201" y="5150743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7" name="Google Shape;157;p1"/>
          <p:cNvGrpSpPr/>
          <p:nvPr/>
        </p:nvGrpSpPr>
        <p:grpSpPr>
          <a:xfrm>
            <a:off x="-3281906" y="471354"/>
            <a:ext cx="3232263" cy="6151857"/>
            <a:chOff x="9182819" y="471354"/>
            <a:chExt cx="3232263" cy="6151857"/>
          </a:xfrm>
        </p:grpSpPr>
        <p:sp>
          <p:nvSpPr>
            <p:cNvPr id="158" name="Google Shape;158;p1"/>
            <p:cNvSpPr/>
            <p:nvPr/>
          </p:nvSpPr>
          <p:spPr>
            <a:xfrm>
              <a:off x="10502359" y="471354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" name="Google Shape;159;p1"/>
            <p:cNvGrpSpPr/>
            <p:nvPr/>
          </p:nvGrpSpPr>
          <p:grpSpPr>
            <a:xfrm>
              <a:off x="10985722" y="1634179"/>
              <a:ext cx="137160" cy="2045677"/>
              <a:chOff x="1363125" y="1769012"/>
              <a:chExt cx="137160" cy="2045677"/>
            </a:xfrm>
          </p:grpSpPr>
          <p:sp>
            <p:nvSpPr>
              <p:cNvPr id="160" name="Google Shape;160;p1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1"/>
            <p:cNvGrpSpPr/>
            <p:nvPr/>
          </p:nvGrpSpPr>
          <p:grpSpPr>
            <a:xfrm rot="189928">
              <a:off x="9272594" y="3205582"/>
              <a:ext cx="3052714" cy="3335889"/>
              <a:chOff x="9267790" y="3501920"/>
              <a:chExt cx="3052714" cy="3335889"/>
            </a:xfrm>
          </p:grpSpPr>
          <p:sp>
            <p:nvSpPr>
              <p:cNvPr id="170" name="Google Shape;170;p1"/>
              <p:cNvSpPr/>
              <p:nvPr/>
            </p:nvSpPr>
            <p:spPr>
              <a:xfrm rot="-2653262">
                <a:off x="9616112" y="4046391"/>
                <a:ext cx="2356069" cy="1956081"/>
              </a:xfrm>
              <a:prstGeom prst="roundRect">
                <a:avLst>
                  <a:gd fmla="val 18120" name="adj"/>
                </a:avLst>
              </a:prstGeom>
              <a:solidFill>
                <a:srgbClr val="006666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2700" rotWithShape="0" algn="r" dir="108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10851219" y="3823300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10202083" y="6728643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3" name="Google Shape;173;p1"/>
              <p:cNvPicPr preferRelativeResize="0"/>
              <p:nvPr/>
            </p:nvPicPr>
            <p:blipFill rotWithShape="1">
              <a:blip r:embed="rId7">
                <a:alphaModFix/>
              </a:blip>
              <a:srcRect b="12783" l="5528" r="5527" t="0"/>
              <a:stretch/>
            </p:blipFill>
            <p:spPr>
              <a:xfrm>
                <a:off x="10343091" y="4321267"/>
                <a:ext cx="777270" cy="7621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Google Shape;174;p1"/>
              <p:cNvSpPr txBox="1"/>
              <p:nvPr/>
            </p:nvSpPr>
            <p:spPr>
              <a:xfrm>
                <a:off x="10110342" y="509692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/>
          <p:nvPr/>
        </p:nvSpPr>
        <p:spPr>
          <a:xfrm>
            <a:off x="0" y="993913"/>
            <a:ext cx="12192000" cy="291548"/>
          </a:xfrm>
          <a:prstGeom prst="rect">
            <a:avLst/>
          </a:prstGeom>
          <a:gradFill>
            <a:gsLst>
              <a:gs pos="0">
                <a:srgbClr val="7F7F7F"/>
              </a:gs>
              <a:gs pos="3000">
                <a:srgbClr val="7F7F7F"/>
              </a:gs>
              <a:gs pos="39000">
                <a:srgbClr val="F2F2F2"/>
              </a:gs>
              <a:gs pos="66000">
                <a:srgbClr val="F2F2F2"/>
              </a:gs>
              <a:gs pos="100000">
                <a:srgbClr val="7F7F7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2"/>
          <p:cNvGrpSpPr/>
          <p:nvPr/>
        </p:nvGrpSpPr>
        <p:grpSpPr>
          <a:xfrm>
            <a:off x="-12654317" y="682485"/>
            <a:ext cx="2690878" cy="5865645"/>
            <a:chOff x="-237731" y="682485"/>
            <a:chExt cx="2690878" cy="5865645"/>
          </a:xfrm>
        </p:grpSpPr>
        <p:sp>
          <p:nvSpPr>
            <p:cNvPr id="181" name="Google Shape;181;p2"/>
            <p:cNvSpPr/>
            <p:nvPr/>
          </p:nvSpPr>
          <p:spPr>
            <a:xfrm>
              <a:off x="615612" y="682485"/>
              <a:ext cx="1093920" cy="1099932"/>
            </a:xfrm>
            <a:custGeom>
              <a:rect b="b" l="l" r="r" t="t"/>
              <a:pathLst>
                <a:path extrusionOk="0" h="1099932" w="1093920">
                  <a:moveTo>
                    <a:pt x="543954" y="0"/>
                  </a:moveTo>
                  <a:cubicBezTo>
                    <a:pt x="847692" y="0"/>
                    <a:pt x="1093920" y="246228"/>
                    <a:pt x="1093920" y="549966"/>
                  </a:cubicBezTo>
                  <a:cubicBezTo>
                    <a:pt x="1093920" y="853704"/>
                    <a:pt x="847692" y="1099932"/>
                    <a:pt x="543954" y="1099932"/>
                  </a:cubicBezTo>
                  <a:cubicBezTo>
                    <a:pt x="278183" y="1099932"/>
                    <a:pt x="56444" y="911414"/>
                    <a:pt x="5161" y="660803"/>
                  </a:cubicBezTo>
                  <a:lnTo>
                    <a:pt x="0" y="609600"/>
                  </a:lnTo>
                  <a:lnTo>
                    <a:pt x="281011" y="609600"/>
                  </a:lnTo>
                  <a:lnTo>
                    <a:pt x="290581" y="657002"/>
                  </a:lnTo>
                  <a:cubicBezTo>
                    <a:pt x="332325" y="755698"/>
                    <a:pt x="430052" y="824949"/>
                    <a:pt x="543954" y="824949"/>
                  </a:cubicBezTo>
                  <a:cubicBezTo>
                    <a:pt x="695823" y="824949"/>
                    <a:pt x="818937" y="701835"/>
                    <a:pt x="818937" y="549966"/>
                  </a:cubicBezTo>
                  <a:cubicBezTo>
                    <a:pt x="818937" y="398097"/>
                    <a:pt x="695823" y="274983"/>
                    <a:pt x="543954" y="274983"/>
                  </a:cubicBezTo>
                  <a:cubicBezTo>
                    <a:pt x="505987" y="274983"/>
                    <a:pt x="469817" y="282678"/>
                    <a:pt x="436918" y="296593"/>
                  </a:cubicBezTo>
                  <a:lnTo>
                    <a:pt x="397382" y="318052"/>
                  </a:lnTo>
                  <a:lnTo>
                    <a:pt x="46892" y="318052"/>
                  </a:lnTo>
                  <a:lnTo>
                    <a:pt x="87914" y="242475"/>
                  </a:lnTo>
                  <a:cubicBezTo>
                    <a:pt x="186746" y="96183"/>
                    <a:pt x="354118" y="0"/>
                    <a:pt x="54395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2"/>
            <p:cNvGrpSpPr/>
            <p:nvPr/>
          </p:nvGrpSpPr>
          <p:grpSpPr>
            <a:xfrm>
              <a:off x="1107708" y="1897979"/>
              <a:ext cx="109728" cy="2008895"/>
              <a:chOff x="2160104" y="1500413"/>
              <a:chExt cx="109728" cy="2008895"/>
            </a:xfrm>
          </p:grpSpPr>
          <p:sp>
            <p:nvSpPr>
              <p:cNvPr id="183" name="Google Shape;183;p2"/>
              <p:cNvSpPr/>
              <p:nvPr/>
            </p:nvSpPr>
            <p:spPr>
              <a:xfrm>
                <a:off x="2160104" y="150041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160104" y="177172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160104" y="204303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160104" y="231434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160104" y="258565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60104" y="285696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160104" y="3128273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60104" y="3399580"/>
                <a:ext cx="109728" cy="1097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2739894">
              <a:off x="75491" y="4327567"/>
              <a:ext cx="2064433" cy="1745006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107707" y="4165730"/>
              <a:ext cx="182880" cy="1828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385895" y="5200070"/>
              <a:ext cx="12098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 your 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10675247" y="668417"/>
            <a:ext cx="2659332" cy="5720187"/>
            <a:chOff x="1741338" y="668417"/>
            <a:chExt cx="2659332" cy="5720187"/>
          </a:xfrm>
        </p:grpSpPr>
        <p:sp>
          <p:nvSpPr>
            <p:cNvPr id="195" name="Google Shape;195;p2"/>
            <p:cNvSpPr/>
            <p:nvPr/>
          </p:nvSpPr>
          <p:spPr>
            <a:xfrm flipH="1">
              <a:off x="2554609" y="668417"/>
              <a:ext cx="1093920" cy="1099932"/>
            </a:xfrm>
            <a:custGeom>
              <a:rect b="b" l="l" r="r" t="t"/>
              <a:pathLst>
                <a:path extrusionOk="0" h="1099932" w="1093920">
                  <a:moveTo>
                    <a:pt x="543954" y="0"/>
                  </a:moveTo>
                  <a:cubicBezTo>
                    <a:pt x="847692" y="0"/>
                    <a:pt x="1093920" y="246228"/>
                    <a:pt x="1093920" y="549966"/>
                  </a:cubicBezTo>
                  <a:cubicBezTo>
                    <a:pt x="1093920" y="853704"/>
                    <a:pt x="847692" y="1099932"/>
                    <a:pt x="543954" y="1099932"/>
                  </a:cubicBezTo>
                  <a:cubicBezTo>
                    <a:pt x="278183" y="1099932"/>
                    <a:pt x="56444" y="911414"/>
                    <a:pt x="5161" y="660803"/>
                  </a:cubicBezTo>
                  <a:lnTo>
                    <a:pt x="0" y="609600"/>
                  </a:lnTo>
                  <a:lnTo>
                    <a:pt x="281011" y="609600"/>
                  </a:lnTo>
                  <a:lnTo>
                    <a:pt x="290581" y="657002"/>
                  </a:lnTo>
                  <a:cubicBezTo>
                    <a:pt x="332325" y="755698"/>
                    <a:pt x="430052" y="824949"/>
                    <a:pt x="543954" y="824949"/>
                  </a:cubicBezTo>
                  <a:cubicBezTo>
                    <a:pt x="695823" y="824949"/>
                    <a:pt x="818937" y="701835"/>
                    <a:pt x="818937" y="549966"/>
                  </a:cubicBezTo>
                  <a:cubicBezTo>
                    <a:pt x="818937" y="398097"/>
                    <a:pt x="695823" y="274983"/>
                    <a:pt x="543954" y="274983"/>
                  </a:cubicBezTo>
                  <a:cubicBezTo>
                    <a:pt x="505987" y="274983"/>
                    <a:pt x="469817" y="282678"/>
                    <a:pt x="436918" y="296593"/>
                  </a:cubicBezTo>
                  <a:lnTo>
                    <a:pt x="397382" y="318052"/>
                  </a:lnTo>
                  <a:lnTo>
                    <a:pt x="46892" y="318052"/>
                  </a:lnTo>
                  <a:lnTo>
                    <a:pt x="87914" y="242475"/>
                  </a:lnTo>
                  <a:cubicBezTo>
                    <a:pt x="186746" y="96183"/>
                    <a:pt x="354118" y="0"/>
                    <a:pt x="54395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991841" y="1788251"/>
              <a:ext cx="109728" cy="2008895"/>
              <a:chOff x="2160104" y="1500413"/>
              <a:chExt cx="109728" cy="2008895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2160104" y="150041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160104" y="177172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160104" y="204303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160104" y="231434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160104" y="258565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160104" y="285696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160104" y="3128273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160104" y="3399580"/>
                <a:ext cx="109728" cy="10972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" name="Google Shape;205;p2"/>
            <p:cNvSpPr/>
            <p:nvPr/>
          </p:nvSpPr>
          <p:spPr>
            <a:xfrm rot="3032122">
              <a:off x="2038787" y="4164648"/>
              <a:ext cx="2064433" cy="1745006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013633" y="3960788"/>
              <a:ext cx="182880" cy="1828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2573540" y="5089651"/>
              <a:ext cx="12098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 your 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"/>
          <p:cNvGrpSpPr/>
          <p:nvPr/>
        </p:nvGrpSpPr>
        <p:grpSpPr>
          <a:xfrm>
            <a:off x="-8413385" y="668417"/>
            <a:ext cx="2701479" cy="5576105"/>
            <a:chOff x="4003200" y="668417"/>
            <a:chExt cx="2701479" cy="5576105"/>
          </a:xfrm>
        </p:grpSpPr>
        <p:sp>
          <p:nvSpPr>
            <p:cNvPr id="209" name="Google Shape;209;p2"/>
            <p:cNvSpPr/>
            <p:nvPr/>
          </p:nvSpPr>
          <p:spPr>
            <a:xfrm>
              <a:off x="5489172" y="668417"/>
              <a:ext cx="1093920" cy="1099932"/>
            </a:xfrm>
            <a:custGeom>
              <a:rect b="b" l="l" r="r" t="t"/>
              <a:pathLst>
                <a:path extrusionOk="0" h="1099932" w="1093920">
                  <a:moveTo>
                    <a:pt x="543954" y="0"/>
                  </a:moveTo>
                  <a:cubicBezTo>
                    <a:pt x="847692" y="0"/>
                    <a:pt x="1093920" y="246228"/>
                    <a:pt x="1093920" y="549966"/>
                  </a:cubicBezTo>
                  <a:cubicBezTo>
                    <a:pt x="1093920" y="853704"/>
                    <a:pt x="847692" y="1099932"/>
                    <a:pt x="543954" y="1099932"/>
                  </a:cubicBezTo>
                  <a:cubicBezTo>
                    <a:pt x="278183" y="1099932"/>
                    <a:pt x="56444" y="911414"/>
                    <a:pt x="5161" y="660803"/>
                  </a:cubicBezTo>
                  <a:lnTo>
                    <a:pt x="0" y="609600"/>
                  </a:lnTo>
                  <a:lnTo>
                    <a:pt x="281011" y="609600"/>
                  </a:lnTo>
                  <a:lnTo>
                    <a:pt x="290581" y="657002"/>
                  </a:lnTo>
                  <a:cubicBezTo>
                    <a:pt x="332325" y="755698"/>
                    <a:pt x="430052" y="824949"/>
                    <a:pt x="543954" y="824949"/>
                  </a:cubicBezTo>
                  <a:cubicBezTo>
                    <a:pt x="695823" y="824949"/>
                    <a:pt x="818937" y="701835"/>
                    <a:pt x="818937" y="549966"/>
                  </a:cubicBezTo>
                  <a:cubicBezTo>
                    <a:pt x="818937" y="398097"/>
                    <a:pt x="695823" y="274983"/>
                    <a:pt x="543954" y="274983"/>
                  </a:cubicBezTo>
                  <a:cubicBezTo>
                    <a:pt x="505987" y="274983"/>
                    <a:pt x="469817" y="282678"/>
                    <a:pt x="436918" y="296593"/>
                  </a:cubicBezTo>
                  <a:lnTo>
                    <a:pt x="397382" y="318052"/>
                  </a:lnTo>
                  <a:lnTo>
                    <a:pt x="46892" y="318052"/>
                  </a:lnTo>
                  <a:lnTo>
                    <a:pt x="87914" y="242475"/>
                  </a:lnTo>
                  <a:cubicBezTo>
                    <a:pt x="186746" y="96183"/>
                    <a:pt x="354118" y="0"/>
                    <a:pt x="5439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2"/>
            <p:cNvGrpSpPr/>
            <p:nvPr/>
          </p:nvGrpSpPr>
          <p:grpSpPr>
            <a:xfrm>
              <a:off x="5981268" y="1883911"/>
              <a:ext cx="109728" cy="2008895"/>
              <a:chOff x="2160104" y="1500413"/>
              <a:chExt cx="109728" cy="2008895"/>
            </a:xfrm>
          </p:grpSpPr>
          <p:sp>
            <p:nvSpPr>
              <p:cNvPr id="211" name="Google Shape;211;p2"/>
              <p:cNvSpPr/>
              <p:nvPr/>
            </p:nvSpPr>
            <p:spPr>
              <a:xfrm>
                <a:off x="2160104" y="150041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160104" y="177172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160104" y="204303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160104" y="231434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60104" y="258565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160104" y="285696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160104" y="3128273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160104" y="3399580"/>
                <a:ext cx="109728" cy="10972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2"/>
            <p:cNvSpPr/>
            <p:nvPr/>
          </p:nvSpPr>
          <p:spPr>
            <a:xfrm rot="4512399">
              <a:off x="4466529" y="3926958"/>
              <a:ext cx="1774821" cy="2325387"/>
            </a:xfrm>
            <a:prstGeom prst="roundRect">
              <a:avLst>
                <a:gd fmla="val 16667" name="adj"/>
              </a:avLst>
            </a:prstGeom>
            <a:solidFill>
              <a:srgbClr val="00B050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981267" y="4151662"/>
              <a:ext cx="182880" cy="1828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"/>
            <p:cNvSpPr txBox="1"/>
            <p:nvPr/>
          </p:nvSpPr>
          <p:spPr>
            <a:xfrm>
              <a:off x="4761185" y="4979232"/>
              <a:ext cx="12098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 your 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"/>
          <p:cNvGrpSpPr/>
          <p:nvPr/>
        </p:nvGrpSpPr>
        <p:grpSpPr>
          <a:xfrm>
            <a:off x="-5466662" y="668417"/>
            <a:ext cx="2659332" cy="5720187"/>
            <a:chOff x="6949923" y="668417"/>
            <a:chExt cx="2659332" cy="5720187"/>
          </a:xfrm>
        </p:grpSpPr>
        <p:sp>
          <p:nvSpPr>
            <p:cNvPr id="223" name="Google Shape;223;p2"/>
            <p:cNvSpPr/>
            <p:nvPr/>
          </p:nvSpPr>
          <p:spPr>
            <a:xfrm flipH="1">
              <a:off x="7763195" y="668417"/>
              <a:ext cx="1093920" cy="1099932"/>
            </a:xfrm>
            <a:custGeom>
              <a:rect b="b" l="l" r="r" t="t"/>
              <a:pathLst>
                <a:path extrusionOk="0" h="1099932" w="1093920">
                  <a:moveTo>
                    <a:pt x="543954" y="0"/>
                  </a:moveTo>
                  <a:cubicBezTo>
                    <a:pt x="847692" y="0"/>
                    <a:pt x="1093920" y="246228"/>
                    <a:pt x="1093920" y="549966"/>
                  </a:cubicBezTo>
                  <a:cubicBezTo>
                    <a:pt x="1093920" y="853704"/>
                    <a:pt x="847692" y="1099932"/>
                    <a:pt x="543954" y="1099932"/>
                  </a:cubicBezTo>
                  <a:cubicBezTo>
                    <a:pt x="278183" y="1099932"/>
                    <a:pt x="56444" y="911414"/>
                    <a:pt x="5161" y="660803"/>
                  </a:cubicBezTo>
                  <a:lnTo>
                    <a:pt x="0" y="609600"/>
                  </a:lnTo>
                  <a:lnTo>
                    <a:pt x="281011" y="609600"/>
                  </a:lnTo>
                  <a:lnTo>
                    <a:pt x="290581" y="657002"/>
                  </a:lnTo>
                  <a:cubicBezTo>
                    <a:pt x="332325" y="755698"/>
                    <a:pt x="430052" y="824949"/>
                    <a:pt x="543954" y="824949"/>
                  </a:cubicBezTo>
                  <a:cubicBezTo>
                    <a:pt x="695823" y="824949"/>
                    <a:pt x="818937" y="701835"/>
                    <a:pt x="818937" y="549966"/>
                  </a:cubicBezTo>
                  <a:cubicBezTo>
                    <a:pt x="818937" y="398097"/>
                    <a:pt x="695823" y="274983"/>
                    <a:pt x="543954" y="274983"/>
                  </a:cubicBezTo>
                  <a:cubicBezTo>
                    <a:pt x="505987" y="274983"/>
                    <a:pt x="469817" y="282678"/>
                    <a:pt x="436918" y="296593"/>
                  </a:cubicBezTo>
                  <a:lnTo>
                    <a:pt x="397382" y="318052"/>
                  </a:lnTo>
                  <a:lnTo>
                    <a:pt x="46892" y="318052"/>
                  </a:lnTo>
                  <a:lnTo>
                    <a:pt x="87914" y="242475"/>
                  </a:lnTo>
                  <a:cubicBezTo>
                    <a:pt x="186746" y="96183"/>
                    <a:pt x="354118" y="0"/>
                    <a:pt x="54395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8200427" y="1788251"/>
              <a:ext cx="109728" cy="2008895"/>
              <a:chOff x="2160104" y="1500413"/>
              <a:chExt cx="109728" cy="2008895"/>
            </a:xfrm>
          </p:grpSpPr>
          <p:sp>
            <p:nvSpPr>
              <p:cNvPr id="225" name="Google Shape;225;p2"/>
              <p:cNvSpPr/>
              <p:nvPr/>
            </p:nvSpPr>
            <p:spPr>
              <a:xfrm>
                <a:off x="2160104" y="150041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2160104" y="177172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2160104" y="204303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2160104" y="231434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160104" y="258565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2160104" y="285696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2160104" y="3128273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2160104" y="3399580"/>
                <a:ext cx="109728" cy="10972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3" name="Google Shape;233;p2"/>
            <p:cNvSpPr/>
            <p:nvPr/>
          </p:nvSpPr>
          <p:spPr>
            <a:xfrm rot="3032122">
              <a:off x="7247373" y="4164648"/>
              <a:ext cx="2064433" cy="1745006"/>
            </a:xfrm>
            <a:prstGeom prst="roundRect">
              <a:avLst>
                <a:gd fmla="val 16667" name="adj"/>
              </a:avLst>
            </a:prstGeom>
            <a:solidFill>
              <a:srgbClr val="7030A0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222219" y="3960788"/>
              <a:ext cx="182880" cy="1828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7705244" y="5089650"/>
              <a:ext cx="12098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 your 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2"/>
          <p:cNvGrpSpPr/>
          <p:nvPr/>
        </p:nvGrpSpPr>
        <p:grpSpPr>
          <a:xfrm>
            <a:off x="-3213653" y="668418"/>
            <a:ext cx="2701479" cy="5576105"/>
            <a:chOff x="9202932" y="668418"/>
            <a:chExt cx="2701479" cy="5576105"/>
          </a:xfrm>
        </p:grpSpPr>
        <p:sp>
          <p:nvSpPr>
            <p:cNvPr id="237" name="Google Shape;237;p2"/>
            <p:cNvSpPr/>
            <p:nvPr/>
          </p:nvSpPr>
          <p:spPr>
            <a:xfrm>
              <a:off x="10688904" y="668418"/>
              <a:ext cx="1093920" cy="1099932"/>
            </a:xfrm>
            <a:custGeom>
              <a:rect b="b" l="l" r="r" t="t"/>
              <a:pathLst>
                <a:path extrusionOk="0" h="1099932" w="1093920">
                  <a:moveTo>
                    <a:pt x="543954" y="0"/>
                  </a:moveTo>
                  <a:cubicBezTo>
                    <a:pt x="847692" y="0"/>
                    <a:pt x="1093920" y="246228"/>
                    <a:pt x="1093920" y="549966"/>
                  </a:cubicBezTo>
                  <a:cubicBezTo>
                    <a:pt x="1093920" y="853704"/>
                    <a:pt x="847692" y="1099932"/>
                    <a:pt x="543954" y="1099932"/>
                  </a:cubicBezTo>
                  <a:cubicBezTo>
                    <a:pt x="278183" y="1099932"/>
                    <a:pt x="56444" y="911414"/>
                    <a:pt x="5161" y="660803"/>
                  </a:cubicBezTo>
                  <a:lnTo>
                    <a:pt x="0" y="609600"/>
                  </a:lnTo>
                  <a:lnTo>
                    <a:pt x="281011" y="609600"/>
                  </a:lnTo>
                  <a:lnTo>
                    <a:pt x="290581" y="657002"/>
                  </a:lnTo>
                  <a:cubicBezTo>
                    <a:pt x="332325" y="755698"/>
                    <a:pt x="430052" y="824949"/>
                    <a:pt x="543954" y="824949"/>
                  </a:cubicBezTo>
                  <a:cubicBezTo>
                    <a:pt x="695823" y="824949"/>
                    <a:pt x="818937" y="701835"/>
                    <a:pt x="818937" y="549966"/>
                  </a:cubicBezTo>
                  <a:cubicBezTo>
                    <a:pt x="818937" y="398097"/>
                    <a:pt x="695823" y="274983"/>
                    <a:pt x="543954" y="274983"/>
                  </a:cubicBezTo>
                  <a:cubicBezTo>
                    <a:pt x="505987" y="274983"/>
                    <a:pt x="469817" y="282678"/>
                    <a:pt x="436918" y="296593"/>
                  </a:cubicBezTo>
                  <a:lnTo>
                    <a:pt x="397382" y="318052"/>
                  </a:lnTo>
                  <a:lnTo>
                    <a:pt x="46892" y="318052"/>
                  </a:lnTo>
                  <a:lnTo>
                    <a:pt x="87914" y="242475"/>
                  </a:lnTo>
                  <a:cubicBezTo>
                    <a:pt x="186746" y="96183"/>
                    <a:pt x="354118" y="0"/>
                    <a:pt x="543954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p2"/>
            <p:cNvGrpSpPr/>
            <p:nvPr/>
          </p:nvGrpSpPr>
          <p:grpSpPr>
            <a:xfrm>
              <a:off x="11181000" y="1883912"/>
              <a:ext cx="109728" cy="2008895"/>
              <a:chOff x="2160104" y="1500413"/>
              <a:chExt cx="109728" cy="2008895"/>
            </a:xfrm>
          </p:grpSpPr>
          <p:sp>
            <p:nvSpPr>
              <p:cNvPr id="239" name="Google Shape;239;p2"/>
              <p:cNvSpPr/>
              <p:nvPr/>
            </p:nvSpPr>
            <p:spPr>
              <a:xfrm>
                <a:off x="2160104" y="150041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160104" y="177172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160104" y="204303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160104" y="231434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160104" y="258565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160104" y="285696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160104" y="3128273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160104" y="3399580"/>
                <a:ext cx="109728" cy="10972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2"/>
            <p:cNvSpPr/>
            <p:nvPr/>
          </p:nvSpPr>
          <p:spPr>
            <a:xfrm rot="4512399">
              <a:off x="9666261" y="3926959"/>
              <a:ext cx="1774821" cy="2325387"/>
            </a:xfrm>
            <a:prstGeom prst="roundRect">
              <a:avLst>
                <a:gd fmla="val 16667" name="adj"/>
              </a:avLst>
            </a:prstGeom>
            <a:solidFill>
              <a:srgbClr val="FF0066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1180999" y="4151663"/>
              <a:ext cx="182880" cy="1828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 txBox="1"/>
            <p:nvPr/>
          </p:nvSpPr>
          <p:spPr>
            <a:xfrm>
              <a:off x="9882788" y="5098320"/>
              <a:ext cx="12098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Type your text 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F5F7FC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/>
          <p:nvPr/>
        </p:nvSpPr>
        <p:spPr>
          <a:xfrm>
            <a:off x="0" y="768626"/>
            <a:ext cx="12192000" cy="278296"/>
          </a:xfrm>
          <a:prstGeom prst="rect">
            <a:avLst/>
          </a:prstGeom>
          <a:gradFill>
            <a:gsLst>
              <a:gs pos="0">
                <a:srgbClr val="7F7F7F"/>
              </a:gs>
              <a:gs pos="34000">
                <a:srgbClr val="F2F2F2"/>
              </a:gs>
              <a:gs pos="67000">
                <a:srgbClr val="F2F2F2"/>
              </a:gs>
              <a:gs pos="100000">
                <a:srgbClr val="7F7F7F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3"/>
          <p:cNvGrpSpPr/>
          <p:nvPr/>
        </p:nvGrpSpPr>
        <p:grpSpPr>
          <a:xfrm>
            <a:off x="-44649" y="465507"/>
            <a:ext cx="3120080" cy="5985758"/>
            <a:chOff x="-44649" y="465507"/>
            <a:chExt cx="3120080" cy="5985758"/>
          </a:xfrm>
        </p:grpSpPr>
        <p:grpSp>
          <p:nvGrpSpPr>
            <p:cNvPr id="256" name="Google Shape;256;p3"/>
            <p:cNvGrpSpPr/>
            <p:nvPr/>
          </p:nvGrpSpPr>
          <p:grpSpPr>
            <a:xfrm>
              <a:off x="1363125" y="1670536"/>
              <a:ext cx="137160" cy="2045677"/>
              <a:chOff x="1363125" y="1769012"/>
              <a:chExt cx="137160" cy="2045677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3"/>
            <p:cNvGrpSpPr/>
            <p:nvPr/>
          </p:nvGrpSpPr>
          <p:grpSpPr>
            <a:xfrm>
              <a:off x="-44649" y="3299738"/>
              <a:ext cx="3120080" cy="3151526"/>
              <a:chOff x="-59755" y="3702528"/>
              <a:chExt cx="3120080" cy="3151526"/>
            </a:xfrm>
          </p:grpSpPr>
          <p:sp>
            <p:nvSpPr>
              <p:cNvPr id="267" name="Google Shape;267;p3"/>
              <p:cNvSpPr/>
              <p:nvPr/>
            </p:nvSpPr>
            <p:spPr>
              <a:xfrm rot="7696344">
                <a:off x="336472" y="4209383"/>
                <a:ext cx="2327626" cy="2137817"/>
              </a:xfrm>
              <a:prstGeom prst="roundRect">
                <a:avLst>
                  <a:gd fmla="val 18120" name="adj"/>
                </a:avLst>
              </a:prstGeom>
              <a:solidFill>
                <a:srgbClr val="00B05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1310903" y="3968472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50425" y="6709579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70" name="Google Shape;270;p3"/>
              <p:cNvPicPr preferRelativeResize="0"/>
              <p:nvPr/>
            </p:nvPicPr>
            <p:blipFill rotWithShape="1">
              <a:blip r:embed="rId3">
                <a:alphaModFix/>
              </a:blip>
              <a:srcRect b="17341" l="23659" r="24270" t="0"/>
              <a:stretch/>
            </p:blipFill>
            <p:spPr>
              <a:xfrm>
                <a:off x="1171361" y="4339153"/>
                <a:ext cx="620865" cy="985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3"/>
              <p:cNvSpPr txBox="1"/>
              <p:nvPr/>
            </p:nvSpPr>
            <p:spPr>
              <a:xfrm>
                <a:off x="743587" y="5421447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>
              <a:off x="879762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4821095" y="465507"/>
            <a:ext cx="3063784" cy="5686644"/>
            <a:chOff x="4821095" y="465507"/>
            <a:chExt cx="3063784" cy="5686644"/>
          </a:xfrm>
        </p:grpSpPr>
        <p:grpSp>
          <p:nvGrpSpPr>
            <p:cNvPr id="274" name="Google Shape;274;p3"/>
            <p:cNvGrpSpPr/>
            <p:nvPr/>
          </p:nvGrpSpPr>
          <p:grpSpPr>
            <a:xfrm>
              <a:off x="6924122" y="1670536"/>
              <a:ext cx="137160" cy="2045677"/>
              <a:chOff x="1363125" y="1769012"/>
              <a:chExt cx="137160" cy="2045677"/>
            </a:xfrm>
          </p:grpSpPr>
          <p:sp>
            <p:nvSpPr>
              <p:cNvPr id="275" name="Google Shape;275;p3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3"/>
            <p:cNvGrpSpPr/>
            <p:nvPr/>
          </p:nvGrpSpPr>
          <p:grpSpPr>
            <a:xfrm>
              <a:off x="4821095" y="3174411"/>
              <a:ext cx="3063784" cy="2977740"/>
              <a:chOff x="4787351" y="3685016"/>
              <a:chExt cx="3063784" cy="2977740"/>
            </a:xfrm>
          </p:grpSpPr>
          <p:sp>
            <p:nvSpPr>
              <p:cNvPr id="285" name="Google Shape;285;p3"/>
              <p:cNvSpPr/>
              <p:nvPr/>
            </p:nvSpPr>
            <p:spPr>
              <a:xfrm rot="9586635">
                <a:off x="5063294" y="4056145"/>
                <a:ext cx="2511898" cy="2044517"/>
              </a:xfrm>
              <a:prstGeom prst="roundRect">
                <a:avLst>
                  <a:gd fmla="val 18120" name="adj"/>
                </a:avLst>
              </a:prstGeom>
              <a:solidFill>
                <a:srgbClr val="00206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6867172" y="3875981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5058297" y="6516488"/>
                <a:ext cx="1809321" cy="146268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88" name="Google Shape;288;p3"/>
              <p:cNvPicPr preferRelativeResize="0"/>
              <p:nvPr/>
            </p:nvPicPr>
            <p:blipFill rotWithShape="1">
              <a:blip r:embed="rId4">
                <a:alphaModFix/>
              </a:blip>
              <a:srcRect b="17655" l="9841" r="8465" t="4156"/>
              <a:stretch/>
            </p:blipFill>
            <p:spPr>
              <a:xfrm>
                <a:off x="5740151" y="4288721"/>
                <a:ext cx="760056" cy="7274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9" name="Google Shape;289;p3"/>
              <p:cNvSpPr txBox="1"/>
              <p:nvPr/>
            </p:nvSpPr>
            <p:spPr>
              <a:xfrm>
                <a:off x="5304814" y="515296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p3"/>
            <p:cNvSpPr/>
            <p:nvPr/>
          </p:nvSpPr>
          <p:spPr>
            <a:xfrm>
              <a:off x="6440759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2081692" y="465507"/>
            <a:ext cx="3057423" cy="5566050"/>
            <a:chOff x="2081692" y="465507"/>
            <a:chExt cx="3057423" cy="5566050"/>
          </a:xfrm>
        </p:grpSpPr>
        <p:sp>
          <p:nvSpPr>
            <p:cNvPr id="292" name="Google Shape;292;p3"/>
            <p:cNvSpPr/>
            <p:nvPr/>
          </p:nvSpPr>
          <p:spPr>
            <a:xfrm flipH="1">
              <a:off x="2863410" y="465507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" name="Google Shape;293;p3"/>
            <p:cNvGrpSpPr/>
            <p:nvPr/>
          </p:nvGrpSpPr>
          <p:grpSpPr>
            <a:xfrm>
              <a:off x="3346773" y="1670536"/>
              <a:ext cx="137160" cy="2045677"/>
              <a:chOff x="1363125" y="1769012"/>
              <a:chExt cx="137160" cy="2045677"/>
            </a:xfrm>
          </p:grpSpPr>
          <p:sp>
            <p:nvSpPr>
              <p:cNvPr id="294" name="Google Shape;294;p3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3"/>
            <p:cNvGrpSpPr/>
            <p:nvPr/>
          </p:nvGrpSpPr>
          <p:grpSpPr>
            <a:xfrm>
              <a:off x="2081692" y="2848978"/>
              <a:ext cx="3057423" cy="3182579"/>
              <a:chOff x="2146604" y="3629355"/>
              <a:chExt cx="3057423" cy="3182579"/>
            </a:xfrm>
          </p:grpSpPr>
          <p:sp>
            <p:nvSpPr>
              <p:cNvPr id="304" name="Google Shape;304;p3"/>
              <p:cNvSpPr/>
              <p:nvPr/>
            </p:nvSpPr>
            <p:spPr>
              <a:xfrm rot="7413674">
                <a:off x="2509437" y="4126398"/>
                <a:ext cx="2331758" cy="2122131"/>
              </a:xfrm>
              <a:prstGeom prst="roundRect">
                <a:avLst>
                  <a:gd fmla="val 18120" name="adj"/>
                </a:avLst>
              </a:prstGeom>
              <a:solidFill>
                <a:srgbClr val="FFC00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01600" rotWithShape="0" algn="r" dir="108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3363131" y="3868618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3150859" y="6702768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7" name="Google Shape;307;p3"/>
              <p:cNvPicPr preferRelativeResize="0"/>
              <p:nvPr/>
            </p:nvPicPr>
            <p:blipFill rotWithShape="1">
              <a:blip r:embed="rId5">
                <a:alphaModFix/>
              </a:blip>
              <a:srcRect b="18154" l="10650" r="11528" t="4912"/>
              <a:stretch/>
            </p:blipFill>
            <p:spPr>
              <a:xfrm>
                <a:off x="3366580" y="4479549"/>
                <a:ext cx="704632" cy="696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3"/>
              <p:cNvSpPr txBox="1"/>
              <p:nvPr/>
            </p:nvSpPr>
            <p:spPr>
              <a:xfrm>
                <a:off x="2956380" y="528300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9" name="Google Shape;309;p3"/>
          <p:cNvGrpSpPr/>
          <p:nvPr/>
        </p:nvGrpSpPr>
        <p:grpSpPr>
          <a:xfrm>
            <a:off x="7625569" y="465890"/>
            <a:ext cx="3273550" cy="5873378"/>
            <a:chOff x="7625569" y="465890"/>
            <a:chExt cx="3273550" cy="5873378"/>
          </a:xfrm>
        </p:grpSpPr>
        <p:sp>
          <p:nvSpPr>
            <p:cNvPr id="310" name="Google Shape;310;p3"/>
            <p:cNvSpPr/>
            <p:nvPr/>
          </p:nvSpPr>
          <p:spPr>
            <a:xfrm flipH="1">
              <a:off x="8412185" y="465890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3"/>
            <p:cNvGrpSpPr/>
            <p:nvPr/>
          </p:nvGrpSpPr>
          <p:grpSpPr>
            <a:xfrm>
              <a:off x="8895548" y="1656851"/>
              <a:ext cx="137160" cy="2045677"/>
              <a:chOff x="1363125" y="1769012"/>
              <a:chExt cx="137160" cy="2045677"/>
            </a:xfrm>
          </p:grpSpPr>
          <p:sp>
            <p:nvSpPr>
              <p:cNvPr id="312" name="Google Shape;312;p3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3"/>
            <p:cNvGrpSpPr/>
            <p:nvPr/>
          </p:nvGrpSpPr>
          <p:grpSpPr>
            <a:xfrm>
              <a:off x="7625569" y="3126733"/>
              <a:ext cx="3273550" cy="3212536"/>
              <a:chOff x="7743242" y="3601726"/>
              <a:chExt cx="3273550" cy="3212536"/>
            </a:xfrm>
          </p:grpSpPr>
          <p:sp>
            <p:nvSpPr>
              <p:cNvPr id="322" name="Google Shape;322;p3"/>
              <p:cNvSpPr/>
              <p:nvPr/>
            </p:nvSpPr>
            <p:spPr>
              <a:xfrm rot="-8600734">
                <a:off x="8132615" y="4135721"/>
                <a:ext cx="2494803" cy="2130853"/>
              </a:xfrm>
              <a:prstGeom prst="roundRect">
                <a:avLst>
                  <a:gd fmla="val 18120" name="adj"/>
                </a:avLst>
              </a:prstGeom>
              <a:solidFill>
                <a:srgbClr val="FF0000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8982603" y="3838153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976962" y="6705095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5" name="Google Shape;325;p3"/>
              <p:cNvPicPr preferRelativeResize="0"/>
              <p:nvPr/>
            </p:nvPicPr>
            <p:blipFill rotWithShape="1">
              <a:blip r:embed="rId6">
                <a:alphaModFix/>
              </a:blip>
              <a:srcRect b="12783" l="5528" r="5527" t="0"/>
              <a:stretch/>
            </p:blipFill>
            <p:spPr>
              <a:xfrm>
                <a:off x="8738263" y="4348814"/>
                <a:ext cx="743865" cy="7294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3"/>
              <p:cNvSpPr txBox="1"/>
              <p:nvPr/>
            </p:nvSpPr>
            <p:spPr>
              <a:xfrm>
                <a:off x="8147201" y="5150743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7" name="Google Shape;327;p3"/>
          <p:cNvGrpSpPr/>
          <p:nvPr/>
        </p:nvGrpSpPr>
        <p:grpSpPr>
          <a:xfrm>
            <a:off x="9182819" y="471354"/>
            <a:ext cx="3232263" cy="6151857"/>
            <a:chOff x="9182819" y="471354"/>
            <a:chExt cx="3232263" cy="6151857"/>
          </a:xfrm>
        </p:grpSpPr>
        <p:sp>
          <p:nvSpPr>
            <p:cNvPr id="328" name="Google Shape;328;p3"/>
            <p:cNvSpPr/>
            <p:nvPr/>
          </p:nvSpPr>
          <p:spPr>
            <a:xfrm>
              <a:off x="10502359" y="471354"/>
              <a:ext cx="1103886" cy="1106558"/>
            </a:xfrm>
            <a:custGeom>
              <a:rect b="b" l="l" r="r" t="t"/>
              <a:pathLst>
                <a:path extrusionOk="0" h="1106558" w="1103886">
                  <a:moveTo>
                    <a:pt x="550607" y="0"/>
                  </a:moveTo>
                  <a:cubicBezTo>
                    <a:pt x="856175" y="0"/>
                    <a:pt x="1103886" y="247711"/>
                    <a:pt x="1103886" y="553279"/>
                  </a:cubicBezTo>
                  <a:cubicBezTo>
                    <a:pt x="1103886" y="858847"/>
                    <a:pt x="856175" y="1106558"/>
                    <a:pt x="550607" y="1106558"/>
                  </a:cubicBezTo>
                  <a:cubicBezTo>
                    <a:pt x="283235" y="1106558"/>
                    <a:pt x="60160" y="916904"/>
                    <a:pt x="8569" y="664784"/>
                  </a:cubicBezTo>
                  <a:lnTo>
                    <a:pt x="0" y="579783"/>
                  </a:lnTo>
                  <a:lnTo>
                    <a:pt x="263008" y="579783"/>
                  </a:lnTo>
                  <a:lnTo>
                    <a:pt x="280678" y="667309"/>
                  </a:lnTo>
                  <a:cubicBezTo>
                    <a:pt x="325151" y="772453"/>
                    <a:pt x="429263" y="846229"/>
                    <a:pt x="550607" y="846229"/>
                  </a:cubicBezTo>
                  <a:cubicBezTo>
                    <a:pt x="712399" y="846229"/>
                    <a:pt x="843557" y="715071"/>
                    <a:pt x="843557" y="553279"/>
                  </a:cubicBezTo>
                  <a:cubicBezTo>
                    <a:pt x="843557" y="391487"/>
                    <a:pt x="712399" y="260329"/>
                    <a:pt x="550607" y="260329"/>
                  </a:cubicBezTo>
                  <a:cubicBezTo>
                    <a:pt x="510159" y="260329"/>
                    <a:pt x="471626" y="268526"/>
                    <a:pt x="436578" y="283351"/>
                  </a:cubicBezTo>
                  <a:lnTo>
                    <a:pt x="403163" y="301487"/>
                  </a:lnTo>
                  <a:lnTo>
                    <a:pt x="60581" y="301487"/>
                  </a:lnTo>
                  <a:lnTo>
                    <a:pt x="91819" y="243935"/>
                  </a:lnTo>
                  <a:cubicBezTo>
                    <a:pt x="191247" y="96762"/>
                    <a:pt x="359627" y="0"/>
                    <a:pt x="550607" y="0"/>
                  </a:cubicBezTo>
                  <a:close/>
                </a:path>
              </a:pathLst>
            </a:custGeom>
            <a:solidFill>
              <a:srgbClr val="00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" name="Google Shape;329;p3"/>
            <p:cNvGrpSpPr/>
            <p:nvPr/>
          </p:nvGrpSpPr>
          <p:grpSpPr>
            <a:xfrm>
              <a:off x="10985722" y="1634179"/>
              <a:ext cx="137160" cy="2045677"/>
              <a:chOff x="1363125" y="1769012"/>
              <a:chExt cx="137160" cy="2045677"/>
            </a:xfrm>
          </p:grpSpPr>
          <p:sp>
            <p:nvSpPr>
              <p:cNvPr id="330" name="Google Shape;330;p3"/>
              <p:cNvSpPr/>
              <p:nvPr/>
            </p:nvSpPr>
            <p:spPr>
              <a:xfrm>
                <a:off x="1363125" y="176901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1363125" y="200757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1363125" y="224614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1363125" y="248470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1363125" y="272327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63125" y="296183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363125" y="3200402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1363125" y="3438967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1363125" y="3677529"/>
                <a:ext cx="137160" cy="137160"/>
              </a:xfrm>
              <a:prstGeom prst="ellipse">
                <a:avLst/>
              </a:prstGeom>
              <a:solidFill>
                <a:srgbClr val="00666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3"/>
            <p:cNvGrpSpPr/>
            <p:nvPr/>
          </p:nvGrpSpPr>
          <p:grpSpPr>
            <a:xfrm rot="189928">
              <a:off x="9272594" y="3205582"/>
              <a:ext cx="3052714" cy="3335889"/>
              <a:chOff x="9267790" y="3501920"/>
              <a:chExt cx="3052714" cy="3335889"/>
            </a:xfrm>
          </p:grpSpPr>
          <p:sp>
            <p:nvSpPr>
              <p:cNvPr id="340" name="Google Shape;340;p3"/>
              <p:cNvSpPr/>
              <p:nvPr/>
            </p:nvSpPr>
            <p:spPr>
              <a:xfrm rot="-2653262">
                <a:off x="9616112" y="4046391"/>
                <a:ext cx="2356069" cy="1956081"/>
              </a:xfrm>
              <a:prstGeom prst="roundRect">
                <a:avLst>
                  <a:gd fmla="val 18120" name="adj"/>
                </a:avLst>
              </a:prstGeom>
              <a:solidFill>
                <a:srgbClr val="006666"/>
              </a:solidFill>
              <a:ln cap="flat" cmpd="sng" w="571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2700" rotWithShape="0" algn="r" dir="10800000" dist="635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10851219" y="3823300"/>
                <a:ext cx="241603" cy="24160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10202083" y="6728643"/>
                <a:ext cx="1404162" cy="109166"/>
              </a:xfrm>
              <a:prstGeom prst="ellipse">
                <a:avLst/>
              </a:prstGeom>
              <a:gradFill>
                <a:gsLst>
                  <a:gs pos="0">
                    <a:srgbClr val="595959">
                      <a:alpha val="72941"/>
                    </a:srgbClr>
                  </a:gs>
                  <a:gs pos="100000">
                    <a:schemeClr val="lt1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3" name="Google Shape;343;p3"/>
              <p:cNvPicPr preferRelativeResize="0"/>
              <p:nvPr/>
            </p:nvPicPr>
            <p:blipFill rotWithShape="1">
              <a:blip r:embed="rId7">
                <a:alphaModFix/>
              </a:blip>
              <a:srcRect b="12783" l="5528" r="5527" t="0"/>
              <a:stretch/>
            </p:blipFill>
            <p:spPr>
              <a:xfrm>
                <a:off x="10343091" y="4321267"/>
                <a:ext cx="777270" cy="76217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Google Shape;344;p3"/>
              <p:cNvSpPr txBox="1"/>
              <p:nvPr/>
            </p:nvSpPr>
            <p:spPr>
              <a:xfrm>
                <a:off x="10110342" y="5096924"/>
                <a:ext cx="1345241" cy="469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Text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50"/>
                  <a:buFont typeface="Arial"/>
                  <a:buNone/>
                </a:pPr>
                <a:r>
                  <a:rPr b="0" i="0" lang="en-US" sz="10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Type your text here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2018-10-01T18:15:15Z</dcterms:created>
  <dc:creator>DELL</dc:creator>
</cp:coreProperties>
</file>