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71" r:id="rId5"/>
    <p:sldId id="272" r:id="rId6"/>
    <p:sldId id="273" r:id="rId7"/>
    <p:sldId id="259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FF9900"/>
    <a:srgbClr val="008080"/>
    <a:srgbClr val="FF00FF"/>
    <a:srgbClr val="DA2A75"/>
    <a:srgbClr val="08B54C"/>
    <a:srgbClr val="02A44E"/>
    <a:srgbClr val="009144"/>
    <a:srgbClr val="756359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D3569-2E85-43D7-BED1-0591F8755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A2F784-B9B3-47EA-9F67-B041CCBA8F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54F4B-D2E5-46FF-9D18-01C046501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26CA-7AAA-4AFE-99FA-FCE944EA5454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6EA52-B1F7-4CBA-A9B7-D9B624EA8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883CB-9BA7-4B89-9756-263BA5365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4B33-FFB3-4C9C-B746-40B730CA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32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01682-2CB8-4895-91D6-2507123FF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AA5203-8964-4F7E-A122-0B2A7AEA2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A4F19-44A1-49F3-946C-98E3EDAD2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26CA-7AAA-4AFE-99FA-FCE944EA5454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BE3A2-9CE8-44FE-AD9B-B6C076E81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29F85-7BB3-46DB-B5A7-CA8296C69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4B33-FFB3-4C9C-B746-40B730CA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005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A4F7A4-4D99-44DC-9D15-004FA26662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379233-CE35-4F90-A170-072053DED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DE1C5-3C8F-4EC0-A64F-1DD38E444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26CA-7AAA-4AFE-99FA-FCE944EA5454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C8A74-E9FB-43BA-97DB-816D8B1F2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BD5B3-34EC-452E-9404-CDEF62826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4B33-FFB3-4C9C-B746-40B730CA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97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BC08C-D932-4327-8093-14E5B8DFD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B3556-53E1-4600-B633-E51F0731C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685AE-26AD-411A-85AC-021CADD69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26CA-7AAA-4AFE-99FA-FCE944EA5454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FA621-D469-4CB1-9D11-18547876B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36B88-DFE9-4407-B881-E48F08FBD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4B33-FFB3-4C9C-B746-40B730CA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66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C12E5-AB16-4DE8-9B25-9D8FA2592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5F662-69D9-470F-8C15-9C2A95810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22725-153C-4A7D-A825-4F1B5C63E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26CA-7AAA-4AFE-99FA-FCE944EA5454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A15F6-564D-45A0-8C96-DBDD9D03D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7B114-7768-452E-8AE3-C86AA0BD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4B33-FFB3-4C9C-B746-40B730CA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306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7E7E8-6BBF-4AF9-A22E-C1DA55F98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0CEFE-FEE0-4CF5-A15E-0211DE196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44D734-F0FE-4605-9C64-0B93ACB3A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4DF3D-24F2-4FDB-AE96-039DB08BC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26CA-7AAA-4AFE-99FA-FCE944EA5454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211A4-AAFE-4CF9-A69C-8B730843A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1BC735-CFE4-42A3-B0D0-420FEB2B4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4B33-FFB3-4C9C-B746-40B730CA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15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88BDB-77D1-4B64-8CC1-6C9A3028A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CA57D-A23A-4C40-B553-DFC396591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24D04-57C7-467B-9B35-66530AB27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BF2CFC-C7F3-4661-976C-3EEF0DB55B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BE63FB-7A95-4023-A9D9-B2E3EF11D2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74109F-F984-44D2-96DD-A9DDDC65E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26CA-7AAA-4AFE-99FA-FCE944EA5454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9F106D-AE1A-40B5-85FB-16285B0DF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F2C176-A2CF-4061-B455-B33D937C6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4B33-FFB3-4C9C-B746-40B730CA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592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B7388-FCEA-4BC9-B3F2-41A19933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CF027-7E40-4366-811A-1C4B92EAB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26CA-7AAA-4AFE-99FA-FCE944EA5454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401B97-A289-41B3-92EB-62BD7EBDD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952121-3536-4827-9F5F-6E69A549A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4B33-FFB3-4C9C-B746-40B730CA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63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7156B3-A1DA-4787-A125-D90E4A8AC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26CA-7AAA-4AFE-99FA-FCE944EA5454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19963D-473F-4BF6-81C4-31E95BE09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2B0572-693D-4B8C-8A9E-A54B14516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4B33-FFB3-4C9C-B746-40B730CA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54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7808A-0F81-45F0-8BDB-B03BE7E08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6394F-9D03-4813-B767-62ACA3113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D9EEA9-6522-4EE5-8BEF-E3851AF6A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D5F013-1B52-4694-A5AE-72562ADC2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26CA-7AAA-4AFE-99FA-FCE944EA5454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9E3BFB-1B8F-4C66-85DC-89AC642E5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5710D-8BB3-4F3F-89B1-7E0660F3D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4B33-FFB3-4C9C-B746-40B730CA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1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E3B1-434D-4660-92F9-2C1FC2CF1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405226-D098-466F-AFB3-52282C60C2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E76A8B-DC15-4001-B0A1-2DF96923F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00AC1-23FB-43D5-A7FF-53C4147D4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26CA-7AAA-4AFE-99FA-FCE944EA5454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85B73-CE28-4503-AED3-851CCA37E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8A6AA-581A-4A8E-B01A-92316E570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4B33-FFB3-4C9C-B746-40B730CA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06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964F42-6837-4842-8080-BB5F7950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B9CCA-0A2A-4BC1-9E04-C260DE345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953B5-2FCB-4F39-B3DC-35483AA7C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F26CA-7AAA-4AFE-99FA-FCE944EA5454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13A58-431F-4B67-96D0-A1C4B5297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39622-4417-4BBC-B529-63218831CF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64B33-FFB3-4C9C-B746-40B730CA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687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id="{6C4715AB-CC37-462D-9DE1-4AF9FDC278DC}"/>
              </a:ext>
            </a:extLst>
          </p:cNvPr>
          <p:cNvGrpSpPr/>
          <p:nvPr/>
        </p:nvGrpSpPr>
        <p:grpSpPr>
          <a:xfrm rot="1999018">
            <a:off x="3781276" y="2094501"/>
            <a:ext cx="550715" cy="902002"/>
            <a:chOff x="3212000" y="311291"/>
            <a:chExt cx="1063039" cy="1741123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72D7D376-38A3-443E-9EC9-95553B9653BF}"/>
                </a:ext>
              </a:extLst>
            </p:cNvPr>
            <p:cNvSpPr/>
            <p:nvPr/>
          </p:nvSpPr>
          <p:spPr>
            <a:xfrm>
              <a:off x="3212000" y="311291"/>
              <a:ext cx="1063039" cy="1741123"/>
            </a:xfrm>
            <a:custGeom>
              <a:avLst/>
              <a:gdLst>
                <a:gd name="connsiteX0" fmla="*/ 745739 w 1491479"/>
                <a:gd name="connsiteY0" fmla="*/ 0 h 2442853"/>
                <a:gd name="connsiteX1" fmla="*/ 745739 w 1491479"/>
                <a:gd name="connsiteY1" fmla="*/ 840798 h 2442853"/>
                <a:gd name="connsiteX2" fmla="*/ 745740 w 1491479"/>
                <a:gd name="connsiteY2" fmla="*/ 840798 h 2442853"/>
                <a:gd name="connsiteX3" fmla="*/ 745740 w 1491479"/>
                <a:gd name="connsiteY3" fmla="*/ 0 h 2442853"/>
                <a:gd name="connsiteX4" fmla="*/ 1406734 w 1491479"/>
                <a:gd name="connsiteY4" fmla="*/ 1910393 h 2442853"/>
                <a:gd name="connsiteX5" fmla="*/ 1388550 w 1491479"/>
                <a:gd name="connsiteY5" fmla="*/ 1952423 h 2442853"/>
                <a:gd name="connsiteX6" fmla="*/ 1388243 w 1491479"/>
                <a:gd name="connsiteY6" fmla="*/ 1953558 h 2442853"/>
                <a:gd name="connsiteX7" fmla="*/ 1386129 w 1491479"/>
                <a:gd name="connsiteY7" fmla="*/ 1958020 h 2442853"/>
                <a:gd name="connsiteX8" fmla="*/ 1354123 w 1491479"/>
                <a:gd name="connsiteY8" fmla="*/ 2032000 h 2442853"/>
                <a:gd name="connsiteX9" fmla="*/ 1351081 w 1491479"/>
                <a:gd name="connsiteY9" fmla="*/ 2032000 h 2442853"/>
                <a:gd name="connsiteX10" fmla="*/ 1323773 w 1491479"/>
                <a:gd name="connsiteY10" fmla="*/ 2089642 h 2442853"/>
                <a:gd name="connsiteX11" fmla="*/ 743946 w 1491479"/>
                <a:gd name="connsiteY11" fmla="*/ 2442853 h 2442853"/>
                <a:gd name="connsiteX12" fmla="*/ 99649 w 1491479"/>
                <a:gd name="connsiteY12" fmla="*/ 1953558 h 2442853"/>
                <a:gd name="connsiteX13" fmla="*/ 93331 w 1491479"/>
                <a:gd name="connsiteY13" fmla="*/ 1930239 h 2442853"/>
                <a:gd name="connsiteX14" fmla="*/ 84745 w 1491479"/>
                <a:gd name="connsiteY14" fmla="*/ 1910393 h 2442853"/>
                <a:gd name="connsiteX15" fmla="*/ 745739 w 1491479"/>
                <a:gd name="connsiteY15" fmla="*/ 0 h 2442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91479" h="2442853">
                  <a:moveTo>
                    <a:pt x="745739" y="0"/>
                  </a:moveTo>
                  <a:lnTo>
                    <a:pt x="745739" y="840798"/>
                  </a:lnTo>
                  <a:lnTo>
                    <a:pt x="745740" y="840798"/>
                  </a:lnTo>
                  <a:lnTo>
                    <a:pt x="745740" y="0"/>
                  </a:lnTo>
                  <a:cubicBezTo>
                    <a:pt x="1389698" y="811492"/>
                    <a:pt x="1637730" y="1309790"/>
                    <a:pt x="1406734" y="1910393"/>
                  </a:cubicBezTo>
                  <a:lnTo>
                    <a:pt x="1388550" y="1952423"/>
                  </a:lnTo>
                  <a:lnTo>
                    <a:pt x="1388243" y="1953558"/>
                  </a:lnTo>
                  <a:lnTo>
                    <a:pt x="1386129" y="1958020"/>
                  </a:lnTo>
                  <a:lnTo>
                    <a:pt x="1354123" y="2032000"/>
                  </a:lnTo>
                  <a:lnTo>
                    <a:pt x="1351081" y="2032000"/>
                  </a:lnTo>
                  <a:lnTo>
                    <a:pt x="1323773" y="2089642"/>
                  </a:lnTo>
                  <a:cubicBezTo>
                    <a:pt x="1198113" y="2302744"/>
                    <a:pt x="985311" y="2442853"/>
                    <a:pt x="743946" y="2442853"/>
                  </a:cubicBezTo>
                  <a:cubicBezTo>
                    <a:pt x="454309" y="2442853"/>
                    <a:pt x="205801" y="2241096"/>
                    <a:pt x="99649" y="1953558"/>
                  </a:cubicBezTo>
                  <a:lnTo>
                    <a:pt x="93331" y="1930239"/>
                  </a:lnTo>
                  <a:lnTo>
                    <a:pt x="84745" y="1910393"/>
                  </a:lnTo>
                  <a:cubicBezTo>
                    <a:pt x="-146251" y="1309790"/>
                    <a:pt x="101781" y="811492"/>
                    <a:pt x="745739" y="0"/>
                  </a:cubicBezTo>
                  <a:close/>
                </a:path>
              </a:pathLst>
            </a:custGeom>
            <a:solidFill>
              <a:srgbClr val="0091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F38D16A1-338F-45E8-94FA-1CDC2ADCF0F4}"/>
                </a:ext>
              </a:extLst>
            </p:cNvPr>
            <p:cNvSpPr/>
            <p:nvPr/>
          </p:nvSpPr>
          <p:spPr>
            <a:xfrm>
              <a:off x="3232242" y="322280"/>
              <a:ext cx="1010113" cy="859572"/>
            </a:xfrm>
            <a:custGeom>
              <a:avLst/>
              <a:gdLst>
                <a:gd name="connsiteX0" fmla="*/ 505056 w 1010113"/>
                <a:gd name="connsiteY0" fmla="*/ 0 h 859572"/>
                <a:gd name="connsiteX1" fmla="*/ 505056 w 1010113"/>
                <a:gd name="connsiteY1" fmla="*/ 599272 h 859572"/>
                <a:gd name="connsiteX2" fmla="*/ 505057 w 1010113"/>
                <a:gd name="connsiteY2" fmla="*/ 599272 h 859572"/>
                <a:gd name="connsiteX3" fmla="*/ 505057 w 1010113"/>
                <a:gd name="connsiteY3" fmla="*/ 0 h 859572"/>
                <a:gd name="connsiteX4" fmla="*/ 974472 w 1010113"/>
                <a:gd name="connsiteY4" fmla="*/ 737174 h 859572"/>
                <a:gd name="connsiteX5" fmla="*/ 1010113 w 1010113"/>
                <a:gd name="connsiteY5" fmla="*/ 859572 h 859572"/>
                <a:gd name="connsiteX6" fmla="*/ 947328 w 1010113"/>
                <a:gd name="connsiteY6" fmla="*/ 802561 h 859572"/>
                <a:gd name="connsiteX7" fmla="*/ 505056 w 1010113"/>
                <a:gd name="connsiteY7" fmla="*/ 653883 h 859572"/>
                <a:gd name="connsiteX8" fmla="*/ 62784 w 1010113"/>
                <a:gd name="connsiteY8" fmla="*/ 802561 h 859572"/>
                <a:gd name="connsiteX9" fmla="*/ 0 w 1010113"/>
                <a:gd name="connsiteY9" fmla="*/ 859571 h 859572"/>
                <a:gd name="connsiteX10" fmla="*/ 35641 w 1010113"/>
                <a:gd name="connsiteY10" fmla="*/ 737174 h 859572"/>
                <a:gd name="connsiteX11" fmla="*/ 505056 w 1010113"/>
                <a:gd name="connsiteY11" fmla="*/ 0 h 85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10113" h="859572">
                  <a:moveTo>
                    <a:pt x="505056" y="0"/>
                  </a:moveTo>
                  <a:lnTo>
                    <a:pt x="505056" y="599272"/>
                  </a:lnTo>
                  <a:lnTo>
                    <a:pt x="505057" y="599272"/>
                  </a:lnTo>
                  <a:lnTo>
                    <a:pt x="505057" y="0"/>
                  </a:lnTo>
                  <a:cubicBezTo>
                    <a:pt x="734545" y="289192"/>
                    <a:pt x="893484" y="522578"/>
                    <a:pt x="974472" y="737174"/>
                  </a:cubicBezTo>
                  <a:lnTo>
                    <a:pt x="1010113" y="859572"/>
                  </a:lnTo>
                  <a:lnTo>
                    <a:pt x="947328" y="802561"/>
                  </a:lnTo>
                  <a:cubicBezTo>
                    <a:pt x="821079" y="708694"/>
                    <a:pt x="668883" y="653883"/>
                    <a:pt x="505056" y="653883"/>
                  </a:cubicBezTo>
                  <a:cubicBezTo>
                    <a:pt x="341229" y="653883"/>
                    <a:pt x="189033" y="708694"/>
                    <a:pt x="62784" y="802561"/>
                  </a:cubicBezTo>
                  <a:lnTo>
                    <a:pt x="0" y="859571"/>
                  </a:lnTo>
                  <a:lnTo>
                    <a:pt x="35641" y="737174"/>
                  </a:lnTo>
                  <a:cubicBezTo>
                    <a:pt x="116629" y="522578"/>
                    <a:pt x="275568" y="289192"/>
                    <a:pt x="505056" y="0"/>
                  </a:cubicBezTo>
                  <a:close/>
                </a:path>
              </a:pathLst>
            </a:custGeom>
            <a:solidFill>
              <a:srgbClr val="02A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C33DD9A6-1AA1-4DD3-BE28-8B5FD135714B}"/>
                </a:ext>
              </a:extLst>
            </p:cNvPr>
            <p:cNvSpPr/>
            <p:nvPr/>
          </p:nvSpPr>
          <p:spPr>
            <a:xfrm>
              <a:off x="3466539" y="322280"/>
              <a:ext cx="553957" cy="382023"/>
            </a:xfrm>
            <a:custGeom>
              <a:avLst/>
              <a:gdLst>
                <a:gd name="connsiteX0" fmla="*/ 280301 w 553957"/>
                <a:gd name="connsiteY0" fmla="*/ 0 h 382023"/>
                <a:gd name="connsiteX1" fmla="*/ 439074 w 553957"/>
                <a:gd name="connsiteY1" fmla="*/ 207009 h 382023"/>
                <a:gd name="connsiteX2" fmla="*/ 553957 w 553957"/>
                <a:gd name="connsiteY2" fmla="*/ 372455 h 382023"/>
                <a:gd name="connsiteX3" fmla="*/ 443305 w 553957"/>
                <a:gd name="connsiteY3" fmla="*/ 343228 h 382023"/>
                <a:gd name="connsiteX4" fmla="*/ 293515 w 553957"/>
                <a:gd name="connsiteY4" fmla="*/ 330380 h 382023"/>
                <a:gd name="connsiteX5" fmla="*/ 280301 w 553957"/>
                <a:gd name="connsiteY5" fmla="*/ 331513 h 382023"/>
                <a:gd name="connsiteX6" fmla="*/ 280300 w 553957"/>
                <a:gd name="connsiteY6" fmla="*/ 0 h 382023"/>
                <a:gd name="connsiteX7" fmla="*/ 280300 w 553957"/>
                <a:gd name="connsiteY7" fmla="*/ 331514 h 382023"/>
                <a:gd name="connsiteX8" fmla="*/ 143726 w 553957"/>
                <a:gd name="connsiteY8" fmla="*/ 343228 h 382023"/>
                <a:gd name="connsiteX9" fmla="*/ 4211 w 553957"/>
                <a:gd name="connsiteY9" fmla="*/ 380078 h 382023"/>
                <a:gd name="connsiteX10" fmla="*/ 0 w 553957"/>
                <a:gd name="connsiteY10" fmla="*/ 382023 h 382023"/>
                <a:gd name="connsiteX11" fmla="*/ 121528 w 553957"/>
                <a:gd name="connsiteY11" fmla="*/ 207009 h 382023"/>
                <a:gd name="connsiteX12" fmla="*/ 280300 w 553957"/>
                <a:gd name="connsiteY12" fmla="*/ 0 h 382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3957" h="382023">
                  <a:moveTo>
                    <a:pt x="280301" y="0"/>
                  </a:moveTo>
                  <a:cubicBezTo>
                    <a:pt x="337673" y="72298"/>
                    <a:pt x="390636" y="141108"/>
                    <a:pt x="439074" y="207009"/>
                  </a:cubicBezTo>
                  <a:lnTo>
                    <a:pt x="553957" y="372455"/>
                  </a:lnTo>
                  <a:lnTo>
                    <a:pt x="443305" y="343228"/>
                  </a:lnTo>
                  <a:cubicBezTo>
                    <a:pt x="394921" y="334804"/>
                    <a:pt x="344825" y="330380"/>
                    <a:pt x="293515" y="330380"/>
                  </a:cubicBezTo>
                  <a:lnTo>
                    <a:pt x="280301" y="331513"/>
                  </a:lnTo>
                  <a:close/>
                  <a:moveTo>
                    <a:pt x="280300" y="0"/>
                  </a:moveTo>
                  <a:lnTo>
                    <a:pt x="280300" y="331514"/>
                  </a:lnTo>
                  <a:lnTo>
                    <a:pt x="143726" y="343228"/>
                  </a:lnTo>
                  <a:cubicBezTo>
                    <a:pt x="95342" y="351653"/>
                    <a:pt x="48672" y="364077"/>
                    <a:pt x="4211" y="380078"/>
                  </a:cubicBezTo>
                  <a:lnTo>
                    <a:pt x="0" y="382023"/>
                  </a:lnTo>
                  <a:lnTo>
                    <a:pt x="121528" y="207009"/>
                  </a:lnTo>
                  <a:cubicBezTo>
                    <a:pt x="169965" y="141108"/>
                    <a:pt x="222928" y="72298"/>
                    <a:pt x="280300" y="0"/>
                  </a:cubicBezTo>
                  <a:close/>
                </a:path>
              </a:pathLst>
            </a:custGeom>
            <a:solidFill>
              <a:srgbClr val="08B5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51670102-DD86-4D83-9011-69A1FCD825D8}"/>
              </a:ext>
            </a:extLst>
          </p:cNvPr>
          <p:cNvSpPr/>
          <p:nvPr/>
        </p:nvSpPr>
        <p:spPr>
          <a:xfrm rot="5400000">
            <a:off x="4815946" y="-2152296"/>
            <a:ext cx="1411244" cy="11043138"/>
          </a:xfrm>
          <a:custGeom>
            <a:avLst/>
            <a:gdLst>
              <a:gd name="connsiteX0" fmla="*/ 0 w 657663"/>
              <a:gd name="connsiteY0" fmla="*/ 11043138 h 11043138"/>
              <a:gd name="connsiteX1" fmla="*/ 328832 w 657663"/>
              <a:gd name="connsiteY1" fmla="*/ 0 h 11043138"/>
              <a:gd name="connsiteX2" fmla="*/ 657663 w 657663"/>
              <a:gd name="connsiteY2" fmla="*/ 11043138 h 11043138"/>
              <a:gd name="connsiteX3" fmla="*/ 0 w 657663"/>
              <a:gd name="connsiteY3" fmla="*/ 11043138 h 11043138"/>
              <a:gd name="connsiteX0" fmla="*/ 503221 w 1160884"/>
              <a:gd name="connsiteY0" fmla="*/ 11043138 h 11043138"/>
              <a:gd name="connsiteX1" fmla="*/ 832053 w 1160884"/>
              <a:gd name="connsiteY1" fmla="*/ 0 h 11043138"/>
              <a:gd name="connsiteX2" fmla="*/ 1160884 w 1160884"/>
              <a:gd name="connsiteY2" fmla="*/ 11043138 h 11043138"/>
              <a:gd name="connsiteX3" fmla="*/ 503221 w 1160884"/>
              <a:gd name="connsiteY3" fmla="*/ 11043138 h 11043138"/>
              <a:gd name="connsiteX0" fmla="*/ 503221 w 1160884"/>
              <a:gd name="connsiteY0" fmla="*/ 11043138 h 11043138"/>
              <a:gd name="connsiteX1" fmla="*/ 832053 w 1160884"/>
              <a:gd name="connsiteY1" fmla="*/ 0 h 11043138"/>
              <a:gd name="connsiteX2" fmla="*/ 1160884 w 1160884"/>
              <a:gd name="connsiteY2" fmla="*/ 11043138 h 11043138"/>
              <a:gd name="connsiteX3" fmla="*/ 503221 w 1160884"/>
              <a:gd name="connsiteY3" fmla="*/ 11043138 h 11043138"/>
              <a:gd name="connsiteX0" fmla="*/ 503221 w 1160884"/>
              <a:gd name="connsiteY0" fmla="*/ 11043138 h 11043138"/>
              <a:gd name="connsiteX1" fmla="*/ 832053 w 1160884"/>
              <a:gd name="connsiteY1" fmla="*/ 0 h 11043138"/>
              <a:gd name="connsiteX2" fmla="*/ 1160884 w 1160884"/>
              <a:gd name="connsiteY2" fmla="*/ 11043138 h 11043138"/>
              <a:gd name="connsiteX3" fmla="*/ 503221 w 1160884"/>
              <a:gd name="connsiteY3" fmla="*/ 11043138 h 11043138"/>
              <a:gd name="connsiteX0" fmla="*/ 386512 w 1044175"/>
              <a:gd name="connsiteY0" fmla="*/ 11043138 h 11043138"/>
              <a:gd name="connsiteX1" fmla="*/ 715344 w 1044175"/>
              <a:gd name="connsiteY1" fmla="*/ 0 h 11043138"/>
              <a:gd name="connsiteX2" fmla="*/ 1044175 w 1044175"/>
              <a:gd name="connsiteY2" fmla="*/ 11043138 h 11043138"/>
              <a:gd name="connsiteX3" fmla="*/ 386512 w 1044175"/>
              <a:gd name="connsiteY3" fmla="*/ 11043138 h 11043138"/>
              <a:gd name="connsiteX0" fmla="*/ 649847 w 1307510"/>
              <a:gd name="connsiteY0" fmla="*/ 11043138 h 11043138"/>
              <a:gd name="connsiteX1" fmla="*/ 978679 w 1307510"/>
              <a:gd name="connsiteY1" fmla="*/ 0 h 11043138"/>
              <a:gd name="connsiteX2" fmla="*/ 1307510 w 1307510"/>
              <a:gd name="connsiteY2" fmla="*/ 11043138 h 11043138"/>
              <a:gd name="connsiteX3" fmla="*/ 649847 w 1307510"/>
              <a:gd name="connsiteY3" fmla="*/ 11043138 h 11043138"/>
              <a:gd name="connsiteX0" fmla="*/ 649847 w 1307510"/>
              <a:gd name="connsiteY0" fmla="*/ 11043138 h 11043138"/>
              <a:gd name="connsiteX1" fmla="*/ 978679 w 1307510"/>
              <a:gd name="connsiteY1" fmla="*/ 0 h 11043138"/>
              <a:gd name="connsiteX2" fmla="*/ 1307510 w 1307510"/>
              <a:gd name="connsiteY2" fmla="*/ 11043138 h 11043138"/>
              <a:gd name="connsiteX3" fmla="*/ 649847 w 1307510"/>
              <a:gd name="connsiteY3" fmla="*/ 11043138 h 11043138"/>
              <a:gd name="connsiteX0" fmla="*/ 649847 w 1307510"/>
              <a:gd name="connsiteY0" fmla="*/ 11043138 h 11043138"/>
              <a:gd name="connsiteX1" fmla="*/ 978679 w 1307510"/>
              <a:gd name="connsiteY1" fmla="*/ 0 h 11043138"/>
              <a:gd name="connsiteX2" fmla="*/ 1307510 w 1307510"/>
              <a:gd name="connsiteY2" fmla="*/ 11043138 h 11043138"/>
              <a:gd name="connsiteX3" fmla="*/ 649847 w 1307510"/>
              <a:gd name="connsiteY3" fmla="*/ 11043138 h 11043138"/>
              <a:gd name="connsiteX0" fmla="*/ 649847 w 1513789"/>
              <a:gd name="connsiteY0" fmla="*/ 11043138 h 11043138"/>
              <a:gd name="connsiteX1" fmla="*/ 978679 w 1513789"/>
              <a:gd name="connsiteY1" fmla="*/ 0 h 11043138"/>
              <a:gd name="connsiteX2" fmla="*/ 1307510 w 1513789"/>
              <a:gd name="connsiteY2" fmla="*/ 11043138 h 11043138"/>
              <a:gd name="connsiteX3" fmla="*/ 649847 w 1513789"/>
              <a:gd name="connsiteY3" fmla="*/ 11043138 h 11043138"/>
              <a:gd name="connsiteX0" fmla="*/ 547302 w 1411244"/>
              <a:gd name="connsiteY0" fmla="*/ 11043138 h 11043138"/>
              <a:gd name="connsiteX1" fmla="*/ 876134 w 1411244"/>
              <a:gd name="connsiteY1" fmla="*/ 0 h 11043138"/>
              <a:gd name="connsiteX2" fmla="*/ 1204965 w 1411244"/>
              <a:gd name="connsiteY2" fmla="*/ 11043138 h 11043138"/>
              <a:gd name="connsiteX3" fmla="*/ 547302 w 1411244"/>
              <a:gd name="connsiteY3" fmla="*/ 11043138 h 11043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1244" h="11043138">
                <a:moveTo>
                  <a:pt x="547302" y="11043138"/>
                </a:moveTo>
                <a:cubicBezTo>
                  <a:pt x="-1340693" y="7446498"/>
                  <a:pt x="2384311" y="3610707"/>
                  <a:pt x="876134" y="0"/>
                </a:cubicBezTo>
                <a:cubicBezTo>
                  <a:pt x="2673866" y="3343421"/>
                  <a:pt x="-803783" y="7615311"/>
                  <a:pt x="1204965" y="11043138"/>
                </a:cubicBezTo>
                <a:lnTo>
                  <a:pt x="547302" y="11043138"/>
                </a:lnTo>
                <a:close/>
              </a:path>
            </a:pathLst>
          </a:custGeom>
          <a:solidFill>
            <a:srgbClr val="756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4">
            <a:extLst>
              <a:ext uri="{FF2B5EF4-FFF2-40B4-BE49-F238E27FC236}">
                <a16:creationId xmlns:a16="http://schemas.microsoft.com/office/drawing/2014/main" id="{2636FE85-4ECC-439F-87B4-A7CB92AA633E}"/>
              </a:ext>
            </a:extLst>
          </p:cNvPr>
          <p:cNvSpPr/>
          <p:nvPr/>
        </p:nvSpPr>
        <p:spPr>
          <a:xfrm rot="1256928">
            <a:off x="1750662" y="1756479"/>
            <a:ext cx="480938" cy="1099513"/>
          </a:xfrm>
          <a:custGeom>
            <a:avLst/>
            <a:gdLst>
              <a:gd name="connsiteX0" fmla="*/ 0 w 657663"/>
              <a:gd name="connsiteY0" fmla="*/ 11043138 h 11043138"/>
              <a:gd name="connsiteX1" fmla="*/ 328832 w 657663"/>
              <a:gd name="connsiteY1" fmla="*/ 0 h 11043138"/>
              <a:gd name="connsiteX2" fmla="*/ 657663 w 657663"/>
              <a:gd name="connsiteY2" fmla="*/ 11043138 h 11043138"/>
              <a:gd name="connsiteX3" fmla="*/ 0 w 657663"/>
              <a:gd name="connsiteY3" fmla="*/ 11043138 h 11043138"/>
              <a:gd name="connsiteX0" fmla="*/ 503221 w 1160884"/>
              <a:gd name="connsiteY0" fmla="*/ 11043138 h 11043138"/>
              <a:gd name="connsiteX1" fmla="*/ 832053 w 1160884"/>
              <a:gd name="connsiteY1" fmla="*/ 0 h 11043138"/>
              <a:gd name="connsiteX2" fmla="*/ 1160884 w 1160884"/>
              <a:gd name="connsiteY2" fmla="*/ 11043138 h 11043138"/>
              <a:gd name="connsiteX3" fmla="*/ 503221 w 1160884"/>
              <a:gd name="connsiteY3" fmla="*/ 11043138 h 11043138"/>
              <a:gd name="connsiteX0" fmla="*/ 503221 w 1160884"/>
              <a:gd name="connsiteY0" fmla="*/ 11043138 h 11043138"/>
              <a:gd name="connsiteX1" fmla="*/ 832053 w 1160884"/>
              <a:gd name="connsiteY1" fmla="*/ 0 h 11043138"/>
              <a:gd name="connsiteX2" fmla="*/ 1160884 w 1160884"/>
              <a:gd name="connsiteY2" fmla="*/ 11043138 h 11043138"/>
              <a:gd name="connsiteX3" fmla="*/ 503221 w 1160884"/>
              <a:gd name="connsiteY3" fmla="*/ 11043138 h 11043138"/>
              <a:gd name="connsiteX0" fmla="*/ 503221 w 1160884"/>
              <a:gd name="connsiteY0" fmla="*/ 11043138 h 11043138"/>
              <a:gd name="connsiteX1" fmla="*/ 832053 w 1160884"/>
              <a:gd name="connsiteY1" fmla="*/ 0 h 11043138"/>
              <a:gd name="connsiteX2" fmla="*/ 1160884 w 1160884"/>
              <a:gd name="connsiteY2" fmla="*/ 11043138 h 11043138"/>
              <a:gd name="connsiteX3" fmla="*/ 503221 w 1160884"/>
              <a:gd name="connsiteY3" fmla="*/ 11043138 h 11043138"/>
              <a:gd name="connsiteX0" fmla="*/ 386512 w 1044175"/>
              <a:gd name="connsiteY0" fmla="*/ 11043138 h 11043138"/>
              <a:gd name="connsiteX1" fmla="*/ 715344 w 1044175"/>
              <a:gd name="connsiteY1" fmla="*/ 0 h 11043138"/>
              <a:gd name="connsiteX2" fmla="*/ 1044175 w 1044175"/>
              <a:gd name="connsiteY2" fmla="*/ 11043138 h 11043138"/>
              <a:gd name="connsiteX3" fmla="*/ 386512 w 1044175"/>
              <a:gd name="connsiteY3" fmla="*/ 11043138 h 11043138"/>
              <a:gd name="connsiteX0" fmla="*/ 649847 w 1307510"/>
              <a:gd name="connsiteY0" fmla="*/ 11043138 h 11043138"/>
              <a:gd name="connsiteX1" fmla="*/ 978679 w 1307510"/>
              <a:gd name="connsiteY1" fmla="*/ 0 h 11043138"/>
              <a:gd name="connsiteX2" fmla="*/ 1307510 w 1307510"/>
              <a:gd name="connsiteY2" fmla="*/ 11043138 h 11043138"/>
              <a:gd name="connsiteX3" fmla="*/ 649847 w 1307510"/>
              <a:gd name="connsiteY3" fmla="*/ 11043138 h 11043138"/>
              <a:gd name="connsiteX0" fmla="*/ 649847 w 1307510"/>
              <a:gd name="connsiteY0" fmla="*/ 11043138 h 11043138"/>
              <a:gd name="connsiteX1" fmla="*/ 978679 w 1307510"/>
              <a:gd name="connsiteY1" fmla="*/ 0 h 11043138"/>
              <a:gd name="connsiteX2" fmla="*/ 1307510 w 1307510"/>
              <a:gd name="connsiteY2" fmla="*/ 11043138 h 11043138"/>
              <a:gd name="connsiteX3" fmla="*/ 649847 w 1307510"/>
              <a:gd name="connsiteY3" fmla="*/ 11043138 h 11043138"/>
              <a:gd name="connsiteX0" fmla="*/ 649847 w 1307510"/>
              <a:gd name="connsiteY0" fmla="*/ 11043138 h 11043138"/>
              <a:gd name="connsiteX1" fmla="*/ 978679 w 1307510"/>
              <a:gd name="connsiteY1" fmla="*/ 0 h 11043138"/>
              <a:gd name="connsiteX2" fmla="*/ 1307510 w 1307510"/>
              <a:gd name="connsiteY2" fmla="*/ 11043138 h 11043138"/>
              <a:gd name="connsiteX3" fmla="*/ 649847 w 1307510"/>
              <a:gd name="connsiteY3" fmla="*/ 11043138 h 11043138"/>
              <a:gd name="connsiteX0" fmla="*/ 649847 w 1513789"/>
              <a:gd name="connsiteY0" fmla="*/ 11043138 h 11043138"/>
              <a:gd name="connsiteX1" fmla="*/ 978679 w 1513789"/>
              <a:gd name="connsiteY1" fmla="*/ 0 h 11043138"/>
              <a:gd name="connsiteX2" fmla="*/ 1307510 w 1513789"/>
              <a:gd name="connsiteY2" fmla="*/ 11043138 h 11043138"/>
              <a:gd name="connsiteX3" fmla="*/ 649847 w 1513789"/>
              <a:gd name="connsiteY3" fmla="*/ 11043138 h 11043138"/>
              <a:gd name="connsiteX0" fmla="*/ 547302 w 1411244"/>
              <a:gd name="connsiteY0" fmla="*/ 11043138 h 11043138"/>
              <a:gd name="connsiteX1" fmla="*/ 876134 w 1411244"/>
              <a:gd name="connsiteY1" fmla="*/ 0 h 11043138"/>
              <a:gd name="connsiteX2" fmla="*/ 1204965 w 1411244"/>
              <a:gd name="connsiteY2" fmla="*/ 11043138 h 11043138"/>
              <a:gd name="connsiteX3" fmla="*/ 547302 w 1411244"/>
              <a:gd name="connsiteY3" fmla="*/ 11043138 h 11043138"/>
              <a:gd name="connsiteX0" fmla="*/ 547302 w 1967591"/>
              <a:gd name="connsiteY0" fmla="*/ 11043138 h 11043138"/>
              <a:gd name="connsiteX1" fmla="*/ 876134 w 1967591"/>
              <a:gd name="connsiteY1" fmla="*/ 0 h 11043138"/>
              <a:gd name="connsiteX2" fmla="*/ 1204965 w 1967591"/>
              <a:gd name="connsiteY2" fmla="*/ 11043138 h 11043138"/>
              <a:gd name="connsiteX3" fmla="*/ 547302 w 1967591"/>
              <a:gd name="connsiteY3" fmla="*/ 11043138 h 11043138"/>
              <a:gd name="connsiteX0" fmla="*/ -1 w 1420288"/>
              <a:gd name="connsiteY0" fmla="*/ 11043138 h 11043138"/>
              <a:gd name="connsiteX1" fmla="*/ 328831 w 1420288"/>
              <a:gd name="connsiteY1" fmla="*/ 0 h 11043138"/>
              <a:gd name="connsiteX2" fmla="*/ 657662 w 1420288"/>
              <a:gd name="connsiteY2" fmla="*/ 11043138 h 11043138"/>
              <a:gd name="connsiteX3" fmla="*/ -1 w 1420288"/>
              <a:gd name="connsiteY3" fmla="*/ 11043138 h 11043138"/>
              <a:gd name="connsiteX0" fmla="*/ 0 w 1420289"/>
              <a:gd name="connsiteY0" fmla="*/ 11043138 h 11043138"/>
              <a:gd name="connsiteX1" fmla="*/ 328832 w 1420289"/>
              <a:gd name="connsiteY1" fmla="*/ 0 h 11043138"/>
              <a:gd name="connsiteX2" fmla="*/ 657663 w 1420289"/>
              <a:gd name="connsiteY2" fmla="*/ 11043138 h 11043138"/>
              <a:gd name="connsiteX3" fmla="*/ 0 w 1420289"/>
              <a:gd name="connsiteY3" fmla="*/ 11043138 h 11043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0289" h="11043138">
                <a:moveTo>
                  <a:pt x="0" y="11043138"/>
                </a:moveTo>
                <a:cubicBezTo>
                  <a:pt x="467021" y="8488519"/>
                  <a:pt x="1837009" y="3610707"/>
                  <a:pt x="328832" y="0"/>
                </a:cubicBezTo>
                <a:cubicBezTo>
                  <a:pt x="2126564" y="3343421"/>
                  <a:pt x="1308456" y="7977752"/>
                  <a:pt x="657663" y="11043138"/>
                </a:cubicBezTo>
                <a:lnTo>
                  <a:pt x="0" y="11043138"/>
                </a:lnTo>
                <a:close/>
              </a:path>
            </a:pathLst>
          </a:custGeom>
          <a:solidFill>
            <a:srgbClr val="756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4">
            <a:extLst>
              <a:ext uri="{FF2B5EF4-FFF2-40B4-BE49-F238E27FC236}">
                <a16:creationId xmlns:a16="http://schemas.microsoft.com/office/drawing/2014/main" id="{032E5AEE-CDB1-48E4-BE3B-22164DC61E28}"/>
              </a:ext>
            </a:extLst>
          </p:cNvPr>
          <p:cNvSpPr/>
          <p:nvPr/>
        </p:nvSpPr>
        <p:spPr>
          <a:xfrm rot="19806406" flipV="1">
            <a:off x="2599628" y="2985879"/>
            <a:ext cx="480938" cy="1099513"/>
          </a:xfrm>
          <a:custGeom>
            <a:avLst/>
            <a:gdLst>
              <a:gd name="connsiteX0" fmla="*/ 0 w 657663"/>
              <a:gd name="connsiteY0" fmla="*/ 11043138 h 11043138"/>
              <a:gd name="connsiteX1" fmla="*/ 328832 w 657663"/>
              <a:gd name="connsiteY1" fmla="*/ 0 h 11043138"/>
              <a:gd name="connsiteX2" fmla="*/ 657663 w 657663"/>
              <a:gd name="connsiteY2" fmla="*/ 11043138 h 11043138"/>
              <a:gd name="connsiteX3" fmla="*/ 0 w 657663"/>
              <a:gd name="connsiteY3" fmla="*/ 11043138 h 11043138"/>
              <a:gd name="connsiteX0" fmla="*/ 503221 w 1160884"/>
              <a:gd name="connsiteY0" fmla="*/ 11043138 h 11043138"/>
              <a:gd name="connsiteX1" fmla="*/ 832053 w 1160884"/>
              <a:gd name="connsiteY1" fmla="*/ 0 h 11043138"/>
              <a:gd name="connsiteX2" fmla="*/ 1160884 w 1160884"/>
              <a:gd name="connsiteY2" fmla="*/ 11043138 h 11043138"/>
              <a:gd name="connsiteX3" fmla="*/ 503221 w 1160884"/>
              <a:gd name="connsiteY3" fmla="*/ 11043138 h 11043138"/>
              <a:gd name="connsiteX0" fmla="*/ 503221 w 1160884"/>
              <a:gd name="connsiteY0" fmla="*/ 11043138 h 11043138"/>
              <a:gd name="connsiteX1" fmla="*/ 832053 w 1160884"/>
              <a:gd name="connsiteY1" fmla="*/ 0 h 11043138"/>
              <a:gd name="connsiteX2" fmla="*/ 1160884 w 1160884"/>
              <a:gd name="connsiteY2" fmla="*/ 11043138 h 11043138"/>
              <a:gd name="connsiteX3" fmla="*/ 503221 w 1160884"/>
              <a:gd name="connsiteY3" fmla="*/ 11043138 h 11043138"/>
              <a:gd name="connsiteX0" fmla="*/ 503221 w 1160884"/>
              <a:gd name="connsiteY0" fmla="*/ 11043138 h 11043138"/>
              <a:gd name="connsiteX1" fmla="*/ 832053 w 1160884"/>
              <a:gd name="connsiteY1" fmla="*/ 0 h 11043138"/>
              <a:gd name="connsiteX2" fmla="*/ 1160884 w 1160884"/>
              <a:gd name="connsiteY2" fmla="*/ 11043138 h 11043138"/>
              <a:gd name="connsiteX3" fmla="*/ 503221 w 1160884"/>
              <a:gd name="connsiteY3" fmla="*/ 11043138 h 11043138"/>
              <a:gd name="connsiteX0" fmla="*/ 386512 w 1044175"/>
              <a:gd name="connsiteY0" fmla="*/ 11043138 h 11043138"/>
              <a:gd name="connsiteX1" fmla="*/ 715344 w 1044175"/>
              <a:gd name="connsiteY1" fmla="*/ 0 h 11043138"/>
              <a:gd name="connsiteX2" fmla="*/ 1044175 w 1044175"/>
              <a:gd name="connsiteY2" fmla="*/ 11043138 h 11043138"/>
              <a:gd name="connsiteX3" fmla="*/ 386512 w 1044175"/>
              <a:gd name="connsiteY3" fmla="*/ 11043138 h 11043138"/>
              <a:gd name="connsiteX0" fmla="*/ 649847 w 1307510"/>
              <a:gd name="connsiteY0" fmla="*/ 11043138 h 11043138"/>
              <a:gd name="connsiteX1" fmla="*/ 978679 w 1307510"/>
              <a:gd name="connsiteY1" fmla="*/ 0 h 11043138"/>
              <a:gd name="connsiteX2" fmla="*/ 1307510 w 1307510"/>
              <a:gd name="connsiteY2" fmla="*/ 11043138 h 11043138"/>
              <a:gd name="connsiteX3" fmla="*/ 649847 w 1307510"/>
              <a:gd name="connsiteY3" fmla="*/ 11043138 h 11043138"/>
              <a:gd name="connsiteX0" fmla="*/ 649847 w 1307510"/>
              <a:gd name="connsiteY0" fmla="*/ 11043138 h 11043138"/>
              <a:gd name="connsiteX1" fmla="*/ 978679 w 1307510"/>
              <a:gd name="connsiteY1" fmla="*/ 0 h 11043138"/>
              <a:gd name="connsiteX2" fmla="*/ 1307510 w 1307510"/>
              <a:gd name="connsiteY2" fmla="*/ 11043138 h 11043138"/>
              <a:gd name="connsiteX3" fmla="*/ 649847 w 1307510"/>
              <a:gd name="connsiteY3" fmla="*/ 11043138 h 11043138"/>
              <a:gd name="connsiteX0" fmla="*/ 649847 w 1307510"/>
              <a:gd name="connsiteY0" fmla="*/ 11043138 h 11043138"/>
              <a:gd name="connsiteX1" fmla="*/ 978679 w 1307510"/>
              <a:gd name="connsiteY1" fmla="*/ 0 h 11043138"/>
              <a:gd name="connsiteX2" fmla="*/ 1307510 w 1307510"/>
              <a:gd name="connsiteY2" fmla="*/ 11043138 h 11043138"/>
              <a:gd name="connsiteX3" fmla="*/ 649847 w 1307510"/>
              <a:gd name="connsiteY3" fmla="*/ 11043138 h 11043138"/>
              <a:gd name="connsiteX0" fmla="*/ 649847 w 1513789"/>
              <a:gd name="connsiteY0" fmla="*/ 11043138 h 11043138"/>
              <a:gd name="connsiteX1" fmla="*/ 978679 w 1513789"/>
              <a:gd name="connsiteY1" fmla="*/ 0 h 11043138"/>
              <a:gd name="connsiteX2" fmla="*/ 1307510 w 1513789"/>
              <a:gd name="connsiteY2" fmla="*/ 11043138 h 11043138"/>
              <a:gd name="connsiteX3" fmla="*/ 649847 w 1513789"/>
              <a:gd name="connsiteY3" fmla="*/ 11043138 h 11043138"/>
              <a:gd name="connsiteX0" fmla="*/ 547302 w 1411244"/>
              <a:gd name="connsiteY0" fmla="*/ 11043138 h 11043138"/>
              <a:gd name="connsiteX1" fmla="*/ 876134 w 1411244"/>
              <a:gd name="connsiteY1" fmla="*/ 0 h 11043138"/>
              <a:gd name="connsiteX2" fmla="*/ 1204965 w 1411244"/>
              <a:gd name="connsiteY2" fmla="*/ 11043138 h 11043138"/>
              <a:gd name="connsiteX3" fmla="*/ 547302 w 1411244"/>
              <a:gd name="connsiteY3" fmla="*/ 11043138 h 11043138"/>
              <a:gd name="connsiteX0" fmla="*/ 547302 w 1967591"/>
              <a:gd name="connsiteY0" fmla="*/ 11043138 h 11043138"/>
              <a:gd name="connsiteX1" fmla="*/ 876134 w 1967591"/>
              <a:gd name="connsiteY1" fmla="*/ 0 h 11043138"/>
              <a:gd name="connsiteX2" fmla="*/ 1204965 w 1967591"/>
              <a:gd name="connsiteY2" fmla="*/ 11043138 h 11043138"/>
              <a:gd name="connsiteX3" fmla="*/ 547302 w 1967591"/>
              <a:gd name="connsiteY3" fmla="*/ 11043138 h 11043138"/>
              <a:gd name="connsiteX0" fmla="*/ -1 w 1420288"/>
              <a:gd name="connsiteY0" fmla="*/ 11043138 h 11043138"/>
              <a:gd name="connsiteX1" fmla="*/ 328831 w 1420288"/>
              <a:gd name="connsiteY1" fmla="*/ 0 h 11043138"/>
              <a:gd name="connsiteX2" fmla="*/ 657662 w 1420288"/>
              <a:gd name="connsiteY2" fmla="*/ 11043138 h 11043138"/>
              <a:gd name="connsiteX3" fmla="*/ -1 w 1420288"/>
              <a:gd name="connsiteY3" fmla="*/ 11043138 h 11043138"/>
              <a:gd name="connsiteX0" fmla="*/ 0 w 1420289"/>
              <a:gd name="connsiteY0" fmla="*/ 11043138 h 11043138"/>
              <a:gd name="connsiteX1" fmla="*/ 328832 w 1420289"/>
              <a:gd name="connsiteY1" fmla="*/ 0 h 11043138"/>
              <a:gd name="connsiteX2" fmla="*/ 657663 w 1420289"/>
              <a:gd name="connsiteY2" fmla="*/ 11043138 h 11043138"/>
              <a:gd name="connsiteX3" fmla="*/ 0 w 1420289"/>
              <a:gd name="connsiteY3" fmla="*/ 11043138 h 11043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0289" h="11043138">
                <a:moveTo>
                  <a:pt x="0" y="11043138"/>
                </a:moveTo>
                <a:cubicBezTo>
                  <a:pt x="467021" y="8488519"/>
                  <a:pt x="1837009" y="3610707"/>
                  <a:pt x="328832" y="0"/>
                </a:cubicBezTo>
                <a:cubicBezTo>
                  <a:pt x="2126564" y="3343421"/>
                  <a:pt x="1308456" y="7977752"/>
                  <a:pt x="657663" y="11043138"/>
                </a:cubicBezTo>
                <a:lnTo>
                  <a:pt x="0" y="11043138"/>
                </a:lnTo>
                <a:close/>
              </a:path>
            </a:pathLst>
          </a:custGeom>
          <a:solidFill>
            <a:srgbClr val="756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4">
            <a:extLst>
              <a:ext uri="{FF2B5EF4-FFF2-40B4-BE49-F238E27FC236}">
                <a16:creationId xmlns:a16="http://schemas.microsoft.com/office/drawing/2014/main" id="{F3C056D3-82D3-492F-B280-46A89A29CA4D}"/>
              </a:ext>
            </a:extLst>
          </p:cNvPr>
          <p:cNvSpPr/>
          <p:nvPr/>
        </p:nvSpPr>
        <p:spPr>
          <a:xfrm rot="19806406" flipV="1">
            <a:off x="6568084" y="3576415"/>
            <a:ext cx="480938" cy="1099513"/>
          </a:xfrm>
          <a:custGeom>
            <a:avLst/>
            <a:gdLst>
              <a:gd name="connsiteX0" fmla="*/ 0 w 657663"/>
              <a:gd name="connsiteY0" fmla="*/ 11043138 h 11043138"/>
              <a:gd name="connsiteX1" fmla="*/ 328832 w 657663"/>
              <a:gd name="connsiteY1" fmla="*/ 0 h 11043138"/>
              <a:gd name="connsiteX2" fmla="*/ 657663 w 657663"/>
              <a:gd name="connsiteY2" fmla="*/ 11043138 h 11043138"/>
              <a:gd name="connsiteX3" fmla="*/ 0 w 657663"/>
              <a:gd name="connsiteY3" fmla="*/ 11043138 h 11043138"/>
              <a:gd name="connsiteX0" fmla="*/ 503221 w 1160884"/>
              <a:gd name="connsiteY0" fmla="*/ 11043138 h 11043138"/>
              <a:gd name="connsiteX1" fmla="*/ 832053 w 1160884"/>
              <a:gd name="connsiteY1" fmla="*/ 0 h 11043138"/>
              <a:gd name="connsiteX2" fmla="*/ 1160884 w 1160884"/>
              <a:gd name="connsiteY2" fmla="*/ 11043138 h 11043138"/>
              <a:gd name="connsiteX3" fmla="*/ 503221 w 1160884"/>
              <a:gd name="connsiteY3" fmla="*/ 11043138 h 11043138"/>
              <a:gd name="connsiteX0" fmla="*/ 503221 w 1160884"/>
              <a:gd name="connsiteY0" fmla="*/ 11043138 h 11043138"/>
              <a:gd name="connsiteX1" fmla="*/ 832053 w 1160884"/>
              <a:gd name="connsiteY1" fmla="*/ 0 h 11043138"/>
              <a:gd name="connsiteX2" fmla="*/ 1160884 w 1160884"/>
              <a:gd name="connsiteY2" fmla="*/ 11043138 h 11043138"/>
              <a:gd name="connsiteX3" fmla="*/ 503221 w 1160884"/>
              <a:gd name="connsiteY3" fmla="*/ 11043138 h 11043138"/>
              <a:gd name="connsiteX0" fmla="*/ 503221 w 1160884"/>
              <a:gd name="connsiteY0" fmla="*/ 11043138 h 11043138"/>
              <a:gd name="connsiteX1" fmla="*/ 832053 w 1160884"/>
              <a:gd name="connsiteY1" fmla="*/ 0 h 11043138"/>
              <a:gd name="connsiteX2" fmla="*/ 1160884 w 1160884"/>
              <a:gd name="connsiteY2" fmla="*/ 11043138 h 11043138"/>
              <a:gd name="connsiteX3" fmla="*/ 503221 w 1160884"/>
              <a:gd name="connsiteY3" fmla="*/ 11043138 h 11043138"/>
              <a:gd name="connsiteX0" fmla="*/ 386512 w 1044175"/>
              <a:gd name="connsiteY0" fmla="*/ 11043138 h 11043138"/>
              <a:gd name="connsiteX1" fmla="*/ 715344 w 1044175"/>
              <a:gd name="connsiteY1" fmla="*/ 0 h 11043138"/>
              <a:gd name="connsiteX2" fmla="*/ 1044175 w 1044175"/>
              <a:gd name="connsiteY2" fmla="*/ 11043138 h 11043138"/>
              <a:gd name="connsiteX3" fmla="*/ 386512 w 1044175"/>
              <a:gd name="connsiteY3" fmla="*/ 11043138 h 11043138"/>
              <a:gd name="connsiteX0" fmla="*/ 649847 w 1307510"/>
              <a:gd name="connsiteY0" fmla="*/ 11043138 h 11043138"/>
              <a:gd name="connsiteX1" fmla="*/ 978679 w 1307510"/>
              <a:gd name="connsiteY1" fmla="*/ 0 h 11043138"/>
              <a:gd name="connsiteX2" fmla="*/ 1307510 w 1307510"/>
              <a:gd name="connsiteY2" fmla="*/ 11043138 h 11043138"/>
              <a:gd name="connsiteX3" fmla="*/ 649847 w 1307510"/>
              <a:gd name="connsiteY3" fmla="*/ 11043138 h 11043138"/>
              <a:gd name="connsiteX0" fmla="*/ 649847 w 1307510"/>
              <a:gd name="connsiteY0" fmla="*/ 11043138 h 11043138"/>
              <a:gd name="connsiteX1" fmla="*/ 978679 w 1307510"/>
              <a:gd name="connsiteY1" fmla="*/ 0 h 11043138"/>
              <a:gd name="connsiteX2" fmla="*/ 1307510 w 1307510"/>
              <a:gd name="connsiteY2" fmla="*/ 11043138 h 11043138"/>
              <a:gd name="connsiteX3" fmla="*/ 649847 w 1307510"/>
              <a:gd name="connsiteY3" fmla="*/ 11043138 h 11043138"/>
              <a:gd name="connsiteX0" fmla="*/ 649847 w 1307510"/>
              <a:gd name="connsiteY0" fmla="*/ 11043138 h 11043138"/>
              <a:gd name="connsiteX1" fmla="*/ 978679 w 1307510"/>
              <a:gd name="connsiteY1" fmla="*/ 0 h 11043138"/>
              <a:gd name="connsiteX2" fmla="*/ 1307510 w 1307510"/>
              <a:gd name="connsiteY2" fmla="*/ 11043138 h 11043138"/>
              <a:gd name="connsiteX3" fmla="*/ 649847 w 1307510"/>
              <a:gd name="connsiteY3" fmla="*/ 11043138 h 11043138"/>
              <a:gd name="connsiteX0" fmla="*/ 649847 w 1513789"/>
              <a:gd name="connsiteY0" fmla="*/ 11043138 h 11043138"/>
              <a:gd name="connsiteX1" fmla="*/ 978679 w 1513789"/>
              <a:gd name="connsiteY1" fmla="*/ 0 h 11043138"/>
              <a:gd name="connsiteX2" fmla="*/ 1307510 w 1513789"/>
              <a:gd name="connsiteY2" fmla="*/ 11043138 h 11043138"/>
              <a:gd name="connsiteX3" fmla="*/ 649847 w 1513789"/>
              <a:gd name="connsiteY3" fmla="*/ 11043138 h 11043138"/>
              <a:gd name="connsiteX0" fmla="*/ 547302 w 1411244"/>
              <a:gd name="connsiteY0" fmla="*/ 11043138 h 11043138"/>
              <a:gd name="connsiteX1" fmla="*/ 876134 w 1411244"/>
              <a:gd name="connsiteY1" fmla="*/ 0 h 11043138"/>
              <a:gd name="connsiteX2" fmla="*/ 1204965 w 1411244"/>
              <a:gd name="connsiteY2" fmla="*/ 11043138 h 11043138"/>
              <a:gd name="connsiteX3" fmla="*/ 547302 w 1411244"/>
              <a:gd name="connsiteY3" fmla="*/ 11043138 h 11043138"/>
              <a:gd name="connsiteX0" fmla="*/ 547302 w 1967591"/>
              <a:gd name="connsiteY0" fmla="*/ 11043138 h 11043138"/>
              <a:gd name="connsiteX1" fmla="*/ 876134 w 1967591"/>
              <a:gd name="connsiteY1" fmla="*/ 0 h 11043138"/>
              <a:gd name="connsiteX2" fmla="*/ 1204965 w 1967591"/>
              <a:gd name="connsiteY2" fmla="*/ 11043138 h 11043138"/>
              <a:gd name="connsiteX3" fmla="*/ 547302 w 1967591"/>
              <a:gd name="connsiteY3" fmla="*/ 11043138 h 11043138"/>
              <a:gd name="connsiteX0" fmla="*/ -1 w 1420288"/>
              <a:gd name="connsiteY0" fmla="*/ 11043138 h 11043138"/>
              <a:gd name="connsiteX1" fmla="*/ 328831 w 1420288"/>
              <a:gd name="connsiteY1" fmla="*/ 0 h 11043138"/>
              <a:gd name="connsiteX2" fmla="*/ 657662 w 1420288"/>
              <a:gd name="connsiteY2" fmla="*/ 11043138 h 11043138"/>
              <a:gd name="connsiteX3" fmla="*/ -1 w 1420288"/>
              <a:gd name="connsiteY3" fmla="*/ 11043138 h 11043138"/>
              <a:gd name="connsiteX0" fmla="*/ 0 w 1420289"/>
              <a:gd name="connsiteY0" fmla="*/ 11043138 h 11043138"/>
              <a:gd name="connsiteX1" fmla="*/ 328832 w 1420289"/>
              <a:gd name="connsiteY1" fmla="*/ 0 h 11043138"/>
              <a:gd name="connsiteX2" fmla="*/ 657663 w 1420289"/>
              <a:gd name="connsiteY2" fmla="*/ 11043138 h 11043138"/>
              <a:gd name="connsiteX3" fmla="*/ 0 w 1420289"/>
              <a:gd name="connsiteY3" fmla="*/ 11043138 h 11043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0289" h="11043138">
                <a:moveTo>
                  <a:pt x="0" y="11043138"/>
                </a:moveTo>
                <a:cubicBezTo>
                  <a:pt x="467021" y="8488519"/>
                  <a:pt x="1837009" y="3610707"/>
                  <a:pt x="328832" y="0"/>
                </a:cubicBezTo>
                <a:cubicBezTo>
                  <a:pt x="2126564" y="3343421"/>
                  <a:pt x="1308456" y="7977752"/>
                  <a:pt x="657663" y="11043138"/>
                </a:cubicBezTo>
                <a:lnTo>
                  <a:pt x="0" y="11043138"/>
                </a:lnTo>
                <a:close/>
              </a:path>
            </a:pathLst>
          </a:custGeom>
          <a:solidFill>
            <a:srgbClr val="756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4">
            <a:extLst>
              <a:ext uri="{FF2B5EF4-FFF2-40B4-BE49-F238E27FC236}">
                <a16:creationId xmlns:a16="http://schemas.microsoft.com/office/drawing/2014/main" id="{805C3B1D-1993-4F26-BFC4-3DBD1ED7F3BE}"/>
              </a:ext>
            </a:extLst>
          </p:cNvPr>
          <p:cNvSpPr/>
          <p:nvPr/>
        </p:nvSpPr>
        <p:spPr>
          <a:xfrm rot="1256928">
            <a:off x="4531408" y="2097105"/>
            <a:ext cx="480938" cy="1099513"/>
          </a:xfrm>
          <a:custGeom>
            <a:avLst/>
            <a:gdLst>
              <a:gd name="connsiteX0" fmla="*/ 0 w 657663"/>
              <a:gd name="connsiteY0" fmla="*/ 11043138 h 11043138"/>
              <a:gd name="connsiteX1" fmla="*/ 328832 w 657663"/>
              <a:gd name="connsiteY1" fmla="*/ 0 h 11043138"/>
              <a:gd name="connsiteX2" fmla="*/ 657663 w 657663"/>
              <a:gd name="connsiteY2" fmla="*/ 11043138 h 11043138"/>
              <a:gd name="connsiteX3" fmla="*/ 0 w 657663"/>
              <a:gd name="connsiteY3" fmla="*/ 11043138 h 11043138"/>
              <a:gd name="connsiteX0" fmla="*/ 503221 w 1160884"/>
              <a:gd name="connsiteY0" fmla="*/ 11043138 h 11043138"/>
              <a:gd name="connsiteX1" fmla="*/ 832053 w 1160884"/>
              <a:gd name="connsiteY1" fmla="*/ 0 h 11043138"/>
              <a:gd name="connsiteX2" fmla="*/ 1160884 w 1160884"/>
              <a:gd name="connsiteY2" fmla="*/ 11043138 h 11043138"/>
              <a:gd name="connsiteX3" fmla="*/ 503221 w 1160884"/>
              <a:gd name="connsiteY3" fmla="*/ 11043138 h 11043138"/>
              <a:gd name="connsiteX0" fmla="*/ 503221 w 1160884"/>
              <a:gd name="connsiteY0" fmla="*/ 11043138 h 11043138"/>
              <a:gd name="connsiteX1" fmla="*/ 832053 w 1160884"/>
              <a:gd name="connsiteY1" fmla="*/ 0 h 11043138"/>
              <a:gd name="connsiteX2" fmla="*/ 1160884 w 1160884"/>
              <a:gd name="connsiteY2" fmla="*/ 11043138 h 11043138"/>
              <a:gd name="connsiteX3" fmla="*/ 503221 w 1160884"/>
              <a:gd name="connsiteY3" fmla="*/ 11043138 h 11043138"/>
              <a:gd name="connsiteX0" fmla="*/ 503221 w 1160884"/>
              <a:gd name="connsiteY0" fmla="*/ 11043138 h 11043138"/>
              <a:gd name="connsiteX1" fmla="*/ 832053 w 1160884"/>
              <a:gd name="connsiteY1" fmla="*/ 0 h 11043138"/>
              <a:gd name="connsiteX2" fmla="*/ 1160884 w 1160884"/>
              <a:gd name="connsiteY2" fmla="*/ 11043138 h 11043138"/>
              <a:gd name="connsiteX3" fmla="*/ 503221 w 1160884"/>
              <a:gd name="connsiteY3" fmla="*/ 11043138 h 11043138"/>
              <a:gd name="connsiteX0" fmla="*/ 386512 w 1044175"/>
              <a:gd name="connsiteY0" fmla="*/ 11043138 h 11043138"/>
              <a:gd name="connsiteX1" fmla="*/ 715344 w 1044175"/>
              <a:gd name="connsiteY1" fmla="*/ 0 h 11043138"/>
              <a:gd name="connsiteX2" fmla="*/ 1044175 w 1044175"/>
              <a:gd name="connsiteY2" fmla="*/ 11043138 h 11043138"/>
              <a:gd name="connsiteX3" fmla="*/ 386512 w 1044175"/>
              <a:gd name="connsiteY3" fmla="*/ 11043138 h 11043138"/>
              <a:gd name="connsiteX0" fmla="*/ 649847 w 1307510"/>
              <a:gd name="connsiteY0" fmla="*/ 11043138 h 11043138"/>
              <a:gd name="connsiteX1" fmla="*/ 978679 w 1307510"/>
              <a:gd name="connsiteY1" fmla="*/ 0 h 11043138"/>
              <a:gd name="connsiteX2" fmla="*/ 1307510 w 1307510"/>
              <a:gd name="connsiteY2" fmla="*/ 11043138 h 11043138"/>
              <a:gd name="connsiteX3" fmla="*/ 649847 w 1307510"/>
              <a:gd name="connsiteY3" fmla="*/ 11043138 h 11043138"/>
              <a:gd name="connsiteX0" fmla="*/ 649847 w 1307510"/>
              <a:gd name="connsiteY0" fmla="*/ 11043138 h 11043138"/>
              <a:gd name="connsiteX1" fmla="*/ 978679 w 1307510"/>
              <a:gd name="connsiteY1" fmla="*/ 0 h 11043138"/>
              <a:gd name="connsiteX2" fmla="*/ 1307510 w 1307510"/>
              <a:gd name="connsiteY2" fmla="*/ 11043138 h 11043138"/>
              <a:gd name="connsiteX3" fmla="*/ 649847 w 1307510"/>
              <a:gd name="connsiteY3" fmla="*/ 11043138 h 11043138"/>
              <a:gd name="connsiteX0" fmla="*/ 649847 w 1307510"/>
              <a:gd name="connsiteY0" fmla="*/ 11043138 h 11043138"/>
              <a:gd name="connsiteX1" fmla="*/ 978679 w 1307510"/>
              <a:gd name="connsiteY1" fmla="*/ 0 h 11043138"/>
              <a:gd name="connsiteX2" fmla="*/ 1307510 w 1307510"/>
              <a:gd name="connsiteY2" fmla="*/ 11043138 h 11043138"/>
              <a:gd name="connsiteX3" fmla="*/ 649847 w 1307510"/>
              <a:gd name="connsiteY3" fmla="*/ 11043138 h 11043138"/>
              <a:gd name="connsiteX0" fmla="*/ 649847 w 1513789"/>
              <a:gd name="connsiteY0" fmla="*/ 11043138 h 11043138"/>
              <a:gd name="connsiteX1" fmla="*/ 978679 w 1513789"/>
              <a:gd name="connsiteY1" fmla="*/ 0 h 11043138"/>
              <a:gd name="connsiteX2" fmla="*/ 1307510 w 1513789"/>
              <a:gd name="connsiteY2" fmla="*/ 11043138 h 11043138"/>
              <a:gd name="connsiteX3" fmla="*/ 649847 w 1513789"/>
              <a:gd name="connsiteY3" fmla="*/ 11043138 h 11043138"/>
              <a:gd name="connsiteX0" fmla="*/ 547302 w 1411244"/>
              <a:gd name="connsiteY0" fmla="*/ 11043138 h 11043138"/>
              <a:gd name="connsiteX1" fmla="*/ 876134 w 1411244"/>
              <a:gd name="connsiteY1" fmla="*/ 0 h 11043138"/>
              <a:gd name="connsiteX2" fmla="*/ 1204965 w 1411244"/>
              <a:gd name="connsiteY2" fmla="*/ 11043138 h 11043138"/>
              <a:gd name="connsiteX3" fmla="*/ 547302 w 1411244"/>
              <a:gd name="connsiteY3" fmla="*/ 11043138 h 11043138"/>
              <a:gd name="connsiteX0" fmla="*/ 547302 w 1967591"/>
              <a:gd name="connsiteY0" fmla="*/ 11043138 h 11043138"/>
              <a:gd name="connsiteX1" fmla="*/ 876134 w 1967591"/>
              <a:gd name="connsiteY1" fmla="*/ 0 h 11043138"/>
              <a:gd name="connsiteX2" fmla="*/ 1204965 w 1967591"/>
              <a:gd name="connsiteY2" fmla="*/ 11043138 h 11043138"/>
              <a:gd name="connsiteX3" fmla="*/ 547302 w 1967591"/>
              <a:gd name="connsiteY3" fmla="*/ 11043138 h 11043138"/>
              <a:gd name="connsiteX0" fmla="*/ -1 w 1420288"/>
              <a:gd name="connsiteY0" fmla="*/ 11043138 h 11043138"/>
              <a:gd name="connsiteX1" fmla="*/ 328831 w 1420288"/>
              <a:gd name="connsiteY1" fmla="*/ 0 h 11043138"/>
              <a:gd name="connsiteX2" fmla="*/ 657662 w 1420288"/>
              <a:gd name="connsiteY2" fmla="*/ 11043138 h 11043138"/>
              <a:gd name="connsiteX3" fmla="*/ -1 w 1420288"/>
              <a:gd name="connsiteY3" fmla="*/ 11043138 h 11043138"/>
              <a:gd name="connsiteX0" fmla="*/ 0 w 1420289"/>
              <a:gd name="connsiteY0" fmla="*/ 11043138 h 11043138"/>
              <a:gd name="connsiteX1" fmla="*/ 328832 w 1420289"/>
              <a:gd name="connsiteY1" fmla="*/ 0 h 11043138"/>
              <a:gd name="connsiteX2" fmla="*/ 657663 w 1420289"/>
              <a:gd name="connsiteY2" fmla="*/ 11043138 h 11043138"/>
              <a:gd name="connsiteX3" fmla="*/ 0 w 1420289"/>
              <a:gd name="connsiteY3" fmla="*/ 11043138 h 11043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0289" h="11043138">
                <a:moveTo>
                  <a:pt x="0" y="11043138"/>
                </a:moveTo>
                <a:cubicBezTo>
                  <a:pt x="467021" y="8488519"/>
                  <a:pt x="1837009" y="3610707"/>
                  <a:pt x="328832" y="0"/>
                </a:cubicBezTo>
                <a:cubicBezTo>
                  <a:pt x="2126564" y="3343421"/>
                  <a:pt x="1308456" y="7977752"/>
                  <a:pt x="657663" y="11043138"/>
                </a:cubicBezTo>
                <a:lnTo>
                  <a:pt x="0" y="11043138"/>
                </a:lnTo>
                <a:close/>
              </a:path>
            </a:pathLst>
          </a:custGeom>
          <a:solidFill>
            <a:srgbClr val="756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4">
            <a:extLst>
              <a:ext uri="{FF2B5EF4-FFF2-40B4-BE49-F238E27FC236}">
                <a16:creationId xmlns:a16="http://schemas.microsoft.com/office/drawing/2014/main" id="{E1EBF96E-19AB-41F5-B01F-2AE71015C072}"/>
              </a:ext>
            </a:extLst>
          </p:cNvPr>
          <p:cNvSpPr/>
          <p:nvPr/>
        </p:nvSpPr>
        <p:spPr>
          <a:xfrm rot="1256928">
            <a:off x="6789160" y="2740399"/>
            <a:ext cx="480938" cy="1099513"/>
          </a:xfrm>
          <a:custGeom>
            <a:avLst/>
            <a:gdLst>
              <a:gd name="connsiteX0" fmla="*/ 0 w 657663"/>
              <a:gd name="connsiteY0" fmla="*/ 11043138 h 11043138"/>
              <a:gd name="connsiteX1" fmla="*/ 328832 w 657663"/>
              <a:gd name="connsiteY1" fmla="*/ 0 h 11043138"/>
              <a:gd name="connsiteX2" fmla="*/ 657663 w 657663"/>
              <a:gd name="connsiteY2" fmla="*/ 11043138 h 11043138"/>
              <a:gd name="connsiteX3" fmla="*/ 0 w 657663"/>
              <a:gd name="connsiteY3" fmla="*/ 11043138 h 11043138"/>
              <a:gd name="connsiteX0" fmla="*/ 503221 w 1160884"/>
              <a:gd name="connsiteY0" fmla="*/ 11043138 h 11043138"/>
              <a:gd name="connsiteX1" fmla="*/ 832053 w 1160884"/>
              <a:gd name="connsiteY1" fmla="*/ 0 h 11043138"/>
              <a:gd name="connsiteX2" fmla="*/ 1160884 w 1160884"/>
              <a:gd name="connsiteY2" fmla="*/ 11043138 h 11043138"/>
              <a:gd name="connsiteX3" fmla="*/ 503221 w 1160884"/>
              <a:gd name="connsiteY3" fmla="*/ 11043138 h 11043138"/>
              <a:gd name="connsiteX0" fmla="*/ 503221 w 1160884"/>
              <a:gd name="connsiteY0" fmla="*/ 11043138 h 11043138"/>
              <a:gd name="connsiteX1" fmla="*/ 832053 w 1160884"/>
              <a:gd name="connsiteY1" fmla="*/ 0 h 11043138"/>
              <a:gd name="connsiteX2" fmla="*/ 1160884 w 1160884"/>
              <a:gd name="connsiteY2" fmla="*/ 11043138 h 11043138"/>
              <a:gd name="connsiteX3" fmla="*/ 503221 w 1160884"/>
              <a:gd name="connsiteY3" fmla="*/ 11043138 h 11043138"/>
              <a:gd name="connsiteX0" fmla="*/ 503221 w 1160884"/>
              <a:gd name="connsiteY0" fmla="*/ 11043138 h 11043138"/>
              <a:gd name="connsiteX1" fmla="*/ 832053 w 1160884"/>
              <a:gd name="connsiteY1" fmla="*/ 0 h 11043138"/>
              <a:gd name="connsiteX2" fmla="*/ 1160884 w 1160884"/>
              <a:gd name="connsiteY2" fmla="*/ 11043138 h 11043138"/>
              <a:gd name="connsiteX3" fmla="*/ 503221 w 1160884"/>
              <a:gd name="connsiteY3" fmla="*/ 11043138 h 11043138"/>
              <a:gd name="connsiteX0" fmla="*/ 386512 w 1044175"/>
              <a:gd name="connsiteY0" fmla="*/ 11043138 h 11043138"/>
              <a:gd name="connsiteX1" fmla="*/ 715344 w 1044175"/>
              <a:gd name="connsiteY1" fmla="*/ 0 h 11043138"/>
              <a:gd name="connsiteX2" fmla="*/ 1044175 w 1044175"/>
              <a:gd name="connsiteY2" fmla="*/ 11043138 h 11043138"/>
              <a:gd name="connsiteX3" fmla="*/ 386512 w 1044175"/>
              <a:gd name="connsiteY3" fmla="*/ 11043138 h 11043138"/>
              <a:gd name="connsiteX0" fmla="*/ 649847 w 1307510"/>
              <a:gd name="connsiteY0" fmla="*/ 11043138 h 11043138"/>
              <a:gd name="connsiteX1" fmla="*/ 978679 w 1307510"/>
              <a:gd name="connsiteY1" fmla="*/ 0 h 11043138"/>
              <a:gd name="connsiteX2" fmla="*/ 1307510 w 1307510"/>
              <a:gd name="connsiteY2" fmla="*/ 11043138 h 11043138"/>
              <a:gd name="connsiteX3" fmla="*/ 649847 w 1307510"/>
              <a:gd name="connsiteY3" fmla="*/ 11043138 h 11043138"/>
              <a:gd name="connsiteX0" fmla="*/ 649847 w 1307510"/>
              <a:gd name="connsiteY0" fmla="*/ 11043138 h 11043138"/>
              <a:gd name="connsiteX1" fmla="*/ 978679 w 1307510"/>
              <a:gd name="connsiteY1" fmla="*/ 0 h 11043138"/>
              <a:gd name="connsiteX2" fmla="*/ 1307510 w 1307510"/>
              <a:gd name="connsiteY2" fmla="*/ 11043138 h 11043138"/>
              <a:gd name="connsiteX3" fmla="*/ 649847 w 1307510"/>
              <a:gd name="connsiteY3" fmla="*/ 11043138 h 11043138"/>
              <a:gd name="connsiteX0" fmla="*/ 649847 w 1307510"/>
              <a:gd name="connsiteY0" fmla="*/ 11043138 h 11043138"/>
              <a:gd name="connsiteX1" fmla="*/ 978679 w 1307510"/>
              <a:gd name="connsiteY1" fmla="*/ 0 h 11043138"/>
              <a:gd name="connsiteX2" fmla="*/ 1307510 w 1307510"/>
              <a:gd name="connsiteY2" fmla="*/ 11043138 h 11043138"/>
              <a:gd name="connsiteX3" fmla="*/ 649847 w 1307510"/>
              <a:gd name="connsiteY3" fmla="*/ 11043138 h 11043138"/>
              <a:gd name="connsiteX0" fmla="*/ 649847 w 1513789"/>
              <a:gd name="connsiteY0" fmla="*/ 11043138 h 11043138"/>
              <a:gd name="connsiteX1" fmla="*/ 978679 w 1513789"/>
              <a:gd name="connsiteY1" fmla="*/ 0 h 11043138"/>
              <a:gd name="connsiteX2" fmla="*/ 1307510 w 1513789"/>
              <a:gd name="connsiteY2" fmla="*/ 11043138 h 11043138"/>
              <a:gd name="connsiteX3" fmla="*/ 649847 w 1513789"/>
              <a:gd name="connsiteY3" fmla="*/ 11043138 h 11043138"/>
              <a:gd name="connsiteX0" fmla="*/ 547302 w 1411244"/>
              <a:gd name="connsiteY0" fmla="*/ 11043138 h 11043138"/>
              <a:gd name="connsiteX1" fmla="*/ 876134 w 1411244"/>
              <a:gd name="connsiteY1" fmla="*/ 0 h 11043138"/>
              <a:gd name="connsiteX2" fmla="*/ 1204965 w 1411244"/>
              <a:gd name="connsiteY2" fmla="*/ 11043138 h 11043138"/>
              <a:gd name="connsiteX3" fmla="*/ 547302 w 1411244"/>
              <a:gd name="connsiteY3" fmla="*/ 11043138 h 11043138"/>
              <a:gd name="connsiteX0" fmla="*/ 547302 w 1967591"/>
              <a:gd name="connsiteY0" fmla="*/ 11043138 h 11043138"/>
              <a:gd name="connsiteX1" fmla="*/ 876134 w 1967591"/>
              <a:gd name="connsiteY1" fmla="*/ 0 h 11043138"/>
              <a:gd name="connsiteX2" fmla="*/ 1204965 w 1967591"/>
              <a:gd name="connsiteY2" fmla="*/ 11043138 h 11043138"/>
              <a:gd name="connsiteX3" fmla="*/ 547302 w 1967591"/>
              <a:gd name="connsiteY3" fmla="*/ 11043138 h 11043138"/>
              <a:gd name="connsiteX0" fmla="*/ -1 w 1420288"/>
              <a:gd name="connsiteY0" fmla="*/ 11043138 h 11043138"/>
              <a:gd name="connsiteX1" fmla="*/ 328831 w 1420288"/>
              <a:gd name="connsiteY1" fmla="*/ 0 h 11043138"/>
              <a:gd name="connsiteX2" fmla="*/ 657662 w 1420288"/>
              <a:gd name="connsiteY2" fmla="*/ 11043138 h 11043138"/>
              <a:gd name="connsiteX3" fmla="*/ -1 w 1420288"/>
              <a:gd name="connsiteY3" fmla="*/ 11043138 h 11043138"/>
              <a:gd name="connsiteX0" fmla="*/ 0 w 1420289"/>
              <a:gd name="connsiteY0" fmla="*/ 11043138 h 11043138"/>
              <a:gd name="connsiteX1" fmla="*/ 328832 w 1420289"/>
              <a:gd name="connsiteY1" fmla="*/ 0 h 11043138"/>
              <a:gd name="connsiteX2" fmla="*/ 657663 w 1420289"/>
              <a:gd name="connsiteY2" fmla="*/ 11043138 h 11043138"/>
              <a:gd name="connsiteX3" fmla="*/ 0 w 1420289"/>
              <a:gd name="connsiteY3" fmla="*/ 11043138 h 11043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0289" h="11043138">
                <a:moveTo>
                  <a:pt x="0" y="11043138"/>
                </a:moveTo>
                <a:cubicBezTo>
                  <a:pt x="467021" y="8488519"/>
                  <a:pt x="1837009" y="3610707"/>
                  <a:pt x="328832" y="0"/>
                </a:cubicBezTo>
                <a:cubicBezTo>
                  <a:pt x="2126564" y="3343421"/>
                  <a:pt x="1308456" y="7977752"/>
                  <a:pt x="657663" y="11043138"/>
                </a:cubicBezTo>
                <a:lnTo>
                  <a:pt x="0" y="11043138"/>
                </a:lnTo>
                <a:close/>
              </a:path>
            </a:pathLst>
          </a:custGeom>
          <a:solidFill>
            <a:srgbClr val="756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4">
            <a:extLst>
              <a:ext uri="{FF2B5EF4-FFF2-40B4-BE49-F238E27FC236}">
                <a16:creationId xmlns:a16="http://schemas.microsoft.com/office/drawing/2014/main" id="{BF491A69-E79A-4379-87F0-8B73055FAE06}"/>
              </a:ext>
            </a:extLst>
          </p:cNvPr>
          <p:cNvSpPr/>
          <p:nvPr/>
        </p:nvSpPr>
        <p:spPr>
          <a:xfrm rot="1256928">
            <a:off x="8992308" y="3391682"/>
            <a:ext cx="271258" cy="648095"/>
          </a:xfrm>
          <a:custGeom>
            <a:avLst/>
            <a:gdLst>
              <a:gd name="connsiteX0" fmla="*/ 0 w 657663"/>
              <a:gd name="connsiteY0" fmla="*/ 11043138 h 11043138"/>
              <a:gd name="connsiteX1" fmla="*/ 328832 w 657663"/>
              <a:gd name="connsiteY1" fmla="*/ 0 h 11043138"/>
              <a:gd name="connsiteX2" fmla="*/ 657663 w 657663"/>
              <a:gd name="connsiteY2" fmla="*/ 11043138 h 11043138"/>
              <a:gd name="connsiteX3" fmla="*/ 0 w 657663"/>
              <a:gd name="connsiteY3" fmla="*/ 11043138 h 11043138"/>
              <a:gd name="connsiteX0" fmla="*/ 503221 w 1160884"/>
              <a:gd name="connsiteY0" fmla="*/ 11043138 h 11043138"/>
              <a:gd name="connsiteX1" fmla="*/ 832053 w 1160884"/>
              <a:gd name="connsiteY1" fmla="*/ 0 h 11043138"/>
              <a:gd name="connsiteX2" fmla="*/ 1160884 w 1160884"/>
              <a:gd name="connsiteY2" fmla="*/ 11043138 h 11043138"/>
              <a:gd name="connsiteX3" fmla="*/ 503221 w 1160884"/>
              <a:gd name="connsiteY3" fmla="*/ 11043138 h 11043138"/>
              <a:gd name="connsiteX0" fmla="*/ 503221 w 1160884"/>
              <a:gd name="connsiteY0" fmla="*/ 11043138 h 11043138"/>
              <a:gd name="connsiteX1" fmla="*/ 832053 w 1160884"/>
              <a:gd name="connsiteY1" fmla="*/ 0 h 11043138"/>
              <a:gd name="connsiteX2" fmla="*/ 1160884 w 1160884"/>
              <a:gd name="connsiteY2" fmla="*/ 11043138 h 11043138"/>
              <a:gd name="connsiteX3" fmla="*/ 503221 w 1160884"/>
              <a:gd name="connsiteY3" fmla="*/ 11043138 h 11043138"/>
              <a:gd name="connsiteX0" fmla="*/ 503221 w 1160884"/>
              <a:gd name="connsiteY0" fmla="*/ 11043138 h 11043138"/>
              <a:gd name="connsiteX1" fmla="*/ 832053 w 1160884"/>
              <a:gd name="connsiteY1" fmla="*/ 0 h 11043138"/>
              <a:gd name="connsiteX2" fmla="*/ 1160884 w 1160884"/>
              <a:gd name="connsiteY2" fmla="*/ 11043138 h 11043138"/>
              <a:gd name="connsiteX3" fmla="*/ 503221 w 1160884"/>
              <a:gd name="connsiteY3" fmla="*/ 11043138 h 11043138"/>
              <a:gd name="connsiteX0" fmla="*/ 386512 w 1044175"/>
              <a:gd name="connsiteY0" fmla="*/ 11043138 h 11043138"/>
              <a:gd name="connsiteX1" fmla="*/ 715344 w 1044175"/>
              <a:gd name="connsiteY1" fmla="*/ 0 h 11043138"/>
              <a:gd name="connsiteX2" fmla="*/ 1044175 w 1044175"/>
              <a:gd name="connsiteY2" fmla="*/ 11043138 h 11043138"/>
              <a:gd name="connsiteX3" fmla="*/ 386512 w 1044175"/>
              <a:gd name="connsiteY3" fmla="*/ 11043138 h 11043138"/>
              <a:gd name="connsiteX0" fmla="*/ 649847 w 1307510"/>
              <a:gd name="connsiteY0" fmla="*/ 11043138 h 11043138"/>
              <a:gd name="connsiteX1" fmla="*/ 978679 w 1307510"/>
              <a:gd name="connsiteY1" fmla="*/ 0 h 11043138"/>
              <a:gd name="connsiteX2" fmla="*/ 1307510 w 1307510"/>
              <a:gd name="connsiteY2" fmla="*/ 11043138 h 11043138"/>
              <a:gd name="connsiteX3" fmla="*/ 649847 w 1307510"/>
              <a:gd name="connsiteY3" fmla="*/ 11043138 h 11043138"/>
              <a:gd name="connsiteX0" fmla="*/ 649847 w 1307510"/>
              <a:gd name="connsiteY0" fmla="*/ 11043138 h 11043138"/>
              <a:gd name="connsiteX1" fmla="*/ 978679 w 1307510"/>
              <a:gd name="connsiteY1" fmla="*/ 0 h 11043138"/>
              <a:gd name="connsiteX2" fmla="*/ 1307510 w 1307510"/>
              <a:gd name="connsiteY2" fmla="*/ 11043138 h 11043138"/>
              <a:gd name="connsiteX3" fmla="*/ 649847 w 1307510"/>
              <a:gd name="connsiteY3" fmla="*/ 11043138 h 11043138"/>
              <a:gd name="connsiteX0" fmla="*/ 649847 w 1307510"/>
              <a:gd name="connsiteY0" fmla="*/ 11043138 h 11043138"/>
              <a:gd name="connsiteX1" fmla="*/ 978679 w 1307510"/>
              <a:gd name="connsiteY1" fmla="*/ 0 h 11043138"/>
              <a:gd name="connsiteX2" fmla="*/ 1307510 w 1307510"/>
              <a:gd name="connsiteY2" fmla="*/ 11043138 h 11043138"/>
              <a:gd name="connsiteX3" fmla="*/ 649847 w 1307510"/>
              <a:gd name="connsiteY3" fmla="*/ 11043138 h 11043138"/>
              <a:gd name="connsiteX0" fmla="*/ 649847 w 1513789"/>
              <a:gd name="connsiteY0" fmla="*/ 11043138 h 11043138"/>
              <a:gd name="connsiteX1" fmla="*/ 978679 w 1513789"/>
              <a:gd name="connsiteY1" fmla="*/ 0 h 11043138"/>
              <a:gd name="connsiteX2" fmla="*/ 1307510 w 1513789"/>
              <a:gd name="connsiteY2" fmla="*/ 11043138 h 11043138"/>
              <a:gd name="connsiteX3" fmla="*/ 649847 w 1513789"/>
              <a:gd name="connsiteY3" fmla="*/ 11043138 h 11043138"/>
              <a:gd name="connsiteX0" fmla="*/ 547302 w 1411244"/>
              <a:gd name="connsiteY0" fmla="*/ 11043138 h 11043138"/>
              <a:gd name="connsiteX1" fmla="*/ 876134 w 1411244"/>
              <a:gd name="connsiteY1" fmla="*/ 0 h 11043138"/>
              <a:gd name="connsiteX2" fmla="*/ 1204965 w 1411244"/>
              <a:gd name="connsiteY2" fmla="*/ 11043138 h 11043138"/>
              <a:gd name="connsiteX3" fmla="*/ 547302 w 1411244"/>
              <a:gd name="connsiteY3" fmla="*/ 11043138 h 11043138"/>
              <a:gd name="connsiteX0" fmla="*/ 547302 w 1967591"/>
              <a:gd name="connsiteY0" fmla="*/ 11043138 h 11043138"/>
              <a:gd name="connsiteX1" fmla="*/ 876134 w 1967591"/>
              <a:gd name="connsiteY1" fmla="*/ 0 h 11043138"/>
              <a:gd name="connsiteX2" fmla="*/ 1204965 w 1967591"/>
              <a:gd name="connsiteY2" fmla="*/ 11043138 h 11043138"/>
              <a:gd name="connsiteX3" fmla="*/ 547302 w 1967591"/>
              <a:gd name="connsiteY3" fmla="*/ 11043138 h 11043138"/>
              <a:gd name="connsiteX0" fmla="*/ -1 w 1420288"/>
              <a:gd name="connsiteY0" fmla="*/ 11043138 h 11043138"/>
              <a:gd name="connsiteX1" fmla="*/ 328831 w 1420288"/>
              <a:gd name="connsiteY1" fmla="*/ 0 h 11043138"/>
              <a:gd name="connsiteX2" fmla="*/ 657662 w 1420288"/>
              <a:gd name="connsiteY2" fmla="*/ 11043138 h 11043138"/>
              <a:gd name="connsiteX3" fmla="*/ -1 w 1420288"/>
              <a:gd name="connsiteY3" fmla="*/ 11043138 h 11043138"/>
              <a:gd name="connsiteX0" fmla="*/ 0 w 1420289"/>
              <a:gd name="connsiteY0" fmla="*/ 11043138 h 11043138"/>
              <a:gd name="connsiteX1" fmla="*/ 328832 w 1420289"/>
              <a:gd name="connsiteY1" fmla="*/ 0 h 11043138"/>
              <a:gd name="connsiteX2" fmla="*/ 657663 w 1420289"/>
              <a:gd name="connsiteY2" fmla="*/ 11043138 h 11043138"/>
              <a:gd name="connsiteX3" fmla="*/ 0 w 1420289"/>
              <a:gd name="connsiteY3" fmla="*/ 11043138 h 11043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0289" h="11043138">
                <a:moveTo>
                  <a:pt x="0" y="11043138"/>
                </a:moveTo>
                <a:cubicBezTo>
                  <a:pt x="467021" y="8488519"/>
                  <a:pt x="1837009" y="3610707"/>
                  <a:pt x="328832" y="0"/>
                </a:cubicBezTo>
                <a:cubicBezTo>
                  <a:pt x="2126564" y="3343421"/>
                  <a:pt x="1308456" y="7977752"/>
                  <a:pt x="657663" y="11043138"/>
                </a:cubicBezTo>
                <a:lnTo>
                  <a:pt x="0" y="11043138"/>
                </a:lnTo>
                <a:close/>
              </a:path>
            </a:pathLst>
          </a:custGeom>
          <a:solidFill>
            <a:srgbClr val="756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4">
            <a:extLst>
              <a:ext uri="{FF2B5EF4-FFF2-40B4-BE49-F238E27FC236}">
                <a16:creationId xmlns:a16="http://schemas.microsoft.com/office/drawing/2014/main" id="{AF15ECA0-8811-4C0D-8D94-0DC32D61289E}"/>
              </a:ext>
            </a:extLst>
          </p:cNvPr>
          <p:cNvSpPr/>
          <p:nvPr/>
        </p:nvSpPr>
        <p:spPr>
          <a:xfrm rot="19215125" flipV="1">
            <a:off x="8863845" y="3898020"/>
            <a:ext cx="271258" cy="648095"/>
          </a:xfrm>
          <a:custGeom>
            <a:avLst/>
            <a:gdLst>
              <a:gd name="connsiteX0" fmla="*/ 0 w 657663"/>
              <a:gd name="connsiteY0" fmla="*/ 11043138 h 11043138"/>
              <a:gd name="connsiteX1" fmla="*/ 328832 w 657663"/>
              <a:gd name="connsiteY1" fmla="*/ 0 h 11043138"/>
              <a:gd name="connsiteX2" fmla="*/ 657663 w 657663"/>
              <a:gd name="connsiteY2" fmla="*/ 11043138 h 11043138"/>
              <a:gd name="connsiteX3" fmla="*/ 0 w 657663"/>
              <a:gd name="connsiteY3" fmla="*/ 11043138 h 11043138"/>
              <a:gd name="connsiteX0" fmla="*/ 503221 w 1160884"/>
              <a:gd name="connsiteY0" fmla="*/ 11043138 h 11043138"/>
              <a:gd name="connsiteX1" fmla="*/ 832053 w 1160884"/>
              <a:gd name="connsiteY1" fmla="*/ 0 h 11043138"/>
              <a:gd name="connsiteX2" fmla="*/ 1160884 w 1160884"/>
              <a:gd name="connsiteY2" fmla="*/ 11043138 h 11043138"/>
              <a:gd name="connsiteX3" fmla="*/ 503221 w 1160884"/>
              <a:gd name="connsiteY3" fmla="*/ 11043138 h 11043138"/>
              <a:gd name="connsiteX0" fmla="*/ 503221 w 1160884"/>
              <a:gd name="connsiteY0" fmla="*/ 11043138 h 11043138"/>
              <a:gd name="connsiteX1" fmla="*/ 832053 w 1160884"/>
              <a:gd name="connsiteY1" fmla="*/ 0 h 11043138"/>
              <a:gd name="connsiteX2" fmla="*/ 1160884 w 1160884"/>
              <a:gd name="connsiteY2" fmla="*/ 11043138 h 11043138"/>
              <a:gd name="connsiteX3" fmla="*/ 503221 w 1160884"/>
              <a:gd name="connsiteY3" fmla="*/ 11043138 h 11043138"/>
              <a:gd name="connsiteX0" fmla="*/ 503221 w 1160884"/>
              <a:gd name="connsiteY0" fmla="*/ 11043138 h 11043138"/>
              <a:gd name="connsiteX1" fmla="*/ 832053 w 1160884"/>
              <a:gd name="connsiteY1" fmla="*/ 0 h 11043138"/>
              <a:gd name="connsiteX2" fmla="*/ 1160884 w 1160884"/>
              <a:gd name="connsiteY2" fmla="*/ 11043138 h 11043138"/>
              <a:gd name="connsiteX3" fmla="*/ 503221 w 1160884"/>
              <a:gd name="connsiteY3" fmla="*/ 11043138 h 11043138"/>
              <a:gd name="connsiteX0" fmla="*/ 386512 w 1044175"/>
              <a:gd name="connsiteY0" fmla="*/ 11043138 h 11043138"/>
              <a:gd name="connsiteX1" fmla="*/ 715344 w 1044175"/>
              <a:gd name="connsiteY1" fmla="*/ 0 h 11043138"/>
              <a:gd name="connsiteX2" fmla="*/ 1044175 w 1044175"/>
              <a:gd name="connsiteY2" fmla="*/ 11043138 h 11043138"/>
              <a:gd name="connsiteX3" fmla="*/ 386512 w 1044175"/>
              <a:gd name="connsiteY3" fmla="*/ 11043138 h 11043138"/>
              <a:gd name="connsiteX0" fmla="*/ 649847 w 1307510"/>
              <a:gd name="connsiteY0" fmla="*/ 11043138 h 11043138"/>
              <a:gd name="connsiteX1" fmla="*/ 978679 w 1307510"/>
              <a:gd name="connsiteY1" fmla="*/ 0 h 11043138"/>
              <a:gd name="connsiteX2" fmla="*/ 1307510 w 1307510"/>
              <a:gd name="connsiteY2" fmla="*/ 11043138 h 11043138"/>
              <a:gd name="connsiteX3" fmla="*/ 649847 w 1307510"/>
              <a:gd name="connsiteY3" fmla="*/ 11043138 h 11043138"/>
              <a:gd name="connsiteX0" fmla="*/ 649847 w 1307510"/>
              <a:gd name="connsiteY0" fmla="*/ 11043138 h 11043138"/>
              <a:gd name="connsiteX1" fmla="*/ 978679 w 1307510"/>
              <a:gd name="connsiteY1" fmla="*/ 0 h 11043138"/>
              <a:gd name="connsiteX2" fmla="*/ 1307510 w 1307510"/>
              <a:gd name="connsiteY2" fmla="*/ 11043138 h 11043138"/>
              <a:gd name="connsiteX3" fmla="*/ 649847 w 1307510"/>
              <a:gd name="connsiteY3" fmla="*/ 11043138 h 11043138"/>
              <a:gd name="connsiteX0" fmla="*/ 649847 w 1307510"/>
              <a:gd name="connsiteY0" fmla="*/ 11043138 h 11043138"/>
              <a:gd name="connsiteX1" fmla="*/ 978679 w 1307510"/>
              <a:gd name="connsiteY1" fmla="*/ 0 h 11043138"/>
              <a:gd name="connsiteX2" fmla="*/ 1307510 w 1307510"/>
              <a:gd name="connsiteY2" fmla="*/ 11043138 h 11043138"/>
              <a:gd name="connsiteX3" fmla="*/ 649847 w 1307510"/>
              <a:gd name="connsiteY3" fmla="*/ 11043138 h 11043138"/>
              <a:gd name="connsiteX0" fmla="*/ 649847 w 1513789"/>
              <a:gd name="connsiteY0" fmla="*/ 11043138 h 11043138"/>
              <a:gd name="connsiteX1" fmla="*/ 978679 w 1513789"/>
              <a:gd name="connsiteY1" fmla="*/ 0 h 11043138"/>
              <a:gd name="connsiteX2" fmla="*/ 1307510 w 1513789"/>
              <a:gd name="connsiteY2" fmla="*/ 11043138 h 11043138"/>
              <a:gd name="connsiteX3" fmla="*/ 649847 w 1513789"/>
              <a:gd name="connsiteY3" fmla="*/ 11043138 h 11043138"/>
              <a:gd name="connsiteX0" fmla="*/ 547302 w 1411244"/>
              <a:gd name="connsiteY0" fmla="*/ 11043138 h 11043138"/>
              <a:gd name="connsiteX1" fmla="*/ 876134 w 1411244"/>
              <a:gd name="connsiteY1" fmla="*/ 0 h 11043138"/>
              <a:gd name="connsiteX2" fmla="*/ 1204965 w 1411244"/>
              <a:gd name="connsiteY2" fmla="*/ 11043138 h 11043138"/>
              <a:gd name="connsiteX3" fmla="*/ 547302 w 1411244"/>
              <a:gd name="connsiteY3" fmla="*/ 11043138 h 11043138"/>
              <a:gd name="connsiteX0" fmla="*/ 547302 w 1967591"/>
              <a:gd name="connsiteY0" fmla="*/ 11043138 h 11043138"/>
              <a:gd name="connsiteX1" fmla="*/ 876134 w 1967591"/>
              <a:gd name="connsiteY1" fmla="*/ 0 h 11043138"/>
              <a:gd name="connsiteX2" fmla="*/ 1204965 w 1967591"/>
              <a:gd name="connsiteY2" fmla="*/ 11043138 h 11043138"/>
              <a:gd name="connsiteX3" fmla="*/ 547302 w 1967591"/>
              <a:gd name="connsiteY3" fmla="*/ 11043138 h 11043138"/>
              <a:gd name="connsiteX0" fmla="*/ -1 w 1420288"/>
              <a:gd name="connsiteY0" fmla="*/ 11043138 h 11043138"/>
              <a:gd name="connsiteX1" fmla="*/ 328831 w 1420288"/>
              <a:gd name="connsiteY1" fmla="*/ 0 h 11043138"/>
              <a:gd name="connsiteX2" fmla="*/ 657662 w 1420288"/>
              <a:gd name="connsiteY2" fmla="*/ 11043138 h 11043138"/>
              <a:gd name="connsiteX3" fmla="*/ -1 w 1420288"/>
              <a:gd name="connsiteY3" fmla="*/ 11043138 h 11043138"/>
              <a:gd name="connsiteX0" fmla="*/ 0 w 1420289"/>
              <a:gd name="connsiteY0" fmla="*/ 11043138 h 11043138"/>
              <a:gd name="connsiteX1" fmla="*/ 328832 w 1420289"/>
              <a:gd name="connsiteY1" fmla="*/ 0 h 11043138"/>
              <a:gd name="connsiteX2" fmla="*/ 657663 w 1420289"/>
              <a:gd name="connsiteY2" fmla="*/ 11043138 h 11043138"/>
              <a:gd name="connsiteX3" fmla="*/ 0 w 1420289"/>
              <a:gd name="connsiteY3" fmla="*/ 11043138 h 11043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0289" h="11043138">
                <a:moveTo>
                  <a:pt x="0" y="11043138"/>
                </a:moveTo>
                <a:cubicBezTo>
                  <a:pt x="467021" y="8488519"/>
                  <a:pt x="1837009" y="3610707"/>
                  <a:pt x="328832" y="0"/>
                </a:cubicBezTo>
                <a:cubicBezTo>
                  <a:pt x="2126564" y="3343421"/>
                  <a:pt x="1308456" y="7977752"/>
                  <a:pt x="657663" y="11043138"/>
                </a:cubicBezTo>
                <a:lnTo>
                  <a:pt x="0" y="11043138"/>
                </a:lnTo>
                <a:close/>
              </a:path>
            </a:pathLst>
          </a:custGeom>
          <a:solidFill>
            <a:srgbClr val="756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959ED7F-9C35-4C08-A187-7FB61208A1A3}"/>
              </a:ext>
            </a:extLst>
          </p:cNvPr>
          <p:cNvGrpSpPr/>
          <p:nvPr/>
        </p:nvGrpSpPr>
        <p:grpSpPr>
          <a:xfrm rot="20496032">
            <a:off x="1460952" y="548290"/>
            <a:ext cx="933030" cy="1528185"/>
            <a:chOff x="3212000" y="311291"/>
            <a:chExt cx="1063039" cy="1741123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4B7A8153-7F57-4676-95AE-28C488DA27EC}"/>
                </a:ext>
              </a:extLst>
            </p:cNvPr>
            <p:cNvSpPr/>
            <p:nvPr/>
          </p:nvSpPr>
          <p:spPr>
            <a:xfrm>
              <a:off x="3212000" y="311291"/>
              <a:ext cx="1063039" cy="1741123"/>
            </a:xfrm>
            <a:custGeom>
              <a:avLst/>
              <a:gdLst>
                <a:gd name="connsiteX0" fmla="*/ 745739 w 1491479"/>
                <a:gd name="connsiteY0" fmla="*/ 0 h 2442853"/>
                <a:gd name="connsiteX1" fmla="*/ 745739 w 1491479"/>
                <a:gd name="connsiteY1" fmla="*/ 840798 h 2442853"/>
                <a:gd name="connsiteX2" fmla="*/ 745740 w 1491479"/>
                <a:gd name="connsiteY2" fmla="*/ 840798 h 2442853"/>
                <a:gd name="connsiteX3" fmla="*/ 745740 w 1491479"/>
                <a:gd name="connsiteY3" fmla="*/ 0 h 2442853"/>
                <a:gd name="connsiteX4" fmla="*/ 1406734 w 1491479"/>
                <a:gd name="connsiteY4" fmla="*/ 1910393 h 2442853"/>
                <a:gd name="connsiteX5" fmla="*/ 1388550 w 1491479"/>
                <a:gd name="connsiteY5" fmla="*/ 1952423 h 2442853"/>
                <a:gd name="connsiteX6" fmla="*/ 1388243 w 1491479"/>
                <a:gd name="connsiteY6" fmla="*/ 1953558 h 2442853"/>
                <a:gd name="connsiteX7" fmla="*/ 1386129 w 1491479"/>
                <a:gd name="connsiteY7" fmla="*/ 1958020 h 2442853"/>
                <a:gd name="connsiteX8" fmla="*/ 1354123 w 1491479"/>
                <a:gd name="connsiteY8" fmla="*/ 2032000 h 2442853"/>
                <a:gd name="connsiteX9" fmla="*/ 1351081 w 1491479"/>
                <a:gd name="connsiteY9" fmla="*/ 2032000 h 2442853"/>
                <a:gd name="connsiteX10" fmla="*/ 1323773 w 1491479"/>
                <a:gd name="connsiteY10" fmla="*/ 2089642 h 2442853"/>
                <a:gd name="connsiteX11" fmla="*/ 743946 w 1491479"/>
                <a:gd name="connsiteY11" fmla="*/ 2442853 h 2442853"/>
                <a:gd name="connsiteX12" fmla="*/ 99649 w 1491479"/>
                <a:gd name="connsiteY12" fmla="*/ 1953558 h 2442853"/>
                <a:gd name="connsiteX13" fmla="*/ 93331 w 1491479"/>
                <a:gd name="connsiteY13" fmla="*/ 1930239 h 2442853"/>
                <a:gd name="connsiteX14" fmla="*/ 84745 w 1491479"/>
                <a:gd name="connsiteY14" fmla="*/ 1910393 h 2442853"/>
                <a:gd name="connsiteX15" fmla="*/ 745739 w 1491479"/>
                <a:gd name="connsiteY15" fmla="*/ 0 h 2442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91479" h="2442853">
                  <a:moveTo>
                    <a:pt x="745739" y="0"/>
                  </a:moveTo>
                  <a:lnTo>
                    <a:pt x="745739" y="840798"/>
                  </a:lnTo>
                  <a:lnTo>
                    <a:pt x="745740" y="840798"/>
                  </a:lnTo>
                  <a:lnTo>
                    <a:pt x="745740" y="0"/>
                  </a:lnTo>
                  <a:cubicBezTo>
                    <a:pt x="1389698" y="811492"/>
                    <a:pt x="1637730" y="1309790"/>
                    <a:pt x="1406734" y="1910393"/>
                  </a:cubicBezTo>
                  <a:lnTo>
                    <a:pt x="1388550" y="1952423"/>
                  </a:lnTo>
                  <a:lnTo>
                    <a:pt x="1388243" y="1953558"/>
                  </a:lnTo>
                  <a:lnTo>
                    <a:pt x="1386129" y="1958020"/>
                  </a:lnTo>
                  <a:lnTo>
                    <a:pt x="1354123" y="2032000"/>
                  </a:lnTo>
                  <a:lnTo>
                    <a:pt x="1351081" y="2032000"/>
                  </a:lnTo>
                  <a:lnTo>
                    <a:pt x="1323773" y="2089642"/>
                  </a:lnTo>
                  <a:cubicBezTo>
                    <a:pt x="1198113" y="2302744"/>
                    <a:pt x="985311" y="2442853"/>
                    <a:pt x="743946" y="2442853"/>
                  </a:cubicBezTo>
                  <a:cubicBezTo>
                    <a:pt x="454309" y="2442853"/>
                    <a:pt x="205801" y="2241096"/>
                    <a:pt x="99649" y="1953558"/>
                  </a:cubicBezTo>
                  <a:lnTo>
                    <a:pt x="93331" y="1930239"/>
                  </a:lnTo>
                  <a:lnTo>
                    <a:pt x="84745" y="1910393"/>
                  </a:lnTo>
                  <a:cubicBezTo>
                    <a:pt x="-146251" y="1309790"/>
                    <a:pt x="101781" y="811492"/>
                    <a:pt x="745739" y="0"/>
                  </a:cubicBezTo>
                  <a:close/>
                </a:path>
              </a:pathLst>
            </a:custGeom>
            <a:solidFill>
              <a:srgbClr val="0091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8CAE2634-9D9E-49FD-BB8E-C21323463036}"/>
                </a:ext>
              </a:extLst>
            </p:cNvPr>
            <p:cNvSpPr/>
            <p:nvPr/>
          </p:nvSpPr>
          <p:spPr>
            <a:xfrm>
              <a:off x="3232242" y="322280"/>
              <a:ext cx="1010113" cy="859572"/>
            </a:xfrm>
            <a:custGeom>
              <a:avLst/>
              <a:gdLst>
                <a:gd name="connsiteX0" fmla="*/ 505056 w 1010113"/>
                <a:gd name="connsiteY0" fmla="*/ 0 h 859572"/>
                <a:gd name="connsiteX1" fmla="*/ 505056 w 1010113"/>
                <a:gd name="connsiteY1" fmla="*/ 599272 h 859572"/>
                <a:gd name="connsiteX2" fmla="*/ 505057 w 1010113"/>
                <a:gd name="connsiteY2" fmla="*/ 599272 h 859572"/>
                <a:gd name="connsiteX3" fmla="*/ 505057 w 1010113"/>
                <a:gd name="connsiteY3" fmla="*/ 0 h 859572"/>
                <a:gd name="connsiteX4" fmla="*/ 974472 w 1010113"/>
                <a:gd name="connsiteY4" fmla="*/ 737174 h 859572"/>
                <a:gd name="connsiteX5" fmla="*/ 1010113 w 1010113"/>
                <a:gd name="connsiteY5" fmla="*/ 859572 h 859572"/>
                <a:gd name="connsiteX6" fmla="*/ 947328 w 1010113"/>
                <a:gd name="connsiteY6" fmla="*/ 802561 h 859572"/>
                <a:gd name="connsiteX7" fmla="*/ 505056 w 1010113"/>
                <a:gd name="connsiteY7" fmla="*/ 653883 h 859572"/>
                <a:gd name="connsiteX8" fmla="*/ 62784 w 1010113"/>
                <a:gd name="connsiteY8" fmla="*/ 802561 h 859572"/>
                <a:gd name="connsiteX9" fmla="*/ 0 w 1010113"/>
                <a:gd name="connsiteY9" fmla="*/ 859571 h 859572"/>
                <a:gd name="connsiteX10" fmla="*/ 35641 w 1010113"/>
                <a:gd name="connsiteY10" fmla="*/ 737174 h 859572"/>
                <a:gd name="connsiteX11" fmla="*/ 505056 w 1010113"/>
                <a:gd name="connsiteY11" fmla="*/ 0 h 85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10113" h="859572">
                  <a:moveTo>
                    <a:pt x="505056" y="0"/>
                  </a:moveTo>
                  <a:lnTo>
                    <a:pt x="505056" y="599272"/>
                  </a:lnTo>
                  <a:lnTo>
                    <a:pt x="505057" y="599272"/>
                  </a:lnTo>
                  <a:lnTo>
                    <a:pt x="505057" y="0"/>
                  </a:lnTo>
                  <a:cubicBezTo>
                    <a:pt x="734545" y="289192"/>
                    <a:pt x="893484" y="522578"/>
                    <a:pt x="974472" y="737174"/>
                  </a:cubicBezTo>
                  <a:lnTo>
                    <a:pt x="1010113" y="859572"/>
                  </a:lnTo>
                  <a:lnTo>
                    <a:pt x="947328" y="802561"/>
                  </a:lnTo>
                  <a:cubicBezTo>
                    <a:pt x="821079" y="708694"/>
                    <a:pt x="668883" y="653883"/>
                    <a:pt x="505056" y="653883"/>
                  </a:cubicBezTo>
                  <a:cubicBezTo>
                    <a:pt x="341229" y="653883"/>
                    <a:pt x="189033" y="708694"/>
                    <a:pt x="62784" y="802561"/>
                  </a:cubicBezTo>
                  <a:lnTo>
                    <a:pt x="0" y="859571"/>
                  </a:lnTo>
                  <a:lnTo>
                    <a:pt x="35641" y="737174"/>
                  </a:lnTo>
                  <a:cubicBezTo>
                    <a:pt x="116629" y="522578"/>
                    <a:pt x="275568" y="289192"/>
                    <a:pt x="505056" y="0"/>
                  </a:cubicBezTo>
                  <a:close/>
                </a:path>
              </a:pathLst>
            </a:custGeom>
            <a:solidFill>
              <a:srgbClr val="02A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DE058668-4622-40E6-9323-A86E9B54885A}"/>
                </a:ext>
              </a:extLst>
            </p:cNvPr>
            <p:cNvSpPr/>
            <p:nvPr/>
          </p:nvSpPr>
          <p:spPr>
            <a:xfrm>
              <a:off x="3466539" y="322280"/>
              <a:ext cx="553957" cy="382023"/>
            </a:xfrm>
            <a:custGeom>
              <a:avLst/>
              <a:gdLst>
                <a:gd name="connsiteX0" fmla="*/ 280301 w 553957"/>
                <a:gd name="connsiteY0" fmla="*/ 0 h 382023"/>
                <a:gd name="connsiteX1" fmla="*/ 439074 w 553957"/>
                <a:gd name="connsiteY1" fmla="*/ 207009 h 382023"/>
                <a:gd name="connsiteX2" fmla="*/ 553957 w 553957"/>
                <a:gd name="connsiteY2" fmla="*/ 372455 h 382023"/>
                <a:gd name="connsiteX3" fmla="*/ 443305 w 553957"/>
                <a:gd name="connsiteY3" fmla="*/ 343228 h 382023"/>
                <a:gd name="connsiteX4" fmla="*/ 293515 w 553957"/>
                <a:gd name="connsiteY4" fmla="*/ 330380 h 382023"/>
                <a:gd name="connsiteX5" fmla="*/ 280301 w 553957"/>
                <a:gd name="connsiteY5" fmla="*/ 331513 h 382023"/>
                <a:gd name="connsiteX6" fmla="*/ 280300 w 553957"/>
                <a:gd name="connsiteY6" fmla="*/ 0 h 382023"/>
                <a:gd name="connsiteX7" fmla="*/ 280300 w 553957"/>
                <a:gd name="connsiteY7" fmla="*/ 331514 h 382023"/>
                <a:gd name="connsiteX8" fmla="*/ 143726 w 553957"/>
                <a:gd name="connsiteY8" fmla="*/ 343228 h 382023"/>
                <a:gd name="connsiteX9" fmla="*/ 4211 w 553957"/>
                <a:gd name="connsiteY9" fmla="*/ 380078 h 382023"/>
                <a:gd name="connsiteX10" fmla="*/ 0 w 553957"/>
                <a:gd name="connsiteY10" fmla="*/ 382023 h 382023"/>
                <a:gd name="connsiteX11" fmla="*/ 121528 w 553957"/>
                <a:gd name="connsiteY11" fmla="*/ 207009 h 382023"/>
                <a:gd name="connsiteX12" fmla="*/ 280300 w 553957"/>
                <a:gd name="connsiteY12" fmla="*/ 0 h 382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3957" h="382023">
                  <a:moveTo>
                    <a:pt x="280301" y="0"/>
                  </a:moveTo>
                  <a:cubicBezTo>
                    <a:pt x="337673" y="72298"/>
                    <a:pt x="390636" y="141108"/>
                    <a:pt x="439074" y="207009"/>
                  </a:cubicBezTo>
                  <a:lnTo>
                    <a:pt x="553957" y="372455"/>
                  </a:lnTo>
                  <a:lnTo>
                    <a:pt x="443305" y="343228"/>
                  </a:lnTo>
                  <a:cubicBezTo>
                    <a:pt x="394921" y="334804"/>
                    <a:pt x="344825" y="330380"/>
                    <a:pt x="293515" y="330380"/>
                  </a:cubicBezTo>
                  <a:lnTo>
                    <a:pt x="280301" y="331513"/>
                  </a:lnTo>
                  <a:close/>
                  <a:moveTo>
                    <a:pt x="280300" y="0"/>
                  </a:moveTo>
                  <a:lnTo>
                    <a:pt x="280300" y="331514"/>
                  </a:lnTo>
                  <a:lnTo>
                    <a:pt x="143726" y="343228"/>
                  </a:lnTo>
                  <a:cubicBezTo>
                    <a:pt x="95342" y="351653"/>
                    <a:pt x="48672" y="364077"/>
                    <a:pt x="4211" y="380078"/>
                  </a:cubicBezTo>
                  <a:lnTo>
                    <a:pt x="0" y="382023"/>
                  </a:lnTo>
                  <a:lnTo>
                    <a:pt x="121528" y="207009"/>
                  </a:lnTo>
                  <a:cubicBezTo>
                    <a:pt x="169965" y="141108"/>
                    <a:pt x="222928" y="72298"/>
                    <a:pt x="280300" y="0"/>
                  </a:cubicBezTo>
                  <a:close/>
                </a:path>
              </a:pathLst>
            </a:custGeom>
            <a:solidFill>
              <a:srgbClr val="08B5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E74A897-0892-4A6B-B767-5DCC9CEF416F}"/>
              </a:ext>
            </a:extLst>
          </p:cNvPr>
          <p:cNvGrpSpPr/>
          <p:nvPr/>
        </p:nvGrpSpPr>
        <p:grpSpPr>
          <a:xfrm rot="9349289">
            <a:off x="2862060" y="3582204"/>
            <a:ext cx="933030" cy="1528185"/>
            <a:chOff x="3212000" y="311291"/>
            <a:chExt cx="1063039" cy="1741123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DDA524D2-C04D-4F1E-B9E9-C2D51DCCB62E}"/>
                </a:ext>
              </a:extLst>
            </p:cNvPr>
            <p:cNvSpPr/>
            <p:nvPr/>
          </p:nvSpPr>
          <p:spPr>
            <a:xfrm>
              <a:off x="3212000" y="311291"/>
              <a:ext cx="1063039" cy="1741123"/>
            </a:xfrm>
            <a:custGeom>
              <a:avLst/>
              <a:gdLst>
                <a:gd name="connsiteX0" fmla="*/ 745739 w 1491479"/>
                <a:gd name="connsiteY0" fmla="*/ 0 h 2442853"/>
                <a:gd name="connsiteX1" fmla="*/ 745739 w 1491479"/>
                <a:gd name="connsiteY1" fmla="*/ 840798 h 2442853"/>
                <a:gd name="connsiteX2" fmla="*/ 745740 w 1491479"/>
                <a:gd name="connsiteY2" fmla="*/ 840798 h 2442853"/>
                <a:gd name="connsiteX3" fmla="*/ 745740 w 1491479"/>
                <a:gd name="connsiteY3" fmla="*/ 0 h 2442853"/>
                <a:gd name="connsiteX4" fmla="*/ 1406734 w 1491479"/>
                <a:gd name="connsiteY4" fmla="*/ 1910393 h 2442853"/>
                <a:gd name="connsiteX5" fmla="*/ 1388550 w 1491479"/>
                <a:gd name="connsiteY5" fmla="*/ 1952423 h 2442853"/>
                <a:gd name="connsiteX6" fmla="*/ 1388243 w 1491479"/>
                <a:gd name="connsiteY6" fmla="*/ 1953558 h 2442853"/>
                <a:gd name="connsiteX7" fmla="*/ 1386129 w 1491479"/>
                <a:gd name="connsiteY7" fmla="*/ 1958020 h 2442853"/>
                <a:gd name="connsiteX8" fmla="*/ 1354123 w 1491479"/>
                <a:gd name="connsiteY8" fmla="*/ 2032000 h 2442853"/>
                <a:gd name="connsiteX9" fmla="*/ 1351081 w 1491479"/>
                <a:gd name="connsiteY9" fmla="*/ 2032000 h 2442853"/>
                <a:gd name="connsiteX10" fmla="*/ 1323773 w 1491479"/>
                <a:gd name="connsiteY10" fmla="*/ 2089642 h 2442853"/>
                <a:gd name="connsiteX11" fmla="*/ 743946 w 1491479"/>
                <a:gd name="connsiteY11" fmla="*/ 2442853 h 2442853"/>
                <a:gd name="connsiteX12" fmla="*/ 99649 w 1491479"/>
                <a:gd name="connsiteY12" fmla="*/ 1953558 h 2442853"/>
                <a:gd name="connsiteX13" fmla="*/ 93331 w 1491479"/>
                <a:gd name="connsiteY13" fmla="*/ 1930239 h 2442853"/>
                <a:gd name="connsiteX14" fmla="*/ 84745 w 1491479"/>
                <a:gd name="connsiteY14" fmla="*/ 1910393 h 2442853"/>
                <a:gd name="connsiteX15" fmla="*/ 745739 w 1491479"/>
                <a:gd name="connsiteY15" fmla="*/ 0 h 2442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91479" h="2442853">
                  <a:moveTo>
                    <a:pt x="745739" y="0"/>
                  </a:moveTo>
                  <a:lnTo>
                    <a:pt x="745739" y="840798"/>
                  </a:lnTo>
                  <a:lnTo>
                    <a:pt x="745740" y="840798"/>
                  </a:lnTo>
                  <a:lnTo>
                    <a:pt x="745740" y="0"/>
                  </a:lnTo>
                  <a:cubicBezTo>
                    <a:pt x="1389698" y="811492"/>
                    <a:pt x="1637730" y="1309790"/>
                    <a:pt x="1406734" y="1910393"/>
                  </a:cubicBezTo>
                  <a:lnTo>
                    <a:pt x="1388550" y="1952423"/>
                  </a:lnTo>
                  <a:lnTo>
                    <a:pt x="1388243" y="1953558"/>
                  </a:lnTo>
                  <a:lnTo>
                    <a:pt x="1386129" y="1958020"/>
                  </a:lnTo>
                  <a:lnTo>
                    <a:pt x="1354123" y="2032000"/>
                  </a:lnTo>
                  <a:lnTo>
                    <a:pt x="1351081" y="2032000"/>
                  </a:lnTo>
                  <a:lnTo>
                    <a:pt x="1323773" y="2089642"/>
                  </a:lnTo>
                  <a:cubicBezTo>
                    <a:pt x="1198113" y="2302744"/>
                    <a:pt x="985311" y="2442853"/>
                    <a:pt x="743946" y="2442853"/>
                  </a:cubicBezTo>
                  <a:cubicBezTo>
                    <a:pt x="454309" y="2442853"/>
                    <a:pt x="205801" y="2241096"/>
                    <a:pt x="99649" y="1953558"/>
                  </a:cubicBezTo>
                  <a:lnTo>
                    <a:pt x="93331" y="1930239"/>
                  </a:lnTo>
                  <a:lnTo>
                    <a:pt x="84745" y="1910393"/>
                  </a:lnTo>
                  <a:cubicBezTo>
                    <a:pt x="-146251" y="1309790"/>
                    <a:pt x="101781" y="811492"/>
                    <a:pt x="745739" y="0"/>
                  </a:cubicBezTo>
                  <a:close/>
                </a:path>
              </a:pathLst>
            </a:custGeom>
            <a:solidFill>
              <a:srgbClr val="0091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6FE1C3C8-91B2-4FDC-B300-4B11F1034424}"/>
                </a:ext>
              </a:extLst>
            </p:cNvPr>
            <p:cNvSpPr/>
            <p:nvPr/>
          </p:nvSpPr>
          <p:spPr>
            <a:xfrm>
              <a:off x="3232242" y="322280"/>
              <a:ext cx="1010113" cy="859572"/>
            </a:xfrm>
            <a:custGeom>
              <a:avLst/>
              <a:gdLst>
                <a:gd name="connsiteX0" fmla="*/ 505056 w 1010113"/>
                <a:gd name="connsiteY0" fmla="*/ 0 h 859572"/>
                <a:gd name="connsiteX1" fmla="*/ 505056 w 1010113"/>
                <a:gd name="connsiteY1" fmla="*/ 599272 h 859572"/>
                <a:gd name="connsiteX2" fmla="*/ 505057 w 1010113"/>
                <a:gd name="connsiteY2" fmla="*/ 599272 h 859572"/>
                <a:gd name="connsiteX3" fmla="*/ 505057 w 1010113"/>
                <a:gd name="connsiteY3" fmla="*/ 0 h 859572"/>
                <a:gd name="connsiteX4" fmla="*/ 974472 w 1010113"/>
                <a:gd name="connsiteY4" fmla="*/ 737174 h 859572"/>
                <a:gd name="connsiteX5" fmla="*/ 1010113 w 1010113"/>
                <a:gd name="connsiteY5" fmla="*/ 859572 h 859572"/>
                <a:gd name="connsiteX6" fmla="*/ 947328 w 1010113"/>
                <a:gd name="connsiteY6" fmla="*/ 802561 h 859572"/>
                <a:gd name="connsiteX7" fmla="*/ 505056 w 1010113"/>
                <a:gd name="connsiteY7" fmla="*/ 653883 h 859572"/>
                <a:gd name="connsiteX8" fmla="*/ 62784 w 1010113"/>
                <a:gd name="connsiteY8" fmla="*/ 802561 h 859572"/>
                <a:gd name="connsiteX9" fmla="*/ 0 w 1010113"/>
                <a:gd name="connsiteY9" fmla="*/ 859571 h 859572"/>
                <a:gd name="connsiteX10" fmla="*/ 35641 w 1010113"/>
                <a:gd name="connsiteY10" fmla="*/ 737174 h 859572"/>
                <a:gd name="connsiteX11" fmla="*/ 505056 w 1010113"/>
                <a:gd name="connsiteY11" fmla="*/ 0 h 85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10113" h="859572">
                  <a:moveTo>
                    <a:pt x="505056" y="0"/>
                  </a:moveTo>
                  <a:lnTo>
                    <a:pt x="505056" y="599272"/>
                  </a:lnTo>
                  <a:lnTo>
                    <a:pt x="505057" y="599272"/>
                  </a:lnTo>
                  <a:lnTo>
                    <a:pt x="505057" y="0"/>
                  </a:lnTo>
                  <a:cubicBezTo>
                    <a:pt x="734545" y="289192"/>
                    <a:pt x="893484" y="522578"/>
                    <a:pt x="974472" y="737174"/>
                  </a:cubicBezTo>
                  <a:lnTo>
                    <a:pt x="1010113" y="859572"/>
                  </a:lnTo>
                  <a:lnTo>
                    <a:pt x="947328" y="802561"/>
                  </a:lnTo>
                  <a:cubicBezTo>
                    <a:pt x="821079" y="708694"/>
                    <a:pt x="668883" y="653883"/>
                    <a:pt x="505056" y="653883"/>
                  </a:cubicBezTo>
                  <a:cubicBezTo>
                    <a:pt x="341229" y="653883"/>
                    <a:pt x="189033" y="708694"/>
                    <a:pt x="62784" y="802561"/>
                  </a:cubicBezTo>
                  <a:lnTo>
                    <a:pt x="0" y="859571"/>
                  </a:lnTo>
                  <a:lnTo>
                    <a:pt x="35641" y="737174"/>
                  </a:lnTo>
                  <a:cubicBezTo>
                    <a:pt x="116629" y="522578"/>
                    <a:pt x="275568" y="289192"/>
                    <a:pt x="505056" y="0"/>
                  </a:cubicBezTo>
                  <a:close/>
                </a:path>
              </a:pathLst>
            </a:custGeom>
            <a:solidFill>
              <a:srgbClr val="02A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0837556-7874-4397-8993-82AF1011B780}"/>
                </a:ext>
              </a:extLst>
            </p:cNvPr>
            <p:cNvSpPr/>
            <p:nvPr/>
          </p:nvSpPr>
          <p:spPr>
            <a:xfrm>
              <a:off x="3466539" y="322280"/>
              <a:ext cx="553957" cy="382023"/>
            </a:xfrm>
            <a:custGeom>
              <a:avLst/>
              <a:gdLst>
                <a:gd name="connsiteX0" fmla="*/ 280301 w 553957"/>
                <a:gd name="connsiteY0" fmla="*/ 0 h 382023"/>
                <a:gd name="connsiteX1" fmla="*/ 439074 w 553957"/>
                <a:gd name="connsiteY1" fmla="*/ 207009 h 382023"/>
                <a:gd name="connsiteX2" fmla="*/ 553957 w 553957"/>
                <a:gd name="connsiteY2" fmla="*/ 372455 h 382023"/>
                <a:gd name="connsiteX3" fmla="*/ 443305 w 553957"/>
                <a:gd name="connsiteY3" fmla="*/ 343228 h 382023"/>
                <a:gd name="connsiteX4" fmla="*/ 293515 w 553957"/>
                <a:gd name="connsiteY4" fmla="*/ 330380 h 382023"/>
                <a:gd name="connsiteX5" fmla="*/ 280301 w 553957"/>
                <a:gd name="connsiteY5" fmla="*/ 331513 h 382023"/>
                <a:gd name="connsiteX6" fmla="*/ 280300 w 553957"/>
                <a:gd name="connsiteY6" fmla="*/ 0 h 382023"/>
                <a:gd name="connsiteX7" fmla="*/ 280300 w 553957"/>
                <a:gd name="connsiteY7" fmla="*/ 331514 h 382023"/>
                <a:gd name="connsiteX8" fmla="*/ 143726 w 553957"/>
                <a:gd name="connsiteY8" fmla="*/ 343228 h 382023"/>
                <a:gd name="connsiteX9" fmla="*/ 4211 w 553957"/>
                <a:gd name="connsiteY9" fmla="*/ 380078 h 382023"/>
                <a:gd name="connsiteX10" fmla="*/ 0 w 553957"/>
                <a:gd name="connsiteY10" fmla="*/ 382023 h 382023"/>
                <a:gd name="connsiteX11" fmla="*/ 121528 w 553957"/>
                <a:gd name="connsiteY11" fmla="*/ 207009 h 382023"/>
                <a:gd name="connsiteX12" fmla="*/ 280300 w 553957"/>
                <a:gd name="connsiteY12" fmla="*/ 0 h 382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3957" h="382023">
                  <a:moveTo>
                    <a:pt x="280301" y="0"/>
                  </a:moveTo>
                  <a:cubicBezTo>
                    <a:pt x="337673" y="72298"/>
                    <a:pt x="390636" y="141108"/>
                    <a:pt x="439074" y="207009"/>
                  </a:cubicBezTo>
                  <a:lnTo>
                    <a:pt x="553957" y="372455"/>
                  </a:lnTo>
                  <a:lnTo>
                    <a:pt x="443305" y="343228"/>
                  </a:lnTo>
                  <a:cubicBezTo>
                    <a:pt x="394921" y="334804"/>
                    <a:pt x="344825" y="330380"/>
                    <a:pt x="293515" y="330380"/>
                  </a:cubicBezTo>
                  <a:lnTo>
                    <a:pt x="280301" y="331513"/>
                  </a:lnTo>
                  <a:close/>
                  <a:moveTo>
                    <a:pt x="280300" y="0"/>
                  </a:moveTo>
                  <a:lnTo>
                    <a:pt x="280300" y="331514"/>
                  </a:lnTo>
                  <a:lnTo>
                    <a:pt x="143726" y="343228"/>
                  </a:lnTo>
                  <a:cubicBezTo>
                    <a:pt x="95342" y="351653"/>
                    <a:pt x="48672" y="364077"/>
                    <a:pt x="4211" y="380078"/>
                  </a:cubicBezTo>
                  <a:lnTo>
                    <a:pt x="0" y="382023"/>
                  </a:lnTo>
                  <a:lnTo>
                    <a:pt x="121528" y="207009"/>
                  </a:lnTo>
                  <a:cubicBezTo>
                    <a:pt x="169965" y="141108"/>
                    <a:pt x="222928" y="72298"/>
                    <a:pt x="280300" y="0"/>
                  </a:cubicBezTo>
                  <a:close/>
                </a:path>
              </a:pathLst>
            </a:custGeom>
            <a:solidFill>
              <a:srgbClr val="08B5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DD4CCB2-1B52-4068-878D-EE59EB3D473A}"/>
              </a:ext>
            </a:extLst>
          </p:cNvPr>
          <p:cNvGrpSpPr/>
          <p:nvPr/>
        </p:nvGrpSpPr>
        <p:grpSpPr>
          <a:xfrm rot="20164273">
            <a:off x="4255384" y="1005030"/>
            <a:ext cx="842670" cy="1380187"/>
            <a:chOff x="3212000" y="311291"/>
            <a:chExt cx="1063039" cy="1741123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3E6C63A-2AD3-48D1-AF50-1A96682F9C1E}"/>
                </a:ext>
              </a:extLst>
            </p:cNvPr>
            <p:cNvSpPr/>
            <p:nvPr/>
          </p:nvSpPr>
          <p:spPr>
            <a:xfrm>
              <a:off x="3212000" y="311291"/>
              <a:ext cx="1063039" cy="1741123"/>
            </a:xfrm>
            <a:custGeom>
              <a:avLst/>
              <a:gdLst>
                <a:gd name="connsiteX0" fmla="*/ 745739 w 1491479"/>
                <a:gd name="connsiteY0" fmla="*/ 0 h 2442853"/>
                <a:gd name="connsiteX1" fmla="*/ 745739 w 1491479"/>
                <a:gd name="connsiteY1" fmla="*/ 840798 h 2442853"/>
                <a:gd name="connsiteX2" fmla="*/ 745740 w 1491479"/>
                <a:gd name="connsiteY2" fmla="*/ 840798 h 2442853"/>
                <a:gd name="connsiteX3" fmla="*/ 745740 w 1491479"/>
                <a:gd name="connsiteY3" fmla="*/ 0 h 2442853"/>
                <a:gd name="connsiteX4" fmla="*/ 1406734 w 1491479"/>
                <a:gd name="connsiteY4" fmla="*/ 1910393 h 2442853"/>
                <a:gd name="connsiteX5" fmla="*/ 1388550 w 1491479"/>
                <a:gd name="connsiteY5" fmla="*/ 1952423 h 2442853"/>
                <a:gd name="connsiteX6" fmla="*/ 1388243 w 1491479"/>
                <a:gd name="connsiteY6" fmla="*/ 1953558 h 2442853"/>
                <a:gd name="connsiteX7" fmla="*/ 1386129 w 1491479"/>
                <a:gd name="connsiteY7" fmla="*/ 1958020 h 2442853"/>
                <a:gd name="connsiteX8" fmla="*/ 1354123 w 1491479"/>
                <a:gd name="connsiteY8" fmla="*/ 2032000 h 2442853"/>
                <a:gd name="connsiteX9" fmla="*/ 1351081 w 1491479"/>
                <a:gd name="connsiteY9" fmla="*/ 2032000 h 2442853"/>
                <a:gd name="connsiteX10" fmla="*/ 1323773 w 1491479"/>
                <a:gd name="connsiteY10" fmla="*/ 2089642 h 2442853"/>
                <a:gd name="connsiteX11" fmla="*/ 743946 w 1491479"/>
                <a:gd name="connsiteY11" fmla="*/ 2442853 h 2442853"/>
                <a:gd name="connsiteX12" fmla="*/ 99649 w 1491479"/>
                <a:gd name="connsiteY12" fmla="*/ 1953558 h 2442853"/>
                <a:gd name="connsiteX13" fmla="*/ 93331 w 1491479"/>
                <a:gd name="connsiteY13" fmla="*/ 1930239 h 2442853"/>
                <a:gd name="connsiteX14" fmla="*/ 84745 w 1491479"/>
                <a:gd name="connsiteY14" fmla="*/ 1910393 h 2442853"/>
                <a:gd name="connsiteX15" fmla="*/ 745739 w 1491479"/>
                <a:gd name="connsiteY15" fmla="*/ 0 h 2442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91479" h="2442853">
                  <a:moveTo>
                    <a:pt x="745739" y="0"/>
                  </a:moveTo>
                  <a:lnTo>
                    <a:pt x="745739" y="840798"/>
                  </a:lnTo>
                  <a:lnTo>
                    <a:pt x="745740" y="840798"/>
                  </a:lnTo>
                  <a:lnTo>
                    <a:pt x="745740" y="0"/>
                  </a:lnTo>
                  <a:cubicBezTo>
                    <a:pt x="1389698" y="811492"/>
                    <a:pt x="1637730" y="1309790"/>
                    <a:pt x="1406734" y="1910393"/>
                  </a:cubicBezTo>
                  <a:lnTo>
                    <a:pt x="1388550" y="1952423"/>
                  </a:lnTo>
                  <a:lnTo>
                    <a:pt x="1388243" y="1953558"/>
                  </a:lnTo>
                  <a:lnTo>
                    <a:pt x="1386129" y="1958020"/>
                  </a:lnTo>
                  <a:lnTo>
                    <a:pt x="1354123" y="2032000"/>
                  </a:lnTo>
                  <a:lnTo>
                    <a:pt x="1351081" y="2032000"/>
                  </a:lnTo>
                  <a:lnTo>
                    <a:pt x="1323773" y="2089642"/>
                  </a:lnTo>
                  <a:cubicBezTo>
                    <a:pt x="1198113" y="2302744"/>
                    <a:pt x="985311" y="2442853"/>
                    <a:pt x="743946" y="2442853"/>
                  </a:cubicBezTo>
                  <a:cubicBezTo>
                    <a:pt x="454309" y="2442853"/>
                    <a:pt x="205801" y="2241096"/>
                    <a:pt x="99649" y="1953558"/>
                  </a:cubicBezTo>
                  <a:lnTo>
                    <a:pt x="93331" y="1930239"/>
                  </a:lnTo>
                  <a:lnTo>
                    <a:pt x="84745" y="1910393"/>
                  </a:lnTo>
                  <a:cubicBezTo>
                    <a:pt x="-146251" y="1309790"/>
                    <a:pt x="101781" y="811492"/>
                    <a:pt x="745739" y="0"/>
                  </a:cubicBezTo>
                  <a:close/>
                </a:path>
              </a:pathLst>
            </a:custGeom>
            <a:solidFill>
              <a:srgbClr val="0091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B01CC2E-9BDF-4730-9C5C-6676AD42F1B0}"/>
                </a:ext>
              </a:extLst>
            </p:cNvPr>
            <p:cNvSpPr/>
            <p:nvPr/>
          </p:nvSpPr>
          <p:spPr>
            <a:xfrm>
              <a:off x="3232242" y="322280"/>
              <a:ext cx="1010113" cy="859572"/>
            </a:xfrm>
            <a:custGeom>
              <a:avLst/>
              <a:gdLst>
                <a:gd name="connsiteX0" fmla="*/ 505056 w 1010113"/>
                <a:gd name="connsiteY0" fmla="*/ 0 h 859572"/>
                <a:gd name="connsiteX1" fmla="*/ 505056 w 1010113"/>
                <a:gd name="connsiteY1" fmla="*/ 599272 h 859572"/>
                <a:gd name="connsiteX2" fmla="*/ 505057 w 1010113"/>
                <a:gd name="connsiteY2" fmla="*/ 599272 h 859572"/>
                <a:gd name="connsiteX3" fmla="*/ 505057 w 1010113"/>
                <a:gd name="connsiteY3" fmla="*/ 0 h 859572"/>
                <a:gd name="connsiteX4" fmla="*/ 974472 w 1010113"/>
                <a:gd name="connsiteY4" fmla="*/ 737174 h 859572"/>
                <a:gd name="connsiteX5" fmla="*/ 1010113 w 1010113"/>
                <a:gd name="connsiteY5" fmla="*/ 859572 h 859572"/>
                <a:gd name="connsiteX6" fmla="*/ 947328 w 1010113"/>
                <a:gd name="connsiteY6" fmla="*/ 802561 h 859572"/>
                <a:gd name="connsiteX7" fmla="*/ 505056 w 1010113"/>
                <a:gd name="connsiteY7" fmla="*/ 653883 h 859572"/>
                <a:gd name="connsiteX8" fmla="*/ 62784 w 1010113"/>
                <a:gd name="connsiteY8" fmla="*/ 802561 h 859572"/>
                <a:gd name="connsiteX9" fmla="*/ 0 w 1010113"/>
                <a:gd name="connsiteY9" fmla="*/ 859571 h 859572"/>
                <a:gd name="connsiteX10" fmla="*/ 35641 w 1010113"/>
                <a:gd name="connsiteY10" fmla="*/ 737174 h 859572"/>
                <a:gd name="connsiteX11" fmla="*/ 505056 w 1010113"/>
                <a:gd name="connsiteY11" fmla="*/ 0 h 85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10113" h="859572">
                  <a:moveTo>
                    <a:pt x="505056" y="0"/>
                  </a:moveTo>
                  <a:lnTo>
                    <a:pt x="505056" y="599272"/>
                  </a:lnTo>
                  <a:lnTo>
                    <a:pt x="505057" y="599272"/>
                  </a:lnTo>
                  <a:lnTo>
                    <a:pt x="505057" y="0"/>
                  </a:lnTo>
                  <a:cubicBezTo>
                    <a:pt x="734545" y="289192"/>
                    <a:pt x="893484" y="522578"/>
                    <a:pt x="974472" y="737174"/>
                  </a:cubicBezTo>
                  <a:lnTo>
                    <a:pt x="1010113" y="859572"/>
                  </a:lnTo>
                  <a:lnTo>
                    <a:pt x="947328" y="802561"/>
                  </a:lnTo>
                  <a:cubicBezTo>
                    <a:pt x="821079" y="708694"/>
                    <a:pt x="668883" y="653883"/>
                    <a:pt x="505056" y="653883"/>
                  </a:cubicBezTo>
                  <a:cubicBezTo>
                    <a:pt x="341229" y="653883"/>
                    <a:pt x="189033" y="708694"/>
                    <a:pt x="62784" y="802561"/>
                  </a:cubicBezTo>
                  <a:lnTo>
                    <a:pt x="0" y="859571"/>
                  </a:lnTo>
                  <a:lnTo>
                    <a:pt x="35641" y="737174"/>
                  </a:lnTo>
                  <a:cubicBezTo>
                    <a:pt x="116629" y="522578"/>
                    <a:pt x="275568" y="289192"/>
                    <a:pt x="505056" y="0"/>
                  </a:cubicBezTo>
                  <a:close/>
                </a:path>
              </a:pathLst>
            </a:custGeom>
            <a:solidFill>
              <a:srgbClr val="02A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A5861D8-B59E-4EB4-87AF-90825A6EBB76}"/>
                </a:ext>
              </a:extLst>
            </p:cNvPr>
            <p:cNvSpPr/>
            <p:nvPr/>
          </p:nvSpPr>
          <p:spPr>
            <a:xfrm>
              <a:off x="3466539" y="322280"/>
              <a:ext cx="553957" cy="382023"/>
            </a:xfrm>
            <a:custGeom>
              <a:avLst/>
              <a:gdLst>
                <a:gd name="connsiteX0" fmla="*/ 280301 w 553957"/>
                <a:gd name="connsiteY0" fmla="*/ 0 h 382023"/>
                <a:gd name="connsiteX1" fmla="*/ 439074 w 553957"/>
                <a:gd name="connsiteY1" fmla="*/ 207009 h 382023"/>
                <a:gd name="connsiteX2" fmla="*/ 553957 w 553957"/>
                <a:gd name="connsiteY2" fmla="*/ 372455 h 382023"/>
                <a:gd name="connsiteX3" fmla="*/ 443305 w 553957"/>
                <a:gd name="connsiteY3" fmla="*/ 343228 h 382023"/>
                <a:gd name="connsiteX4" fmla="*/ 293515 w 553957"/>
                <a:gd name="connsiteY4" fmla="*/ 330380 h 382023"/>
                <a:gd name="connsiteX5" fmla="*/ 280301 w 553957"/>
                <a:gd name="connsiteY5" fmla="*/ 331513 h 382023"/>
                <a:gd name="connsiteX6" fmla="*/ 280300 w 553957"/>
                <a:gd name="connsiteY6" fmla="*/ 0 h 382023"/>
                <a:gd name="connsiteX7" fmla="*/ 280300 w 553957"/>
                <a:gd name="connsiteY7" fmla="*/ 331514 h 382023"/>
                <a:gd name="connsiteX8" fmla="*/ 143726 w 553957"/>
                <a:gd name="connsiteY8" fmla="*/ 343228 h 382023"/>
                <a:gd name="connsiteX9" fmla="*/ 4211 w 553957"/>
                <a:gd name="connsiteY9" fmla="*/ 380078 h 382023"/>
                <a:gd name="connsiteX10" fmla="*/ 0 w 553957"/>
                <a:gd name="connsiteY10" fmla="*/ 382023 h 382023"/>
                <a:gd name="connsiteX11" fmla="*/ 121528 w 553957"/>
                <a:gd name="connsiteY11" fmla="*/ 207009 h 382023"/>
                <a:gd name="connsiteX12" fmla="*/ 280300 w 553957"/>
                <a:gd name="connsiteY12" fmla="*/ 0 h 382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3957" h="382023">
                  <a:moveTo>
                    <a:pt x="280301" y="0"/>
                  </a:moveTo>
                  <a:cubicBezTo>
                    <a:pt x="337673" y="72298"/>
                    <a:pt x="390636" y="141108"/>
                    <a:pt x="439074" y="207009"/>
                  </a:cubicBezTo>
                  <a:lnTo>
                    <a:pt x="553957" y="372455"/>
                  </a:lnTo>
                  <a:lnTo>
                    <a:pt x="443305" y="343228"/>
                  </a:lnTo>
                  <a:cubicBezTo>
                    <a:pt x="394921" y="334804"/>
                    <a:pt x="344825" y="330380"/>
                    <a:pt x="293515" y="330380"/>
                  </a:cubicBezTo>
                  <a:lnTo>
                    <a:pt x="280301" y="331513"/>
                  </a:lnTo>
                  <a:close/>
                  <a:moveTo>
                    <a:pt x="280300" y="0"/>
                  </a:moveTo>
                  <a:lnTo>
                    <a:pt x="280300" y="331514"/>
                  </a:lnTo>
                  <a:lnTo>
                    <a:pt x="143726" y="343228"/>
                  </a:lnTo>
                  <a:cubicBezTo>
                    <a:pt x="95342" y="351653"/>
                    <a:pt x="48672" y="364077"/>
                    <a:pt x="4211" y="380078"/>
                  </a:cubicBezTo>
                  <a:lnTo>
                    <a:pt x="0" y="382023"/>
                  </a:lnTo>
                  <a:lnTo>
                    <a:pt x="121528" y="207009"/>
                  </a:lnTo>
                  <a:cubicBezTo>
                    <a:pt x="169965" y="141108"/>
                    <a:pt x="222928" y="72298"/>
                    <a:pt x="280300" y="0"/>
                  </a:cubicBezTo>
                  <a:close/>
                </a:path>
              </a:pathLst>
            </a:custGeom>
            <a:solidFill>
              <a:srgbClr val="08B5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8FFD79E-93E5-4E7F-BB98-85A6E3197F69}"/>
              </a:ext>
            </a:extLst>
          </p:cNvPr>
          <p:cNvGrpSpPr/>
          <p:nvPr/>
        </p:nvGrpSpPr>
        <p:grpSpPr>
          <a:xfrm rot="1999018">
            <a:off x="4878127" y="1491934"/>
            <a:ext cx="550715" cy="902002"/>
            <a:chOff x="3212000" y="311291"/>
            <a:chExt cx="1063039" cy="1741123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DFE1470-5770-44D1-91A2-EF12B5B94D54}"/>
                </a:ext>
              </a:extLst>
            </p:cNvPr>
            <p:cNvSpPr/>
            <p:nvPr/>
          </p:nvSpPr>
          <p:spPr>
            <a:xfrm>
              <a:off x="3212000" y="311291"/>
              <a:ext cx="1063039" cy="1741123"/>
            </a:xfrm>
            <a:custGeom>
              <a:avLst/>
              <a:gdLst>
                <a:gd name="connsiteX0" fmla="*/ 745739 w 1491479"/>
                <a:gd name="connsiteY0" fmla="*/ 0 h 2442853"/>
                <a:gd name="connsiteX1" fmla="*/ 745739 w 1491479"/>
                <a:gd name="connsiteY1" fmla="*/ 840798 h 2442853"/>
                <a:gd name="connsiteX2" fmla="*/ 745740 w 1491479"/>
                <a:gd name="connsiteY2" fmla="*/ 840798 h 2442853"/>
                <a:gd name="connsiteX3" fmla="*/ 745740 w 1491479"/>
                <a:gd name="connsiteY3" fmla="*/ 0 h 2442853"/>
                <a:gd name="connsiteX4" fmla="*/ 1406734 w 1491479"/>
                <a:gd name="connsiteY4" fmla="*/ 1910393 h 2442853"/>
                <a:gd name="connsiteX5" fmla="*/ 1388550 w 1491479"/>
                <a:gd name="connsiteY5" fmla="*/ 1952423 h 2442853"/>
                <a:gd name="connsiteX6" fmla="*/ 1388243 w 1491479"/>
                <a:gd name="connsiteY6" fmla="*/ 1953558 h 2442853"/>
                <a:gd name="connsiteX7" fmla="*/ 1386129 w 1491479"/>
                <a:gd name="connsiteY7" fmla="*/ 1958020 h 2442853"/>
                <a:gd name="connsiteX8" fmla="*/ 1354123 w 1491479"/>
                <a:gd name="connsiteY8" fmla="*/ 2032000 h 2442853"/>
                <a:gd name="connsiteX9" fmla="*/ 1351081 w 1491479"/>
                <a:gd name="connsiteY9" fmla="*/ 2032000 h 2442853"/>
                <a:gd name="connsiteX10" fmla="*/ 1323773 w 1491479"/>
                <a:gd name="connsiteY10" fmla="*/ 2089642 h 2442853"/>
                <a:gd name="connsiteX11" fmla="*/ 743946 w 1491479"/>
                <a:gd name="connsiteY11" fmla="*/ 2442853 h 2442853"/>
                <a:gd name="connsiteX12" fmla="*/ 99649 w 1491479"/>
                <a:gd name="connsiteY12" fmla="*/ 1953558 h 2442853"/>
                <a:gd name="connsiteX13" fmla="*/ 93331 w 1491479"/>
                <a:gd name="connsiteY13" fmla="*/ 1930239 h 2442853"/>
                <a:gd name="connsiteX14" fmla="*/ 84745 w 1491479"/>
                <a:gd name="connsiteY14" fmla="*/ 1910393 h 2442853"/>
                <a:gd name="connsiteX15" fmla="*/ 745739 w 1491479"/>
                <a:gd name="connsiteY15" fmla="*/ 0 h 2442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91479" h="2442853">
                  <a:moveTo>
                    <a:pt x="745739" y="0"/>
                  </a:moveTo>
                  <a:lnTo>
                    <a:pt x="745739" y="840798"/>
                  </a:lnTo>
                  <a:lnTo>
                    <a:pt x="745740" y="840798"/>
                  </a:lnTo>
                  <a:lnTo>
                    <a:pt x="745740" y="0"/>
                  </a:lnTo>
                  <a:cubicBezTo>
                    <a:pt x="1389698" y="811492"/>
                    <a:pt x="1637730" y="1309790"/>
                    <a:pt x="1406734" y="1910393"/>
                  </a:cubicBezTo>
                  <a:lnTo>
                    <a:pt x="1388550" y="1952423"/>
                  </a:lnTo>
                  <a:lnTo>
                    <a:pt x="1388243" y="1953558"/>
                  </a:lnTo>
                  <a:lnTo>
                    <a:pt x="1386129" y="1958020"/>
                  </a:lnTo>
                  <a:lnTo>
                    <a:pt x="1354123" y="2032000"/>
                  </a:lnTo>
                  <a:lnTo>
                    <a:pt x="1351081" y="2032000"/>
                  </a:lnTo>
                  <a:lnTo>
                    <a:pt x="1323773" y="2089642"/>
                  </a:lnTo>
                  <a:cubicBezTo>
                    <a:pt x="1198113" y="2302744"/>
                    <a:pt x="985311" y="2442853"/>
                    <a:pt x="743946" y="2442853"/>
                  </a:cubicBezTo>
                  <a:cubicBezTo>
                    <a:pt x="454309" y="2442853"/>
                    <a:pt x="205801" y="2241096"/>
                    <a:pt x="99649" y="1953558"/>
                  </a:cubicBezTo>
                  <a:lnTo>
                    <a:pt x="93331" y="1930239"/>
                  </a:lnTo>
                  <a:lnTo>
                    <a:pt x="84745" y="1910393"/>
                  </a:lnTo>
                  <a:cubicBezTo>
                    <a:pt x="-146251" y="1309790"/>
                    <a:pt x="101781" y="811492"/>
                    <a:pt x="745739" y="0"/>
                  </a:cubicBezTo>
                  <a:close/>
                </a:path>
              </a:pathLst>
            </a:custGeom>
            <a:solidFill>
              <a:srgbClr val="0091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42979FB-62E3-4A70-B397-DF13F92F7CED}"/>
                </a:ext>
              </a:extLst>
            </p:cNvPr>
            <p:cNvSpPr/>
            <p:nvPr/>
          </p:nvSpPr>
          <p:spPr>
            <a:xfrm>
              <a:off x="3232242" y="322280"/>
              <a:ext cx="1010113" cy="859572"/>
            </a:xfrm>
            <a:custGeom>
              <a:avLst/>
              <a:gdLst>
                <a:gd name="connsiteX0" fmla="*/ 505056 w 1010113"/>
                <a:gd name="connsiteY0" fmla="*/ 0 h 859572"/>
                <a:gd name="connsiteX1" fmla="*/ 505056 w 1010113"/>
                <a:gd name="connsiteY1" fmla="*/ 599272 h 859572"/>
                <a:gd name="connsiteX2" fmla="*/ 505057 w 1010113"/>
                <a:gd name="connsiteY2" fmla="*/ 599272 h 859572"/>
                <a:gd name="connsiteX3" fmla="*/ 505057 w 1010113"/>
                <a:gd name="connsiteY3" fmla="*/ 0 h 859572"/>
                <a:gd name="connsiteX4" fmla="*/ 974472 w 1010113"/>
                <a:gd name="connsiteY4" fmla="*/ 737174 h 859572"/>
                <a:gd name="connsiteX5" fmla="*/ 1010113 w 1010113"/>
                <a:gd name="connsiteY5" fmla="*/ 859572 h 859572"/>
                <a:gd name="connsiteX6" fmla="*/ 947328 w 1010113"/>
                <a:gd name="connsiteY6" fmla="*/ 802561 h 859572"/>
                <a:gd name="connsiteX7" fmla="*/ 505056 w 1010113"/>
                <a:gd name="connsiteY7" fmla="*/ 653883 h 859572"/>
                <a:gd name="connsiteX8" fmla="*/ 62784 w 1010113"/>
                <a:gd name="connsiteY8" fmla="*/ 802561 h 859572"/>
                <a:gd name="connsiteX9" fmla="*/ 0 w 1010113"/>
                <a:gd name="connsiteY9" fmla="*/ 859571 h 859572"/>
                <a:gd name="connsiteX10" fmla="*/ 35641 w 1010113"/>
                <a:gd name="connsiteY10" fmla="*/ 737174 h 859572"/>
                <a:gd name="connsiteX11" fmla="*/ 505056 w 1010113"/>
                <a:gd name="connsiteY11" fmla="*/ 0 h 85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10113" h="859572">
                  <a:moveTo>
                    <a:pt x="505056" y="0"/>
                  </a:moveTo>
                  <a:lnTo>
                    <a:pt x="505056" y="599272"/>
                  </a:lnTo>
                  <a:lnTo>
                    <a:pt x="505057" y="599272"/>
                  </a:lnTo>
                  <a:lnTo>
                    <a:pt x="505057" y="0"/>
                  </a:lnTo>
                  <a:cubicBezTo>
                    <a:pt x="734545" y="289192"/>
                    <a:pt x="893484" y="522578"/>
                    <a:pt x="974472" y="737174"/>
                  </a:cubicBezTo>
                  <a:lnTo>
                    <a:pt x="1010113" y="859572"/>
                  </a:lnTo>
                  <a:lnTo>
                    <a:pt x="947328" y="802561"/>
                  </a:lnTo>
                  <a:cubicBezTo>
                    <a:pt x="821079" y="708694"/>
                    <a:pt x="668883" y="653883"/>
                    <a:pt x="505056" y="653883"/>
                  </a:cubicBezTo>
                  <a:cubicBezTo>
                    <a:pt x="341229" y="653883"/>
                    <a:pt x="189033" y="708694"/>
                    <a:pt x="62784" y="802561"/>
                  </a:cubicBezTo>
                  <a:lnTo>
                    <a:pt x="0" y="859571"/>
                  </a:lnTo>
                  <a:lnTo>
                    <a:pt x="35641" y="737174"/>
                  </a:lnTo>
                  <a:cubicBezTo>
                    <a:pt x="116629" y="522578"/>
                    <a:pt x="275568" y="289192"/>
                    <a:pt x="505056" y="0"/>
                  </a:cubicBezTo>
                  <a:close/>
                </a:path>
              </a:pathLst>
            </a:custGeom>
            <a:solidFill>
              <a:srgbClr val="02A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C0CA23E-3D07-43FF-A7F3-491A9FC3E418}"/>
                </a:ext>
              </a:extLst>
            </p:cNvPr>
            <p:cNvSpPr/>
            <p:nvPr/>
          </p:nvSpPr>
          <p:spPr>
            <a:xfrm>
              <a:off x="3466539" y="322280"/>
              <a:ext cx="553957" cy="382023"/>
            </a:xfrm>
            <a:custGeom>
              <a:avLst/>
              <a:gdLst>
                <a:gd name="connsiteX0" fmla="*/ 280301 w 553957"/>
                <a:gd name="connsiteY0" fmla="*/ 0 h 382023"/>
                <a:gd name="connsiteX1" fmla="*/ 439074 w 553957"/>
                <a:gd name="connsiteY1" fmla="*/ 207009 h 382023"/>
                <a:gd name="connsiteX2" fmla="*/ 553957 w 553957"/>
                <a:gd name="connsiteY2" fmla="*/ 372455 h 382023"/>
                <a:gd name="connsiteX3" fmla="*/ 443305 w 553957"/>
                <a:gd name="connsiteY3" fmla="*/ 343228 h 382023"/>
                <a:gd name="connsiteX4" fmla="*/ 293515 w 553957"/>
                <a:gd name="connsiteY4" fmla="*/ 330380 h 382023"/>
                <a:gd name="connsiteX5" fmla="*/ 280301 w 553957"/>
                <a:gd name="connsiteY5" fmla="*/ 331513 h 382023"/>
                <a:gd name="connsiteX6" fmla="*/ 280300 w 553957"/>
                <a:gd name="connsiteY6" fmla="*/ 0 h 382023"/>
                <a:gd name="connsiteX7" fmla="*/ 280300 w 553957"/>
                <a:gd name="connsiteY7" fmla="*/ 331514 h 382023"/>
                <a:gd name="connsiteX8" fmla="*/ 143726 w 553957"/>
                <a:gd name="connsiteY8" fmla="*/ 343228 h 382023"/>
                <a:gd name="connsiteX9" fmla="*/ 4211 w 553957"/>
                <a:gd name="connsiteY9" fmla="*/ 380078 h 382023"/>
                <a:gd name="connsiteX10" fmla="*/ 0 w 553957"/>
                <a:gd name="connsiteY10" fmla="*/ 382023 h 382023"/>
                <a:gd name="connsiteX11" fmla="*/ 121528 w 553957"/>
                <a:gd name="connsiteY11" fmla="*/ 207009 h 382023"/>
                <a:gd name="connsiteX12" fmla="*/ 280300 w 553957"/>
                <a:gd name="connsiteY12" fmla="*/ 0 h 382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3957" h="382023">
                  <a:moveTo>
                    <a:pt x="280301" y="0"/>
                  </a:moveTo>
                  <a:cubicBezTo>
                    <a:pt x="337673" y="72298"/>
                    <a:pt x="390636" y="141108"/>
                    <a:pt x="439074" y="207009"/>
                  </a:cubicBezTo>
                  <a:lnTo>
                    <a:pt x="553957" y="372455"/>
                  </a:lnTo>
                  <a:lnTo>
                    <a:pt x="443305" y="343228"/>
                  </a:lnTo>
                  <a:cubicBezTo>
                    <a:pt x="394921" y="334804"/>
                    <a:pt x="344825" y="330380"/>
                    <a:pt x="293515" y="330380"/>
                  </a:cubicBezTo>
                  <a:lnTo>
                    <a:pt x="280301" y="331513"/>
                  </a:lnTo>
                  <a:close/>
                  <a:moveTo>
                    <a:pt x="280300" y="0"/>
                  </a:moveTo>
                  <a:lnTo>
                    <a:pt x="280300" y="331514"/>
                  </a:lnTo>
                  <a:lnTo>
                    <a:pt x="143726" y="343228"/>
                  </a:lnTo>
                  <a:cubicBezTo>
                    <a:pt x="95342" y="351653"/>
                    <a:pt x="48672" y="364077"/>
                    <a:pt x="4211" y="380078"/>
                  </a:cubicBezTo>
                  <a:lnTo>
                    <a:pt x="0" y="382023"/>
                  </a:lnTo>
                  <a:lnTo>
                    <a:pt x="121528" y="207009"/>
                  </a:lnTo>
                  <a:cubicBezTo>
                    <a:pt x="169965" y="141108"/>
                    <a:pt x="222928" y="72298"/>
                    <a:pt x="280300" y="0"/>
                  </a:cubicBezTo>
                  <a:close/>
                </a:path>
              </a:pathLst>
            </a:custGeom>
            <a:solidFill>
              <a:srgbClr val="08B5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7FA5A73-30F3-4A10-956C-987431FEE571}"/>
              </a:ext>
            </a:extLst>
          </p:cNvPr>
          <p:cNvGrpSpPr/>
          <p:nvPr/>
        </p:nvGrpSpPr>
        <p:grpSpPr>
          <a:xfrm rot="9852401">
            <a:off x="6679551" y="4053664"/>
            <a:ext cx="933030" cy="1528185"/>
            <a:chOff x="3212000" y="311291"/>
            <a:chExt cx="1063039" cy="1741123"/>
          </a:xfrm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CEBC9CA-8952-4673-8013-FB0A3E226AFA}"/>
                </a:ext>
              </a:extLst>
            </p:cNvPr>
            <p:cNvSpPr/>
            <p:nvPr/>
          </p:nvSpPr>
          <p:spPr>
            <a:xfrm>
              <a:off x="3212000" y="311291"/>
              <a:ext cx="1063039" cy="1741123"/>
            </a:xfrm>
            <a:custGeom>
              <a:avLst/>
              <a:gdLst>
                <a:gd name="connsiteX0" fmla="*/ 745739 w 1491479"/>
                <a:gd name="connsiteY0" fmla="*/ 0 h 2442853"/>
                <a:gd name="connsiteX1" fmla="*/ 745739 w 1491479"/>
                <a:gd name="connsiteY1" fmla="*/ 840798 h 2442853"/>
                <a:gd name="connsiteX2" fmla="*/ 745740 w 1491479"/>
                <a:gd name="connsiteY2" fmla="*/ 840798 h 2442853"/>
                <a:gd name="connsiteX3" fmla="*/ 745740 w 1491479"/>
                <a:gd name="connsiteY3" fmla="*/ 0 h 2442853"/>
                <a:gd name="connsiteX4" fmla="*/ 1406734 w 1491479"/>
                <a:gd name="connsiteY4" fmla="*/ 1910393 h 2442853"/>
                <a:gd name="connsiteX5" fmla="*/ 1388550 w 1491479"/>
                <a:gd name="connsiteY5" fmla="*/ 1952423 h 2442853"/>
                <a:gd name="connsiteX6" fmla="*/ 1388243 w 1491479"/>
                <a:gd name="connsiteY6" fmla="*/ 1953558 h 2442853"/>
                <a:gd name="connsiteX7" fmla="*/ 1386129 w 1491479"/>
                <a:gd name="connsiteY7" fmla="*/ 1958020 h 2442853"/>
                <a:gd name="connsiteX8" fmla="*/ 1354123 w 1491479"/>
                <a:gd name="connsiteY8" fmla="*/ 2032000 h 2442853"/>
                <a:gd name="connsiteX9" fmla="*/ 1351081 w 1491479"/>
                <a:gd name="connsiteY9" fmla="*/ 2032000 h 2442853"/>
                <a:gd name="connsiteX10" fmla="*/ 1323773 w 1491479"/>
                <a:gd name="connsiteY10" fmla="*/ 2089642 h 2442853"/>
                <a:gd name="connsiteX11" fmla="*/ 743946 w 1491479"/>
                <a:gd name="connsiteY11" fmla="*/ 2442853 h 2442853"/>
                <a:gd name="connsiteX12" fmla="*/ 99649 w 1491479"/>
                <a:gd name="connsiteY12" fmla="*/ 1953558 h 2442853"/>
                <a:gd name="connsiteX13" fmla="*/ 93331 w 1491479"/>
                <a:gd name="connsiteY13" fmla="*/ 1930239 h 2442853"/>
                <a:gd name="connsiteX14" fmla="*/ 84745 w 1491479"/>
                <a:gd name="connsiteY14" fmla="*/ 1910393 h 2442853"/>
                <a:gd name="connsiteX15" fmla="*/ 745739 w 1491479"/>
                <a:gd name="connsiteY15" fmla="*/ 0 h 2442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91479" h="2442853">
                  <a:moveTo>
                    <a:pt x="745739" y="0"/>
                  </a:moveTo>
                  <a:lnTo>
                    <a:pt x="745739" y="840798"/>
                  </a:lnTo>
                  <a:lnTo>
                    <a:pt x="745740" y="840798"/>
                  </a:lnTo>
                  <a:lnTo>
                    <a:pt x="745740" y="0"/>
                  </a:lnTo>
                  <a:cubicBezTo>
                    <a:pt x="1389698" y="811492"/>
                    <a:pt x="1637730" y="1309790"/>
                    <a:pt x="1406734" y="1910393"/>
                  </a:cubicBezTo>
                  <a:lnTo>
                    <a:pt x="1388550" y="1952423"/>
                  </a:lnTo>
                  <a:lnTo>
                    <a:pt x="1388243" y="1953558"/>
                  </a:lnTo>
                  <a:lnTo>
                    <a:pt x="1386129" y="1958020"/>
                  </a:lnTo>
                  <a:lnTo>
                    <a:pt x="1354123" y="2032000"/>
                  </a:lnTo>
                  <a:lnTo>
                    <a:pt x="1351081" y="2032000"/>
                  </a:lnTo>
                  <a:lnTo>
                    <a:pt x="1323773" y="2089642"/>
                  </a:lnTo>
                  <a:cubicBezTo>
                    <a:pt x="1198113" y="2302744"/>
                    <a:pt x="985311" y="2442853"/>
                    <a:pt x="743946" y="2442853"/>
                  </a:cubicBezTo>
                  <a:cubicBezTo>
                    <a:pt x="454309" y="2442853"/>
                    <a:pt x="205801" y="2241096"/>
                    <a:pt x="99649" y="1953558"/>
                  </a:cubicBezTo>
                  <a:lnTo>
                    <a:pt x="93331" y="1930239"/>
                  </a:lnTo>
                  <a:lnTo>
                    <a:pt x="84745" y="1910393"/>
                  </a:lnTo>
                  <a:cubicBezTo>
                    <a:pt x="-146251" y="1309790"/>
                    <a:pt x="101781" y="811492"/>
                    <a:pt x="745739" y="0"/>
                  </a:cubicBezTo>
                  <a:close/>
                </a:path>
              </a:pathLst>
            </a:custGeom>
            <a:solidFill>
              <a:srgbClr val="0091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10AA4DF9-FB45-40CB-A2E7-6CC1FD049368}"/>
                </a:ext>
              </a:extLst>
            </p:cNvPr>
            <p:cNvSpPr/>
            <p:nvPr/>
          </p:nvSpPr>
          <p:spPr>
            <a:xfrm>
              <a:off x="3232242" y="322280"/>
              <a:ext cx="1010113" cy="859572"/>
            </a:xfrm>
            <a:custGeom>
              <a:avLst/>
              <a:gdLst>
                <a:gd name="connsiteX0" fmla="*/ 505056 w 1010113"/>
                <a:gd name="connsiteY0" fmla="*/ 0 h 859572"/>
                <a:gd name="connsiteX1" fmla="*/ 505056 w 1010113"/>
                <a:gd name="connsiteY1" fmla="*/ 599272 h 859572"/>
                <a:gd name="connsiteX2" fmla="*/ 505057 w 1010113"/>
                <a:gd name="connsiteY2" fmla="*/ 599272 h 859572"/>
                <a:gd name="connsiteX3" fmla="*/ 505057 w 1010113"/>
                <a:gd name="connsiteY3" fmla="*/ 0 h 859572"/>
                <a:gd name="connsiteX4" fmla="*/ 974472 w 1010113"/>
                <a:gd name="connsiteY4" fmla="*/ 737174 h 859572"/>
                <a:gd name="connsiteX5" fmla="*/ 1010113 w 1010113"/>
                <a:gd name="connsiteY5" fmla="*/ 859572 h 859572"/>
                <a:gd name="connsiteX6" fmla="*/ 947328 w 1010113"/>
                <a:gd name="connsiteY6" fmla="*/ 802561 h 859572"/>
                <a:gd name="connsiteX7" fmla="*/ 505056 w 1010113"/>
                <a:gd name="connsiteY7" fmla="*/ 653883 h 859572"/>
                <a:gd name="connsiteX8" fmla="*/ 62784 w 1010113"/>
                <a:gd name="connsiteY8" fmla="*/ 802561 h 859572"/>
                <a:gd name="connsiteX9" fmla="*/ 0 w 1010113"/>
                <a:gd name="connsiteY9" fmla="*/ 859571 h 859572"/>
                <a:gd name="connsiteX10" fmla="*/ 35641 w 1010113"/>
                <a:gd name="connsiteY10" fmla="*/ 737174 h 859572"/>
                <a:gd name="connsiteX11" fmla="*/ 505056 w 1010113"/>
                <a:gd name="connsiteY11" fmla="*/ 0 h 85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10113" h="859572">
                  <a:moveTo>
                    <a:pt x="505056" y="0"/>
                  </a:moveTo>
                  <a:lnTo>
                    <a:pt x="505056" y="599272"/>
                  </a:lnTo>
                  <a:lnTo>
                    <a:pt x="505057" y="599272"/>
                  </a:lnTo>
                  <a:lnTo>
                    <a:pt x="505057" y="0"/>
                  </a:lnTo>
                  <a:cubicBezTo>
                    <a:pt x="734545" y="289192"/>
                    <a:pt x="893484" y="522578"/>
                    <a:pt x="974472" y="737174"/>
                  </a:cubicBezTo>
                  <a:lnTo>
                    <a:pt x="1010113" y="859572"/>
                  </a:lnTo>
                  <a:lnTo>
                    <a:pt x="947328" y="802561"/>
                  </a:lnTo>
                  <a:cubicBezTo>
                    <a:pt x="821079" y="708694"/>
                    <a:pt x="668883" y="653883"/>
                    <a:pt x="505056" y="653883"/>
                  </a:cubicBezTo>
                  <a:cubicBezTo>
                    <a:pt x="341229" y="653883"/>
                    <a:pt x="189033" y="708694"/>
                    <a:pt x="62784" y="802561"/>
                  </a:cubicBezTo>
                  <a:lnTo>
                    <a:pt x="0" y="859571"/>
                  </a:lnTo>
                  <a:lnTo>
                    <a:pt x="35641" y="737174"/>
                  </a:lnTo>
                  <a:cubicBezTo>
                    <a:pt x="116629" y="522578"/>
                    <a:pt x="275568" y="289192"/>
                    <a:pt x="505056" y="0"/>
                  </a:cubicBezTo>
                  <a:close/>
                </a:path>
              </a:pathLst>
            </a:custGeom>
            <a:solidFill>
              <a:srgbClr val="02A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64F62BD-39D9-4EEF-AAE0-E33A88C5F798}"/>
                </a:ext>
              </a:extLst>
            </p:cNvPr>
            <p:cNvSpPr/>
            <p:nvPr/>
          </p:nvSpPr>
          <p:spPr>
            <a:xfrm>
              <a:off x="3466539" y="322280"/>
              <a:ext cx="553957" cy="382023"/>
            </a:xfrm>
            <a:custGeom>
              <a:avLst/>
              <a:gdLst>
                <a:gd name="connsiteX0" fmla="*/ 280301 w 553957"/>
                <a:gd name="connsiteY0" fmla="*/ 0 h 382023"/>
                <a:gd name="connsiteX1" fmla="*/ 439074 w 553957"/>
                <a:gd name="connsiteY1" fmla="*/ 207009 h 382023"/>
                <a:gd name="connsiteX2" fmla="*/ 553957 w 553957"/>
                <a:gd name="connsiteY2" fmla="*/ 372455 h 382023"/>
                <a:gd name="connsiteX3" fmla="*/ 443305 w 553957"/>
                <a:gd name="connsiteY3" fmla="*/ 343228 h 382023"/>
                <a:gd name="connsiteX4" fmla="*/ 293515 w 553957"/>
                <a:gd name="connsiteY4" fmla="*/ 330380 h 382023"/>
                <a:gd name="connsiteX5" fmla="*/ 280301 w 553957"/>
                <a:gd name="connsiteY5" fmla="*/ 331513 h 382023"/>
                <a:gd name="connsiteX6" fmla="*/ 280300 w 553957"/>
                <a:gd name="connsiteY6" fmla="*/ 0 h 382023"/>
                <a:gd name="connsiteX7" fmla="*/ 280300 w 553957"/>
                <a:gd name="connsiteY7" fmla="*/ 331514 h 382023"/>
                <a:gd name="connsiteX8" fmla="*/ 143726 w 553957"/>
                <a:gd name="connsiteY8" fmla="*/ 343228 h 382023"/>
                <a:gd name="connsiteX9" fmla="*/ 4211 w 553957"/>
                <a:gd name="connsiteY9" fmla="*/ 380078 h 382023"/>
                <a:gd name="connsiteX10" fmla="*/ 0 w 553957"/>
                <a:gd name="connsiteY10" fmla="*/ 382023 h 382023"/>
                <a:gd name="connsiteX11" fmla="*/ 121528 w 553957"/>
                <a:gd name="connsiteY11" fmla="*/ 207009 h 382023"/>
                <a:gd name="connsiteX12" fmla="*/ 280300 w 553957"/>
                <a:gd name="connsiteY12" fmla="*/ 0 h 382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3957" h="382023">
                  <a:moveTo>
                    <a:pt x="280301" y="0"/>
                  </a:moveTo>
                  <a:cubicBezTo>
                    <a:pt x="337673" y="72298"/>
                    <a:pt x="390636" y="141108"/>
                    <a:pt x="439074" y="207009"/>
                  </a:cubicBezTo>
                  <a:lnTo>
                    <a:pt x="553957" y="372455"/>
                  </a:lnTo>
                  <a:lnTo>
                    <a:pt x="443305" y="343228"/>
                  </a:lnTo>
                  <a:cubicBezTo>
                    <a:pt x="394921" y="334804"/>
                    <a:pt x="344825" y="330380"/>
                    <a:pt x="293515" y="330380"/>
                  </a:cubicBezTo>
                  <a:lnTo>
                    <a:pt x="280301" y="331513"/>
                  </a:lnTo>
                  <a:close/>
                  <a:moveTo>
                    <a:pt x="280300" y="0"/>
                  </a:moveTo>
                  <a:lnTo>
                    <a:pt x="280300" y="331514"/>
                  </a:lnTo>
                  <a:lnTo>
                    <a:pt x="143726" y="343228"/>
                  </a:lnTo>
                  <a:cubicBezTo>
                    <a:pt x="95342" y="351653"/>
                    <a:pt x="48672" y="364077"/>
                    <a:pt x="4211" y="380078"/>
                  </a:cubicBezTo>
                  <a:lnTo>
                    <a:pt x="0" y="382023"/>
                  </a:lnTo>
                  <a:lnTo>
                    <a:pt x="121528" y="207009"/>
                  </a:lnTo>
                  <a:cubicBezTo>
                    <a:pt x="169965" y="141108"/>
                    <a:pt x="222928" y="72298"/>
                    <a:pt x="280300" y="0"/>
                  </a:cubicBezTo>
                  <a:close/>
                </a:path>
              </a:pathLst>
            </a:custGeom>
            <a:solidFill>
              <a:srgbClr val="08B5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034E60C-603E-47DB-90C5-3D8E01E24AB3}"/>
              </a:ext>
            </a:extLst>
          </p:cNvPr>
          <p:cNvGrpSpPr/>
          <p:nvPr/>
        </p:nvGrpSpPr>
        <p:grpSpPr>
          <a:xfrm rot="7597554">
            <a:off x="7063436" y="3934258"/>
            <a:ext cx="550715" cy="902002"/>
            <a:chOff x="3212000" y="311291"/>
            <a:chExt cx="1063039" cy="1741123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1A00CABB-3C60-4210-A55E-90CDBD4638B7}"/>
                </a:ext>
              </a:extLst>
            </p:cNvPr>
            <p:cNvSpPr/>
            <p:nvPr/>
          </p:nvSpPr>
          <p:spPr>
            <a:xfrm>
              <a:off x="3212000" y="311291"/>
              <a:ext cx="1063039" cy="1741123"/>
            </a:xfrm>
            <a:custGeom>
              <a:avLst/>
              <a:gdLst>
                <a:gd name="connsiteX0" fmla="*/ 745739 w 1491479"/>
                <a:gd name="connsiteY0" fmla="*/ 0 h 2442853"/>
                <a:gd name="connsiteX1" fmla="*/ 745739 w 1491479"/>
                <a:gd name="connsiteY1" fmla="*/ 840798 h 2442853"/>
                <a:gd name="connsiteX2" fmla="*/ 745740 w 1491479"/>
                <a:gd name="connsiteY2" fmla="*/ 840798 h 2442853"/>
                <a:gd name="connsiteX3" fmla="*/ 745740 w 1491479"/>
                <a:gd name="connsiteY3" fmla="*/ 0 h 2442853"/>
                <a:gd name="connsiteX4" fmla="*/ 1406734 w 1491479"/>
                <a:gd name="connsiteY4" fmla="*/ 1910393 h 2442853"/>
                <a:gd name="connsiteX5" fmla="*/ 1388550 w 1491479"/>
                <a:gd name="connsiteY5" fmla="*/ 1952423 h 2442853"/>
                <a:gd name="connsiteX6" fmla="*/ 1388243 w 1491479"/>
                <a:gd name="connsiteY6" fmla="*/ 1953558 h 2442853"/>
                <a:gd name="connsiteX7" fmla="*/ 1386129 w 1491479"/>
                <a:gd name="connsiteY7" fmla="*/ 1958020 h 2442853"/>
                <a:gd name="connsiteX8" fmla="*/ 1354123 w 1491479"/>
                <a:gd name="connsiteY8" fmla="*/ 2032000 h 2442853"/>
                <a:gd name="connsiteX9" fmla="*/ 1351081 w 1491479"/>
                <a:gd name="connsiteY9" fmla="*/ 2032000 h 2442853"/>
                <a:gd name="connsiteX10" fmla="*/ 1323773 w 1491479"/>
                <a:gd name="connsiteY10" fmla="*/ 2089642 h 2442853"/>
                <a:gd name="connsiteX11" fmla="*/ 743946 w 1491479"/>
                <a:gd name="connsiteY11" fmla="*/ 2442853 h 2442853"/>
                <a:gd name="connsiteX12" fmla="*/ 99649 w 1491479"/>
                <a:gd name="connsiteY12" fmla="*/ 1953558 h 2442853"/>
                <a:gd name="connsiteX13" fmla="*/ 93331 w 1491479"/>
                <a:gd name="connsiteY13" fmla="*/ 1930239 h 2442853"/>
                <a:gd name="connsiteX14" fmla="*/ 84745 w 1491479"/>
                <a:gd name="connsiteY14" fmla="*/ 1910393 h 2442853"/>
                <a:gd name="connsiteX15" fmla="*/ 745739 w 1491479"/>
                <a:gd name="connsiteY15" fmla="*/ 0 h 2442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91479" h="2442853">
                  <a:moveTo>
                    <a:pt x="745739" y="0"/>
                  </a:moveTo>
                  <a:lnTo>
                    <a:pt x="745739" y="840798"/>
                  </a:lnTo>
                  <a:lnTo>
                    <a:pt x="745740" y="840798"/>
                  </a:lnTo>
                  <a:lnTo>
                    <a:pt x="745740" y="0"/>
                  </a:lnTo>
                  <a:cubicBezTo>
                    <a:pt x="1389698" y="811492"/>
                    <a:pt x="1637730" y="1309790"/>
                    <a:pt x="1406734" y="1910393"/>
                  </a:cubicBezTo>
                  <a:lnTo>
                    <a:pt x="1388550" y="1952423"/>
                  </a:lnTo>
                  <a:lnTo>
                    <a:pt x="1388243" y="1953558"/>
                  </a:lnTo>
                  <a:lnTo>
                    <a:pt x="1386129" y="1958020"/>
                  </a:lnTo>
                  <a:lnTo>
                    <a:pt x="1354123" y="2032000"/>
                  </a:lnTo>
                  <a:lnTo>
                    <a:pt x="1351081" y="2032000"/>
                  </a:lnTo>
                  <a:lnTo>
                    <a:pt x="1323773" y="2089642"/>
                  </a:lnTo>
                  <a:cubicBezTo>
                    <a:pt x="1198113" y="2302744"/>
                    <a:pt x="985311" y="2442853"/>
                    <a:pt x="743946" y="2442853"/>
                  </a:cubicBezTo>
                  <a:cubicBezTo>
                    <a:pt x="454309" y="2442853"/>
                    <a:pt x="205801" y="2241096"/>
                    <a:pt x="99649" y="1953558"/>
                  </a:cubicBezTo>
                  <a:lnTo>
                    <a:pt x="93331" y="1930239"/>
                  </a:lnTo>
                  <a:lnTo>
                    <a:pt x="84745" y="1910393"/>
                  </a:lnTo>
                  <a:cubicBezTo>
                    <a:pt x="-146251" y="1309790"/>
                    <a:pt x="101781" y="811492"/>
                    <a:pt x="745739" y="0"/>
                  </a:cubicBezTo>
                  <a:close/>
                </a:path>
              </a:pathLst>
            </a:custGeom>
            <a:solidFill>
              <a:srgbClr val="0091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484EA7DF-D242-4449-B8FD-9A1010EDCD82}"/>
                </a:ext>
              </a:extLst>
            </p:cNvPr>
            <p:cNvSpPr/>
            <p:nvPr/>
          </p:nvSpPr>
          <p:spPr>
            <a:xfrm>
              <a:off x="3232242" y="322280"/>
              <a:ext cx="1010113" cy="859572"/>
            </a:xfrm>
            <a:custGeom>
              <a:avLst/>
              <a:gdLst>
                <a:gd name="connsiteX0" fmla="*/ 505056 w 1010113"/>
                <a:gd name="connsiteY0" fmla="*/ 0 h 859572"/>
                <a:gd name="connsiteX1" fmla="*/ 505056 w 1010113"/>
                <a:gd name="connsiteY1" fmla="*/ 599272 h 859572"/>
                <a:gd name="connsiteX2" fmla="*/ 505057 w 1010113"/>
                <a:gd name="connsiteY2" fmla="*/ 599272 h 859572"/>
                <a:gd name="connsiteX3" fmla="*/ 505057 w 1010113"/>
                <a:gd name="connsiteY3" fmla="*/ 0 h 859572"/>
                <a:gd name="connsiteX4" fmla="*/ 974472 w 1010113"/>
                <a:gd name="connsiteY4" fmla="*/ 737174 h 859572"/>
                <a:gd name="connsiteX5" fmla="*/ 1010113 w 1010113"/>
                <a:gd name="connsiteY5" fmla="*/ 859572 h 859572"/>
                <a:gd name="connsiteX6" fmla="*/ 947328 w 1010113"/>
                <a:gd name="connsiteY6" fmla="*/ 802561 h 859572"/>
                <a:gd name="connsiteX7" fmla="*/ 505056 w 1010113"/>
                <a:gd name="connsiteY7" fmla="*/ 653883 h 859572"/>
                <a:gd name="connsiteX8" fmla="*/ 62784 w 1010113"/>
                <a:gd name="connsiteY8" fmla="*/ 802561 h 859572"/>
                <a:gd name="connsiteX9" fmla="*/ 0 w 1010113"/>
                <a:gd name="connsiteY9" fmla="*/ 859571 h 859572"/>
                <a:gd name="connsiteX10" fmla="*/ 35641 w 1010113"/>
                <a:gd name="connsiteY10" fmla="*/ 737174 h 859572"/>
                <a:gd name="connsiteX11" fmla="*/ 505056 w 1010113"/>
                <a:gd name="connsiteY11" fmla="*/ 0 h 85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10113" h="859572">
                  <a:moveTo>
                    <a:pt x="505056" y="0"/>
                  </a:moveTo>
                  <a:lnTo>
                    <a:pt x="505056" y="599272"/>
                  </a:lnTo>
                  <a:lnTo>
                    <a:pt x="505057" y="599272"/>
                  </a:lnTo>
                  <a:lnTo>
                    <a:pt x="505057" y="0"/>
                  </a:lnTo>
                  <a:cubicBezTo>
                    <a:pt x="734545" y="289192"/>
                    <a:pt x="893484" y="522578"/>
                    <a:pt x="974472" y="737174"/>
                  </a:cubicBezTo>
                  <a:lnTo>
                    <a:pt x="1010113" y="859572"/>
                  </a:lnTo>
                  <a:lnTo>
                    <a:pt x="947328" y="802561"/>
                  </a:lnTo>
                  <a:cubicBezTo>
                    <a:pt x="821079" y="708694"/>
                    <a:pt x="668883" y="653883"/>
                    <a:pt x="505056" y="653883"/>
                  </a:cubicBezTo>
                  <a:cubicBezTo>
                    <a:pt x="341229" y="653883"/>
                    <a:pt x="189033" y="708694"/>
                    <a:pt x="62784" y="802561"/>
                  </a:cubicBezTo>
                  <a:lnTo>
                    <a:pt x="0" y="859571"/>
                  </a:lnTo>
                  <a:lnTo>
                    <a:pt x="35641" y="737174"/>
                  </a:lnTo>
                  <a:cubicBezTo>
                    <a:pt x="116629" y="522578"/>
                    <a:pt x="275568" y="289192"/>
                    <a:pt x="505056" y="0"/>
                  </a:cubicBezTo>
                  <a:close/>
                </a:path>
              </a:pathLst>
            </a:custGeom>
            <a:solidFill>
              <a:srgbClr val="02A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3B85012-DC06-4B79-9F26-BCA29F842685}"/>
                </a:ext>
              </a:extLst>
            </p:cNvPr>
            <p:cNvSpPr/>
            <p:nvPr/>
          </p:nvSpPr>
          <p:spPr>
            <a:xfrm>
              <a:off x="3466539" y="322280"/>
              <a:ext cx="553957" cy="382023"/>
            </a:xfrm>
            <a:custGeom>
              <a:avLst/>
              <a:gdLst>
                <a:gd name="connsiteX0" fmla="*/ 280301 w 553957"/>
                <a:gd name="connsiteY0" fmla="*/ 0 h 382023"/>
                <a:gd name="connsiteX1" fmla="*/ 439074 w 553957"/>
                <a:gd name="connsiteY1" fmla="*/ 207009 h 382023"/>
                <a:gd name="connsiteX2" fmla="*/ 553957 w 553957"/>
                <a:gd name="connsiteY2" fmla="*/ 372455 h 382023"/>
                <a:gd name="connsiteX3" fmla="*/ 443305 w 553957"/>
                <a:gd name="connsiteY3" fmla="*/ 343228 h 382023"/>
                <a:gd name="connsiteX4" fmla="*/ 293515 w 553957"/>
                <a:gd name="connsiteY4" fmla="*/ 330380 h 382023"/>
                <a:gd name="connsiteX5" fmla="*/ 280301 w 553957"/>
                <a:gd name="connsiteY5" fmla="*/ 331513 h 382023"/>
                <a:gd name="connsiteX6" fmla="*/ 280300 w 553957"/>
                <a:gd name="connsiteY6" fmla="*/ 0 h 382023"/>
                <a:gd name="connsiteX7" fmla="*/ 280300 w 553957"/>
                <a:gd name="connsiteY7" fmla="*/ 331514 h 382023"/>
                <a:gd name="connsiteX8" fmla="*/ 143726 w 553957"/>
                <a:gd name="connsiteY8" fmla="*/ 343228 h 382023"/>
                <a:gd name="connsiteX9" fmla="*/ 4211 w 553957"/>
                <a:gd name="connsiteY9" fmla="*/ 380078 h 382023"/>
                <a:gd name="connsiteX10" fmla="*/ 0 w 553957"/>
                <a:gd name="connsiteY10" fmla="*/ 382023 h 382023"/>
                <a:gd name="connsiteX11" fmla="*/ 121528 w 553957"/>
                <a:gd name="connsiteY11" fmla="*/ 207009 h 382023"/>
                <a:gd name="connsiteX12" fmla="*/ 280300 w 553957"/>
                <a:gd name="connsiteY12" fmla="*/ 0 h 382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3957" h="382023">
                  <a:moveTo>
                    <a:pt x="280301" y="0"/>
                  </a:moveTo>
                  <a:cubicBezTo>
                    <a:pt x="337673" y="72298"/>
                    <a:pt x="390636" y="141108"/>
                    <a:pt x="439074" y="207009"/>
                  </a:cubicBezTo>
                  <a:lnTo>
                    <a:pt x="553957" y="372455"/>
                  </a:lnTo>
                  <a:lnTo>
                    <a:pt x="443305" y="343228"/>
                  </a:lnTo>
                  <a:cubicBezTo>
                    <a:pt x="394921" y="334804"/>
                    <a:pt x="344825" y="330380"/>
                    <a:pt x="293515" y="330380"/>
                  </a:cubicBezTo>
                  <a:lnTo>
                    <a:pt x="280301" y="331513"/>
                  </a:lnTo>
                  <a:close/>
                  <a:moveTo>
                    <a:pt x="280300" y="0"/>
                  </a:moveTo>
                  <a:lnTo>
                    <a:pt x="280300" y="331514"/>
                  </a:lnTo>
                  <a:lnTo>
                    <a:pt x="143726" y="343228"/>
                  </a:lnTo>
                  <a:cubicBezTo>
                    <a:pt x="95342" y="351653"/>
                    <a:pt x="48672" y="364077"/>
                    <a:pt x="4211" y="380078"/>
                  </a:cubicBezTo>
                  <a:lnTo>
                    <a:pt x="0" y="382023"/>
                  </a:lnTo>
                  <a:lnTo>
                    <a:pt x="121528" y="207009"/>
                  </a:lnTo>
                  <a:cubicBezTo>
                    <a:pt x="169965" y="141108"/>
                    <a:pt x="222928" y="72298"/>
                    <a:pt x="280300" y="0"/>
                  </a:cubicBezTo>
                  <a:close/>
                </a:path>
              </a:pathLst>
            </a:custGeom>
            <a:solidFill>
              <a:srgbClr val="08B5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CC2464B-70EF-49F0-925D-F92DE3676427}"/>
              </a:ext>
            </a:extLst>
          </p:cNvPr>
          <p:cNvGrpSpPr/>
          <p:nvPr/>
        </p:nvGrpSpPr>
        <p:grpSpPr>
          <a:xfrm rot="19612248">
            <a:off x="6698953" y="2444168"/>
            <a:ext cx="550715" cy="902002"/>
            <a:chOff x="3212000" y="311291"/>
            <a:chExt cx="1063039" cy="1741123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37C3D07D-89A1-48B2-831C-4B6EA87879A8}"/>
                </a:ext>
              </a:extLst>
            </p:cNvPr>
            <p:cNvSpPr/>
            <p:nvPr/>
          </p:nvSpPr>
          <p:spPr>
            <a:xfrm>
              <a:off x="3212000" y="311291"/>
              <a:ext cx="1063039" cy="1741123"/>
            </a:xfrm>
            <a:custGeom>
              <a:avLst/>
              <a:gdLst>
                <a:gd name="connsiteX0" fmla="*/ 745739 w 1491479"/>
                <a:gd name="connsiteY0" fmla="*/ 0 h 2442853"/>
                <a:gd name="connsiteX1" fmla="*/ 745739 w 1491479"/>
                <a:gd name="connsiteY1" fmla="*/ 840798 h 2442853"/>
                <a:gd name="connsiteX2" fmla="*/ 745740 w 1491479"/>
                <a:gd name="connsiteY2" fmla="*/ 840798 h 2442853"/>
                <a:gd name="connsiteX3" fmla="*/ 745740 w 1491479"/>
                <a:gd name="connsiteY3" fmla="*/ 0 h 2442853"/>
                <a:gd name="connsiteX4" fmla="*/ 1406734 w 1491479"/>
                <a:gd name="connsiteY4" fmla="*/ 1910393 h 2442853"/>
                <a:gd name="connsiteX5" fmla="*/ 1388550 w 1491479"/>
                <a:gd name="connsiteY5" fmla="*/ 1952423 h 2442853"/>
                <a:gd name="connsiteX6" fmla="*/ 1388243 w 1491479"/>
                <a:gd name="connsiteY6" fmla="*/ 1953558 h 2442853"/>
                <a:gd name="connsiteX7" fmla="*/ 1386129 w 1491479"/>
                <a:gd name="connsiteY7" fmla="*/ 1958020 h 2442853"/>
                <a:gd name="connsiteX8" fmla="*/ 1354123 w 1491479"/>
                <a:gd name="connsiteY8" fmla="*/ 2032000 h 2442853"/>
                <a:gd name="connsiteX9" fmla="*/ 1351081 w 1491479"/>
                <a:gd name="connsiteY9" fmla="*/ 2032000 h 2442853"/>
                <a:gd name="connsiteX10" fmla="*/ 1323773 w 1491479"/>
                <a:gd name="connsiteY10" fmla="*/ 2089642 h 2442853"/>
                <a:gd name="connsiteX11" fmla="*/ 743946 w 1491479"/>
                <a:gd name="connsiteY11" fmla="*/ 2442853 h 2442853"/>
                <a:gd name="connsiteX12" fmla="*/ 99649 w 1491479"/>
                <a:gd name="connsiteY12" fmla="*/ 1953558 h 2442853"/>
                <a:gd name="connsiteX13" fmla="*/ 93331 w 1491479"/>
                <a:gd name="connsiteY13" fmla="*/ 1930239 h 2442853"/>
                <a:gd name="connsiteX14" fmla="*/ 84745 w 1491479"/>
                <a:gd name="connsiteY14" fmla="*/ 1910393 h 2442853"/>
                <a:gd name="connsiteX15" fmla="*/ 745739 w 1491479"/>
                <a:gd name="connsiteY15" fmla="*/ 0 h 2442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91479" h="2442853">
                  <a:moveTo>
                    <a:pt x="745739" y="0"/>
                  </a:moveTo>
                  <a:lnTo>
                    <a:pt x="745739" y="840798"/>
                  </a:lnTo>
                  <a:lnTo>
                    <a:pt x="745740" y="840798"/>
                  </a:lnTo>
                  <a:lnTo>
                    <a:pt x="745740" y="0"/>
                  </a:lnTo>
                  <a:cubicBezTo>
                    <a:pt x="1389698" y="811492"/>
                    <a:pt x="1637730" y="1309790"/>
                    <a:pt x="1406734" y="1910393"/>
                  </a:cubicBezTo>
                  <a:lnTo>
                    <a:pt x="1388550" y="1952423"/>
                  </a:lnTo>
                  <a:lnTo>
                    <a:pt x="1388243" y="1953558"/>
                  </a:lnTo>
                  <a:lnTo>
                    <a:pt x="1386129" y="1958020"/>
                  </a:lnTo>
                  <a:lnTo>
                    <a:pt x="1354123" y="2032000"/>
                  </a:lnTo>
                  <a:lnTo>
                    <a:pt x="1351081" y="2032000"/>
                  </a:lnTo>
                  <a:lnTo>
                    <a:pt x="1323773" y="2089642"/>
                  </a:lnTo>
                  <a:cubicBezTo>
                    <a:pt x="1198113" y="2302744"/>
                    <a:pt x="985311" y="2442853"/>
                    <a:pt x="743946" y="2442853"/>
                  </a:cubicBezTo>
                  <a:cubicBezTo>
                    <a:pt x="454309" y="2442853"/>
                    <a:pt x="205801" y="2241096"/>
                    <a:pt x="99649" y="1953558"/>
                  </a:cubicBezTo>
                  <a:lnTo>
                    <a:pt x="93331" y="1930239"/>
                  </a:lnTo>
                  <a:lnTo>
                    <a:pt x="84745" y="1910393"/>
                  </a:lnTo>
                  <a:cubicBezTo>
                    <a:pt x="-146251" y="1309790"/>
                    <a:pt x="101781" y="811492"/>
                    <a:pt x="745739" y="0"/>
                  </a:cubicBezTo>
                  <a:close/>
                </a:path>
              </a:pathLst>
            </a:custGeom>
            <a:solidFill>
              <a:srgbClr val="0091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92F87B27-37CF-4750-90C3-69DAC13A7AF1}"/>
                </a:ext>
              </a:extLst>
            </p:cNvPr>
            <p:cNvSpPr/>
            <p:nvPr/>
          </p:nvSpPr>
          <p:spPr>
            <a:xfrm>
              <a:off x="3232242" y="322280"/>
              <a:ext cx="1010113" cy="859572"/>
            </a:xfrm>
            <a:custGeom>
              <a:avLst/>
              <a:gdLst>
                <a:gd name="connsiteX0" fmla="*/ 505056 w 1010113"/>
                <a:gd name="connsiteY0" fmla="*/ 0 h 859572"/>
                <a:gd name="connsiteX1" fmla="*/ 505056 w 1010113"/>
                <a:gd name="connsiteY1" fmla="*/ 599272 h 859572"/>
                <a:gd name="connsiteX2" fmla="*/ 505057 w 1010113"/>
                <a:gd name="connsiteY2" fmla="*/ 599272 h 859572"/>
                <a:gd name="connsiteX3" fmla="*/ 505057 w 1010113"/>
                <a:gd name="connsiteY3" fmla="*/ 0 h 859572"/>
                <a:gd name="connsiteX4" fmla="*/ 974472 w 1010113"/>
                <a:gd name="connsiteY4" fmla="*/ 737174 h 859572"/>
                <a:gd name="connsiteX5" fmla="*/ 1010113 w 1010113"/>
                <a:gd name="connsiteY5" fmla="*/ 859572 h 859572"/>
                <a:gd name="connsiteX6" fmla="*/ 947328 w 1010113"/>
                <a:gd name="connsiteY6" fmla="*/ 802561 h 859572"/>
                <a:gd name="connsiteX7" fmla="*/ 505056 w 1010113"/>
                <a:gd name="connsiteY7" fmla="*/ 653883 h 859572"/>
                <a:gd name="connsiteX8" fmla="*/ 62784 w 1010113"/>
                <a:gd name="connsiteY8" fmla="*/ 802561 h 859572"/>
                <a:gd name="connsiteX9" fmla="*/ 0 w 1010113"/>
                <a:gd name="connsiteY9" fmla="*/ 859571 h 859572"/>
                <a:gd name="connsiteX10" fmla="*/ 35641 w 1010113"/>
                <a:gd name="connsiteY10" fmla="*/ 737174 h 859572"/>
                <a:gd name="connsiteX11" fmla="*/ 505056 w 1010113"/>
                <a:gd name="connsiteY11" fmla="*/ 0 h 85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10113" h="859572">
                  <a:moveTo>
                    <a:pt x="505056" y="0"/>
                  </a:moveTo>
                  <a:lnTo>
                    <a:pt x="505056" y="599272"/>
                  </a:lnTo>
                  <a:lnTo>
                    <a:pt x="505057" y="599272"/>
                  </a:lnTo>
                  <a:lnTo>
                    <a:pt x="505057" y="0"/>
                  </a:lnTo>
                  <a:cubicBezTo>
                    <a:pt x="734545" y="289192"/>
                    <a:pt x="893484" y="522578"/>
                    <a:pt x="974472" y="737174"/>
                  </a:cubicBezTo>
                  <a:lnTo>
                    <a:pt x="1010113" y="859572"/>
                  </a:lnTo>
                  <a:lnTo>
                    <a:pt x="947328" y="802561"/>
                  </a:lnTo>
                  <a:cubicBezTo>
                    <a:pt x="821079" y="708694"/>
                    <a:pt x="668883" y="653883"/>
                    <a:pt x="505056" y="653883"/>
                  </a:cubicBezTo>
                  <a:cubicBezTo>
                    <a:pt x="341229" y="653883"/>
                    <a:pt x="189033" y="708694"/>
                    <a:pt x="62784" y="802561"/>
                  </a:cubicBezTo>
                  <a:lnTo>
                    <a:pt x="0" y="859571"/>
                  </a:lnTo>
                  <a:lnTo>
                    <a:pt x="35641" y="737174"/>
                  </a:lnTo>
                  <a:cubicBezTo>
                    <a:pt x="116629" y="522578"/>
                    <a:pt x="275568" y="289192"/>
                    <a:pt x="505056" y="0"/>
                  </a:cubicBezTo>
                  <a:close/>
                </a:path>
              </a:pathLst>
            </a:custGeom>
            <a:solidFill>
              <a:srgbClr val="02A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1B841E4B-D9C2-43BA-AC32-036C3C7B1BFA}"/>
                </a:ext>
              </a:extLst>
            </p:cNvPr>
            <p:cNvSpPr/>
            <p:nvPr/>
          </p:nvSpPr>
          <p:spPr>
            <a:xfrm>
              <a:off x="3466539" y="322280"/>
              <a:ext cx="553957" cy="382023"/>
            </a:xfrm>
            <a:custGeom>
              <a:avLst/>
              <a:gdLst>
                <a:gd name="connsiteX0" fmla="*/ 280301 w 553957"/>
                <a:gd name="connsiteY0" fmla="*/ 0 h 382023"/>
                <a:gd name="connsiteX1" fmla="*/ 439074 w 553957"/>
                <a:gd name="connsiteY1" fmla="*/ 207009 h 382023"/>
                <a:gd name="connsiteX2" fmla="*/ 553957 w 553957"/>
                <a:gd name="connsiteY2" fmla="*/ 372455 h 382023"/>
                <a:gd name="connsiteX3" fmla="*/ 443305 w 553957"/>
                <a:gd name="connsiteY3" fmla="*/ 343228 h 382023"/>
                <a:gd name="connsiteX4" fmla="*/ 293515 w 553957"/>
                <a:gd name="connsiteY4" fmla="*/ 330380 h 382023"/>
                <a:gd name="connsiteX5" fmla="*/ 280301 w 553957"/>
                <a:gd name="connsiteY5" fmla="*/ 331513 h 382023"/>
                <a:gd name="connsiteX6" fmla="*/ 280300 w 553957"/>
                <a:gd name="connsiteY6" fmla="*/ 0 h 382023"/>
                <a:gd name="connsiteX7" fmla="*/ 280300 w 553957"/>
                <a:gd name="connsiteY7" fmla="*/ 331514 h 382023"/>
                <a:gd name="connsiteX8" fmla="*/ 143726 w 553957"/>
                <a:gd name="connsiteY8" fmla="*/ 343228 h 382023"/>
                <a:gd name="connsiteX9" fmla="*/ 4211 w 553957"/>
                <a:gd name="connsiteY9" fmla="*/ 380078 h 382023"/>
                <a:gd name="connsiteX10" fmla="*/ 0 w 553957"/>
                <a:gd name="connsiteY10" fmla="*/ 382023 h 382023"/>
                <a:gd name="connsiteX11" fmla="*/ 121528 w 553957"/>
                <a:gd name="connsiteY11" fmla="*/ 207009 h 382023"/>
                <a:gd name="connsiteX12" fmla="*/ 280300 w 553957"/>
                <a:gd name="connsiteY12" fmla="*/ 0 h 382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3957" h="382023">
                  <a:moveTo>
                    <a:pt x="280301" y="0"/>
                  </a:moveTo>
                  <a:cubicBezTo>
                    <a:pt x="337673" y="72298"/>
                    <a:pt x="390636" y="141108"/>
                    <a:pt x="439074" y="207009"/>
                  </a:cubicBezTo>
                  <a:lnTo>
                    <a:pt x="553957" y="372455"/>
                  </a:lnTo>
                  <a:lnTo>
                    <a:pt x="443305" y="343228"/>
                  </a:lnTo>
                  <a:cubicBezTo>
                    <a:pt x="394921" y="334804"/>
                    <a:pt x="344825" y="330380"/>
                    <a:pt x="293515" y="330380"/>
                  </a:cubicBezTo>
                  <a:lnTo>
                    <a:pt x="280301" y="331513"/>
                  </a:lnTo>
                  <a:close/>
                  <a:moveTo>
                    <a:pt x="280300" y="0"/>
                  </a:moveTo>
                  <a:lnTo>
                    <a:pt x="280300" y="331514"/>
                  </a:lnTo>
                  <a:lnTo>
                    <a:pt x="143726" y="343228"/>
                  </a:lnTo>
                  <a:cubicBezTo>
                    <a:pt x="95342" y="351653"/>
                    <a:pt x="48672" y="364077"/>
                    <a:pt x="4211" y="380078"/>
                  </a:cubicBezTo>
                  <a:lnTo>
                    <a:pt x="0" y="382023"/>
                  </a:lnTo>
                  <a:lnTo>
                    <a:pt x="121528" y="207009"/>
                  </a:lnTo>
                  <a:cubicBezTo>
                    <a:pt x="169965" y="141108"/>
                    <a:pt x="222928" y="72298"/>
                    <a:pt x="280300" y="0"/>
                  </a:cubicBezTo>
                  <a:close/>
                </a:path>
              </a:pathLst>
            </a:custGeom>
            <a:solidFill>
              <a:srgbClr val="08B5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E51541F-12B5-4E86-81CA-15895A99B34A}"/>
              </a:ext>
            </a:extLst>
          </p:cNvPr>
          <p:cNvGrpSpPr/>
          <p:nvPr/>
        </p:nvGrpSpPr>
        <p:grpSpPr>
          <a:xfrm rot="3248407">
            <a:off x="7214076" y="2497487"/>
            <a:ext cx="550715" cy="902002"/>
            <a:chOff x="3212000" y="311291"/>
            <a:chExt cx="1063039" cy="1741123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0351CE23-73C5-410B-9F95-7EE59B9A8320}"/>
                </a:ext>
              </a:extLst>
            </p:cNvPr>
            <p:cNvSpPr/>
            <p:nvPr/>
          </p:nvSpPr>
          <p:spPr>
            <a:xfrm>
              <a:off x="3212000" y="311291"/>
              <a:ext cx="1063039" cy="1741123"/>
            </a:xfrm>
            <a:custGeom>
              <a:avLst/>
              <a:gdLst>
                <a:gd name="connsiteX0" fmla="*/ 745739 w 1491479"/>
                <a:gd name="connsiteY0" fmla="*/ 0 h 2442853"/>
                <a:gd name="connsiteX1" fmla="*/ 745739 w 1491479"/>
                <a:gd name="connsiteY1" fmla="*/ 840798 h 2442853"/>
                <a:gd name="connsiteX2" fmla="*/ 745740 w 1491479"/>
                <a:gd name="connsiteY2" fmla="*/ 840798 h 2442853"/>
                <a:gd name="connsiteX3" fmla="*/ 745740 w 1491479"/>
                <a:gd name="connsiteY3" fmla="*/ 0 h 2442853"/>
                <a:gd name="connsiteX4" fmla="*/ 1406734 w 1491479"/>
                <a:gd name="connsiteY4" fmla="*/ 1910393 h 2442853"/>
                <a:gd name="connsiteX5" fmla="*/ 1388550 w 1491479"/>
                <a:gd name="connsiteY5" fmla="*/ 1952423 h 2442853"/>
                <a:gd name="connsiteX6" fmla="*/ 1388243 w 1491479"/>
                <a:gd name="connsiteY6" fmla="*/ 1953558 h 2442853"/>
                <a:gd name="connsiteX7" fmla="*/ 1386129 w 1491479"/>
                <a:gd name="connsiteY7" fmla="*/ 1958020 h 2442853"/>
                <a:gd name="connsiteX8" fmla="*/ 1354123 w 1491479"/>
                <a:gd name="connsiteY8" fmla="*/ 2032000 h 2442853"/>
                <a:gd name="connsiteX9" fmla="*/ 1351081 w 1491479"/>
                <a:gd name="connsiteY9" fmla="*/ 2032000 h 2442853"/>
                <a:gd name="connsiteX10" fmla="*/ 1323773 w 1491479"/>
                <a:gd name="connsiteY10" fmla="*/ 2089642 h 2442853"/>
                <a:gd name="connsiteX11" fmla="*/ 743946 w 1491479"/>
                <a:gd name="connsiteY11" fmla="*/ 2442853 h 2442853"/>
                <a:gd name="connsiteX12" fmla="*/ 99649 w 1491479"/>
                <a:gd name="connsiteY12" fmla="*/ 1953558 h 2442853"/>
                <a:gd name="connsiteX13" fmla="*/ 93331 w 1491479"/>
                <a:gd name="connsiteY13" fmla="*/ 1930239 h 2442853"/>
                <a:gd name="connsiteX14" fmla="*/ 84745 w 1491479"/>
                <a:gd name="connsiteY14" fmla="*/ 1910393 h 2442853"/>
                <a:gd name="connsiteX15" fmla="*/ 745739 w 1491479"/>
                <a:gd name="connsiteY15" fmla="*/ 0 h 2442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91479" h="2442853">
                  <a:moveTo>
                    <a:pt x="745739" y="0"/>
                  </a:moveTo>
                  <a:lnTo>
                    <a:pt x="745739" y="840798"/>
                  </a:lnTo>
                  <a:lnTo>
                    <a:pt x="745740" y="840798"/>
                  </a:lnTo>
                  <a:lnTo>
                    <a:pt x="745740" y="0"/>
                  </a:lnTo>
                  <a:cubicBezTo>
                    <a:pt x="1389698" y="811492"/>
                    <a:pt x="1637730" y="1309790"/>
                    <a:pt x="1406734" y="1910393"/>
                  </a:cubicBezTo>
                  <a:lnTo>
                    <a:pt x="1388550" y="1952423"/>
                  </a:lnTo>
                  <a:lnTo>
                    <a:pt x="1388243" y="1953558"/>
                  </a:lnTo>
                  <a:lnTo>
                    <a:pt x="1386129" y="1958020"/>
                  </a:lnTo>
                  <a:lnTo>
                    <a:pt x="1354123" y="2032000"/>
                  </a:lnTo>
                  <a:lnTo>
                    <a:pt x="1351081" y="2032000"/>
                  </a:lnTo>
                  <a:lnTo>
                    <a:pt x="1323773" y="2089642"/>
                  </a:lnTo>
                  <a:cubicBezTo>
                    <a:pt x="1198113" y="2302744"/>
                    <a:pt x="985311" y="2442853"/>
                    <a:pt x="743946" y="2442853"/>
                  </a:cubicBezTo>
                  <a:cubicBezTo>
                    <a:pt x="454309" y="2442853"/>
                    <a:pt x="205801" y="2241096"/>
                    <a:pt x="99649" y="1953558"/>
                  </a:cubicBezTo>
                  <a:lnTo>
                    <a:pt x="93331" y="1930239"/>
                  </a:lnTo>
                  <a:lnTo>
                    <a:pt x="84745" y="1910393"/>
                  </a:lnTo>
                  <a:cubicBezTo>
                    <a:pt x="-146251" y="1309790"/>
                    <a:pt x="101781" y="811492"/>
                    <a:pt x="745739" y="0"/>
                  </a:cubicBezTo>
                  <a:close/>
                </a:path>
              </a:pathLst>
            </a:custGeom>
            <a:solidFill>
              <a:srgbClr val="0091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F0B89F69-C6BA-40CC-8A81-8F10E28C8D02}"/>
                </a:ext>
              </a:extLst>
            </p:cNvPr>
            <p:cNvSpPr/>
            <p:nvPr/>
          </p:nvSpPr>
          <p:spPr>
            <a:xfrm>
              <a:off x="3232242" y="322280"/>
              <a:ext cx="1010113" cy="859572"/>
            </a:xfrm>
            <a:custGeom>
              <a:avLst/>
              <a:gdLst>
                <a:gd name="connsiteX0" fmla="*/ 505056 w 1010113"/>
                <a:gd name="connsiteY0" fmla="*/ 0 h 859572"/>
                <a:gd name="connsiteX1" fmla="*/ 505056 w 1010113"/>
                <a:gd name="connsiteY1" fmla="*/ 599272 h 859572"/>
                <a:gd name="connsiteX2" fmla="*/ 505057 w 1010113"/>
                <a:gd name="connsiteY2" fmla="*/ 599272 h 859572"/>
                <a:gd name="connsiteX3" fmla="*/ 505057 w 1010113"/>
                <a:gd name="connsiteY3" fmla="*/ 0 h 859572"/>
                <a:gd name="connsiteX4" fmla="*/ 974472 w 1010113"/>
                <a:gd name="connsiteY4" fmla="*/ 737174 h 859572"/>
                <a:gd name="connsiteX5" fmla="*/ 1010113 w 1010113"/>
                <a:gd name="connsiteY5" fmla="*/ 859572 h 859572"/>
                <a:gd name="connsiteX6" fmla="*/ 947328 w 1010113"/>
                <a:gd name="connsiteY6" fmla="*/ 802561 h 859572"/>
                <a:gd name="connsiteX7" fmla="*/ 505056 w 1010113"/>
                <a:gd name="connsiteY7" fmla="*/ 653883 h 859572"/>
                <a:gd name="connsiteX8" fmla="*/ 62784 w 1010113"/>
                <a:gd name="connsiteY8" fmla="*/ 802561 h 859572"/>
                <a:gd name="connsiteX9" fmla="*/ 0 w 1010113"/>
                <a:gd name="connsiteY9" fmla="*/ 859571 h 859572"/>
                <a:gd name="connsiteX10" fmla="*/ 35641 w 1010113"/>
                <a:gd name="connsiteY10" fmla="*/ 737174 h 859572"/>
                <a:gd name="connsiteX11" fmla="*/ 505056 w 1010113"/>
                <a:gd name="connsiteY11" fmla="*/ 0 h 85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10113" h="859572">
                  <a:moveTo>
                    <a:pt x="505056" y="0"/>
                  </a:moveTo>
                  <a:lnTo>
                    <a:pt x="505056" y="599272"/>
                  </a:lnTo>
                  <a:lnTo>
                    <a:pt x="505057" y="599272"/>
                  </a:lnTo>
                  <a:lnTo>
                    <a:pt x="505057" y="0"/>
                  </a:lnTo>
                  <a:cubicBezTo>
                    <a:pt x="734545" y="289192"/>
                    <a:pt x="893484" y="522578"/>
                    <a:pt x="974472" y="737174"/>
                  </a:cubicBezTo>
                  <a:lnTo>
                    <a:pt x="1010113" y="859572"/>
                  </a:lnTo>
                  <a:lnTo>
                    <a:pt x="947328" y="802561"/>
                  </a:lnTo>
                  <a:cubicBezTo>
                    <a:pt x="821079" y="708694"/>
                    <a:pt x="668883" y="653883"/>
                    <a:pt x="505056" y="653883"/>
                  </a:cubicBezTo>
                  <a:cubicBezTo>
                    <a:pt x="341229" y="653883"/>
                    <a:pt x="189033" y="708694"/>
                    <a:pt x="62784" y="802561"/>
                  </a:cubicBezTo>
                  <a:lnTo>
                    <a:pt x="0" y="859571"/>
                  </a:lnTo>
                  <a:lnTo>
                    <a:pt x="35641" y="737174"/>
                  </a:lnTo>
                  <a:cubicBezTo>
                    <a:pt x="116629" y="522578"/>
                    <a:pt x="275568" y="289192"/>
                    <a:pt x="505056" y="0"/>
                  </a:cubicBezTo>
                  <a:close/>
                </a:path>
              </a:pathLst>
            </a:custGeom>
            <a:solidFill>
              <a:srgbClr val="02A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383D8B63-F171-468A-9FB4-4E6250B950C4}"/>
                </a:ext>
              </a:extLst>
            </p:cNvPr>
            <p:cNvSpPr/>
            <p:nvPr/>
          </p:nvSpPr>
          <p:spPr>
            <a:xfrm>
              <a:off x="3466539" y="322280"/>
              <a:ext cx="553957" cy="382023"/>
            </a:xfrm>
            <a:custGeom>
              <a:avLst/>
              <a:gdLst>
                <a:gd name="connsiteX0" fmla="*/ 280301 w 553957"/>
                <a:gd name="connsiteY0" fmla="*/ 0 h 382023"/>
                <a:gd name="connsiteX1" fmla="*/ 439074 w 553957"/>
                <a:gd name="connsiteY1" fmla="*/ 207009 h 382023"/>
                <a:gd name="connsiteX2" fmla="*/ 553957 w 553957"/>
                <a:gd name="connsiteY2" fmla="*/ 372455 h 382023"/>
                <a:gd name="connsiteX3" fmla="*/ 443305 w 553957"/>
                <a:gd name="connsiteY3" fmla="*/ 343228 h 382023"/>
                <a:gd name="connsiteX4" fmla="*/ 293515 w 553957"/>
                <a:gd name="connsiteY4" fmla="*/ 330380 h 382023"/>
                <a:gd name="connsiteX5" fmla="*/ 280301 w 553957"/>
                <a:gd name="connsiteY5" fmla="*/ 331513 h 382023"/>
                <a:gd name="connsiteX6" fmla="*/ 280300 w 553957"/>
                <a:gd name="connsiteY6" fmla="*/ 0 h 382023"/>
                <a:gd name="connsiteX7" fmla="*/ 280300 w 553957"/>
                <a:gd name="connsiteY7" fmla="*/ 331514 h 382023"/>
                <a:gd name="connsiteX8" fmla="*/ 143726 w 553957"/>
                <a:gd name="connsiteY8" fmla="*/ 343228 h 382023"/>
                <a:gd name="connsiteX9" fmla="*/ 4211 w 553957"/>
                <a:gd name="connsiteY9" fmla="*/ 380078 h 382023"/>
                <a:gd name="connsiteX10" fmla="*/ 0 w 553957"/>
                <a:gd name="connsiteY10" fmla="*/ 382023 h 382023"/>
                <a:gd name="connsiteX11" fmla="*/ 121528 w 553957"/>
                <a:gd name="connsiteY11" fmla="*/ 207009 h 382023"/>
                <a:gd name="connsiteX12" fmla="*/ 280300 w 553957"/>
                <a:gd name="connsiteY12" fmla="*/ 0 h 382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3957" h="382023">
                  <a:moveTo>
                    <a:pt x="280301" y="0"/>
                  </a:moveTo>
                  <a:cubicBezTo>
                    <a:pt x="337673" y="72298"/>
                    <a:pt x="390636" y="141108"/>
                    <a:pt x="439074" y="207009"/>
                  </a:cubicBezTo>
                  <a:lnTo>
                    <a:pt x="553957" y="372455"/>
                  </a:lnTo>
                  <a:lnTo>
                    <a:pt x="443305" y="343228"/>
                  </a:lnTo>
                  <a:cubicBezTo>
                    <a:pt x="394921" y="334804"/>
                    <a:pt x="344825" y="330380"/>
                    <a:pt x="293515" y="330380"/>
                  </a:cubicBezTo>
                  <a:lnTo>
                    <a:pt x="280301" y="331513"/>
                  </a:lnTo>
                  <a:close/>
                  <a:moveTo>
                    <a:pt x="280300" y="0"/>
                  </a:moveTo>
                  <a:lnTo>
                    <a:pt x="280300" y="331514"/>
                  </a:lnTo>
                  <a:lnTo>
                    <a:pt x="143726" y="343228"/>
                  </a:lnTo>
                  <a:cubicBezTo>
                    <a:pt x="95342" y="351653"/>
                    <a:pt x="48672" y="364077"/>
                    <a:pt x="4211" y="380078"/>
                  </a:cubicBezTo>
                  <a:lnTo>
                    <a:pt x="0" y="382023"/>
                  </a:lnTo>
                  <a:lnTo>
                    <a:pt x="121528" y="207009"/>
                  </a:lnTo>
                  <a:cubicBezTo>
                    <a:pt x="169965" y="141108"/>
                    <a:pt x="222928" y="72298"/>
                    <a:pt x="280300" y="0"/>
                  </a:cubicBezTo>
                  <a:close/>
                </a:path>
              </a:pathLst>
            </a:custGeom>
            <a:solidFill>
              <a:srgbClr val="08B5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D72CE7B-4DFF-47D3-AEBD-FCEC839FBA9E}"/>
              </a:ext>
            </a:extLst>
          </p:cNvPr>
          <p:cNvGrpSpPr/>
          <p:nvPr/>
        </p:nvGrpSpPr>
        <p:grpSpPr>
          <a:xfrm rot="2440965">
            <a:off x="11076796" y="2780976"/>
            <a:ext cx="550715" cy="902002"/>
            <a:chOff x="3212000" y="311291"/>
            <a:chExt cx="1063039" cy="1741123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F4153141-01AF-4AF4-ACC9-5C3FD3BC7AC1}"/>
                </a:ext>
              </a:extLst>
            </p:cNvPr>
            <p:cNvSpPr/>
            <p:nvPr/>
          </p:nvSpPr>
          <p:spPr>
            <a:xfrm>
              <a:off x="3212000" y="311291"/>
              <a:ext cx="1063039" cy="1741123"/>
            </a:xfrm>
            <a:custGeom>
              <a:avLst/>
              <a:gdLst>
                <a:gd name="connsiteX0" fmla="*/ 745739 w 1491479"/>
                <a:gd name="connsiteY0" fmla="*/ 0 h 2442853"/>
                <a:gd name="connsiteX1" fmla="*/ 745739 w 1491479"/>
                <a:gd name="connsiteY1" fmla="*/ 840798 h 2442853"/>
                <a:gd name="connsiteX2" fmla="*/ 745740 w 1491479"/>
                <a:gd name="connsiteY2" fmla="*/ 840798 h 2442853"/>
                <a:gd name="connsiteX3" fmla="*/ 745740 w 1491479"/>
                <a:gd name="connsiteY3" fmla="*/ 0 h 2442853"/>
                <a:gd name="connsiteX4" fmla="*/ 1406734 w 1491479"/>
                <a:gd name="connsiteY4" fmla="*/ 1910393 h 2442853"/>
                <a:gd name="connsiteX5" fmla="*/ 1388550 w 1491479"/>
                <a:gd name="connsiteY5" fmla="*/ 1952423 h 2442853"/>
                <a:gd name="connsiteX6" fmla="*/ 1388243 w 1491479"/>
                <a:gd name="connsiteY6" fmla="*/ 1953558 h 2442853"/>
                <a:gd name="connsiteX7" fmla="*/ 1386129 w 1491479"/>
                <a:gd name="connsiteY7" fmla="*/ 1958020 h 2442853"/>
                <a:gd name="connsiteX8" fmla="*/ 1354123 w 1491479"/>
                <a:gd name="connsiteY8" fmla="*/ 2032000 h 2442853"/>
                <a:gd name="connsiteX9" fmla="*/ 1351081 w 1491479"/>
                <a:gd name="connsiteY9" fmla="*/ 2032000 h 2442853"/>
                <a:gd name="connsiteX10" fmla="*/ 1323773 w 1491479"/>
                <a:gd name="connsiteY10" fmla="*/ 2089642 h 2442853"/>
                <a:gd name="connsiteX11" fmla="*/ 743946 w 1491479"/>
                <a:gd name="connsiteY11" fmla="*/ 2442853 h 2442853"/>
                <a:gd name="connsiteX12" fmla="*/ 99649 w 1491479"/>
                <a:gd name="connsiteY12" fmla="*/ 1953558 h 2442853"/>
                <a:gd name="connsiteX13" fmla="*/ 93331 w 1491479"/>
                <a:gd name="connsiteY13" fmla="*/ 1930239 h 2442853"/>
                <a:gd name="connsiteX14" fmla="*/ 84745 w 1491479"/>
                <a:gd name="connsiteY14" fmla="*/ 1910393 h 2442853"/>
                <a:gd name="connsiteX15" fmla="*/ 745739 w 1491479"/>
                <a:gd name="connsiteY15" fmla="*/ 0 h 2442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91479" h="2442853">
                  <a:moveTo>
                    <a:pt x="745739" y="0"/>
                  </a:moveTo>
                  <a:lnTo>
                    <a:pt x="745739" y="840798"/>
                  </a:lnTo>
                  <a:lnTo>
                    <a:pt x="745740" y="840798"/>
                  </a:lnTo>
                  <a:lnTo>
                    <a:pt x="745740" y="0"/>
                  </a:lnTo>
                  <a:cubicBezTo>
                    <a:pt x="1389698" y="811492"/>
                    <a:pt x="1637730" y="1309790"/>
                    <a:pt x="1406734" y="1910393"/>
                  </a:cubicBezTo>
                  <a:lnTo>
                    <a:pt x="1388550" y="1952423"/>
                  </a:lnTo>
                  <a:lnTo>
                    <a:pt x="1388243" y="1953558"/>
                  </a:lnTo>
                  <a:lnTo>
                    <a:pt x="1386129" y="1958020"/>
                  </a:lnTo>
                  <a:lnTo>
                    <a:pt x="1354123" y="2032000"/>
                  </a:lnTo>
                  <a:lnTo>
                    <a:pt x="1351081" y="2032000"/>
                  </a:lnTo>
                  <a:lnTo>
                    <a:pt x="1323773" y="2089642"/>
                  </a:lnTo>
                  <a:cubicBezTo>
                    <a:pt x="1198113" y="2302744"/>
                    <a:pt x="985311" y="2442853"/>
                    <a:pt x="743946" y="2442853"/>
                  </a:cubicBezTo>
                  <a:cubicBezTo>
                    <a:pt x="454309" y="2442853"/>
                    <a:pt x="205801" y="2241096"/>
                    <a:pt x="99649" y="1953558"/>
                  </a:cubicBezTo>
                  <a:lnTo>
                    <a:pt x="93331" y="1930239"/>
                  </a:lnTo>
                  <a:lnTo>
                    <a:pt x="84745" y="1910393"/>
                  </a:lnTo>
                  <a:cubicBezTo>
                    <a:pt x="-146251" y="1309790"/>
                    <a:pt x="101781" y="811492"/>
                    <a:pt x="745739" y="0"/>
                  </a:cubicBezTo>
                  <a:close/>
                </a:path>
              </a:pathLst>
            </a:custGeom>
            <a:solidFill>
              <a:srgbClr val="0091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F8BAC5F0-2407-49AD-A8ED-6DDFAF5D71FB}"/>
                </a:ext>
              </a:extLst>
            </p:cNvPr>
            <p:cNvSpPr/>
            <p:nvPr/>
          </p:nvSpPr>
          <p:spPr>
            <a:xfrm>
              <a:off x="3232242" y="322280"/>
              <a:ext cx="1010113" cy="859572"/>
            </a:xfrm>
            <a:custGeom>
              <a:avLst/>
              <a:gdLst>
                <a:gd name="connsiteX0" fmla="*/ 505056 w 1010113"/>
                <a:gd name="connsiteY0" fmla="*/ 0 h 859572"/>
                <a:gd name="connsiteX1" fmla="*/ 505056 w 1010113"/>
                <a:gd name="connsiteY1" fmla="*/ 599272 h 859572"/>
                <a:gd name="connsiteX2" fmla="*/ 505057 w 1010113"/>
                <a:gd name="connsiteY2" fmla="*/ 599272 h 859572"/>
                <a:gd name="connsiteX3" fmla="*/ 505057 w 1010113"/>
                <a:gd name="connsiteY3" fmla="*/ 0 h 859572"/>
                <a:gd name="connsiteX4" fmla="*/ 974472 w 1010113"/>
                <a:gd name="connsiteY4" fmla="*/ 737174 h 859572"/>
                <a:gd name="connsiteX5" fmla="*/ 1010113 w 1010113"/>
                <a:gd name="connsiteY5" fmla="*/ 859572 h 859572"/>
                <a:gd name="connsiteX6" fmla="*/ 947328 w 1010113"/>
                <a:gd name="connsiteY6" fmla="*/ 802561 h 859572"/>
                <a:gd name="connsiteX7" fmla="*/ 505056 w 1010113"/>
                <a:gd name="connsiteY7" fmla="*/ 653883 h 859572"/>
                <a:gd name="connsiteX8" fmla="*/ 62784 w 1010113"/>
                <a:gd name="connsiteY8" fmla="*/ 802561 h 859572"/>
                <a:gd name="connsiteX9" fmla="*/ 0 w 1010113"/>
                <a:gd name="connsiteY9" fmla="*/ 859571 h 859572"/>
                <a:gd name="connsiteX10" fmla="*/ 35641 w 1010113"/>
                <a:gd name="connsiteY10" fmla="*/ 737174 h 859572"/>
                <a:gd name="connsiteX11" fmla="*/ 505056 w 1010113"/>
                <a:gd name="connsiteY11" fmla="*/ 0 h 85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10113" h="859572">
                  <a:moveTo>
                    <a:pt x="505056" y="0"/>
                  </a:moveTo>
                  <a:lnTo>
                    <a:pt x="505056" y="599272"/>
                  </a:lnTo>
                  <a:lnTo>
                    <a:pt x="505057" y="599272"/>
                  </a:lnTo>
                  <a:lnTo>
                    <a:pt x="505057" y="0"/>
                  </a:lnTo>
                  <a:cubicBezTo>
                    <a:pt x="734545" y="289192"/>
                    <a:pt x="893484" y="522578"/>
                    <a:pt x="974472" y="737174"/>
                  </a:cubicBezTo>
                  <a:lnTo>
                    <a:pt x="1010113" y="859572"/>
                  </a:lnTo>
                  <a:lnTo>
                    <a:pt x="947328" y="802561"/>
                  </a:lnTo>
                  <a:cubicBezTo>
                    <a:pt x="821079" y="708694"/>
                    <a:pt x="668883" y="653883"/>
                    <a:pt x="505056" y="653883"/>
                  </a:cubicBezTo>
                  <a:cubicBezTo>
                    <a:pt x="341229" y="653883"/>
                    <a:pt x="189033" y="708694"/>
                    <a:pt x="62784" y="802561"/>
                  </a:cubicBezTo>
                  <a:lnTo>
                    <a:pt x="0" y="859571"/>
                  </a:lnTo>
                  <a:lnTo>
                    <a:pt x="35641" y="737174"/>
                  </a:lnTo>
                  <a:cubicBezTo>
                    <a:pt x="116629" y="522578"/>
                    <a:pt x="275568" y="289192"/>
                    <a:pt x="505056" y="0"/>
                  </a:cubicBezTo>
                  <a:close/>
                </a:path>
              </a:pathLst>
            </a:custGeom>
            <a:solidFill>
              <a:srgbClr val="02A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9A096D3E-C757-482F-9C3C-5DAD9B20FBDB}"/>
                </a:ext>
              </a:extLst>
            </p:cNvPr>
            <p:cNvSpPr/>
            <p:nvPr/>
          </p:nvSpPr>
          <p:spPr>
            <a:xfrm>
              <a:off x="3466539" y="322280"/>
              <a:ext cx="553957" cy="382023"/>
            </a:xfrm>
            <a:custGeom>
              <a:avLst/>
              <a:gdLst>
                <a:gd name="connsiteX0" fmla="*/ 280301 w 553957"/>
                <a:gd name="connsiteY0" fmla="*/ 0 h 382023"/>
                <a:gd name="connsiteX1" fmla="*/ 439074 w 553957"/>
                <a:gd name="connsiteY1" fmla="*/ 207009 h 382023"/>
                <a:gd name="connsiteX2" fmla="*/ 553957 w 553957"/>
                <a:gd name="connsiteY2" fmla="*/ 372455 h 382023"/>
                <a:gd name="connsiteX3" fmla="*/ 443305 w 553957"/>
                <a:gd name="connsiteY3" fmla="*/ 343228 h 382023"/>
                <a:gd name="connsiteX4" fmla="*/ 293515 w 553957"/>
                <a:gd name="connsiteY4" fmla="*/ 330380 h 382023"/>
                <a:gd name="connsiteX5" fmla="*/ 280301 w 553957"/>
                <a:gd name="connsiteY5" fmla="*/ 331513 h 382023"/>
                <a:gd name="connsiteX6" fmla="*/ 280300 w 553957"/>
                <a:gd name="connsiteY6" fmla="*/ 0 h 382023"/>
                <a:gd name="connsiteX7" fmla="*/ 280300 w 553957"/>
                <a:gd name="connsiteY7" fmla="*/ 331514 h 382023"/>
                <a:gd name="connsiteX8" fmla="*/ 143726 w 553957"/>
                <a:gd name="connsiteY8" fmla="*/ 343228 h 382023"/>
                <a:gd name="connsiteX9" fmla="*/ 4211 w 553957"/>
                <a:gd name="connsiteY9" fmla="*/ 380078 h 382023"/>
                <a:gd name="connsiteX10" fmla="*/ 0 w 553957"/>
                <a:gd name="connsiteY10" fmla="*/ 382023 h 382023"/>
                <a:gd name="connsiteX11" fmla="*/ 121528 w 553957"/>
                <a:gd name="connsiteY11" fmla="*/ 207009 h 382023"/>
                <a:gd name="connsiteX12" fmla="*/ 280300 w 553957"/>
                <a:gd name="connsiteY12" fmla="*/ 0 h 382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3957" h="382023">
                  <a:moveTo>
                    <a:pt x="280301" y="0"/>
                  </a:moveTo>
                  <a:cubicBezTo>
                    <a:pt x="337673" y="72298"/>
                    <a:pt x="390636" y="141108"/>
                    <a:pt x="439074" y="207009"/>
                  </a:cubicBezTo>
                  <a:lnTo>
                    <a:pt x="553957" y="372455"/>
                  </a:lnTo>
                  <a:lnTo>
                    <a:pt x="443305" y="343228"/>
                  </a:lnTo>
                  <a:cubicBezTo>
                    <a:pt x="394921" y="334804"/>
                    <a:pt x="344825" y="330380"/>
                    <a:pt x="293515" y="330380"/>
                  </a:cubicBezTo>
                  <a:lnTo>
                    <a:pt x="280301" y="331513"/>
                  </a:lnTo>
                  <a:close/>
                  <a:moveTo>
                    <a:pt x="280300" y="0"/>
                  </a:moveTo>
                  <a:lnTo>
                    <a:pt x="280300" y="331514"/>
                  </a:lnTo>
                  <a:lnTo>
                    <a:pt x="143726" y="343228"/>
                  </a:lnTo>
                  <a:cubicBezTo>
                    <a:pt x="95342" y="351653"/>
                    <a:pt x="48672" y="364077"/>
                    <a:pt x="4211" y="380078"/>
                  </a:cubicBezTo>
                  <a:lnTo>
                    <a:pt x="0" y="382023"/>
                  </a:lnTo>
                  <a:lnTo>
                    <a:pt x="121528" y="207009"/>
                  </a:lnTo>
                  <a:cubicBezTo>
                    <a:pt x="169965" y="141108"/>
                    <a:pt x="222928" y="72298"/>
                    <a:pt x="280300" y="0"/>
                  </a:cubicBezTo>
                  <a:close/>
                </a:path>
              </a:pathLst>
            </a:custGeom>
            <a:solidFill>
              <a:srgbClr val="08B5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E44ED4B-5D3B-4377-85D3-3CF7522DC135}"/>
              </a:ext>
            </a:extLst>
          </p:cNvPr>
          <p:cNvGrpSpPr/>
          <p:nvPr/>
        </p:nvGrpSpPr>
        <p:grpSpPr>
          <a:xfrm rot="7032390">
            <a:off x="11165026" y="3246344"/>
            <a:ext cx="550715" cy="902002"/>
            <a:chOff x="3212000" y="311291"/>
            <a:chExt cx="1063039" cy="1741123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2CA7F758-87BC-4797-BCDF-5D7A515056EF}"/>
                </a:ext>
              </a:extLst>
            </p:cNvPr>
            <p:cNvSpPr/>
            <p:nvPr/>
          </p:nvSpPr>
          <p:spPr>
            <a:xfrm>
              <a:off x="3212000" y="311291"/>
              <a:ext cx="1063039" cy="1741123"/>
            </a:xfrm>
            <a:custGeom>
              <a:avLst/>
              <a:gdLst>
                <a:gd name="connsiteX0" fmla="*/ 745739 w 1491479"/>
                <a:gd name="connsiteY0" fmla="*/ 0 h 2442853"/>
                <a:gd name="connsiteX1" fmla="*/ 745739 w 1491479"/>
                <a:gd name="connsiteY1" fmla="*/ 840798 h 2442853"/>
                <a:gd name="connsiteX2" fmla="*/ 745740 w 1491479"/>
                <a:gd name="connsiteY2" fmla="*/ 840798 h 2442853"/>
                <a:gd name="connsiteX3" fmla="*/ 745740 w 1491479"/>
                <a:gd name="connsiteY3" fmla="*/ 0 h 2442853"/>
                <a:gd name="connsiteX4" fmla="*/ 1406734 w 1491479"/>
                <a:gd name="connsiteY4" fmla="*/ 1910393 h 2442853"/>
                <a:gd name="connsiteX5" fmla="*/ 1388550 w 1491479"/>
                <a:gd name="connsiteY5" fmla="*/ 1952423 h 2442853"/>
                <a:gd name="connsiteX6" fmla="*/ 1388243 w 1491479"/>
                <a:gd name="connsiteY6" fmla="*/ 1953558 h 2442853"/>
                <a:gd name="connsiteX7" fmla="*/ 1386129 w 1491479"/>
                <a:gd name="connsiteY7" fmla="*/ 1958020 h 2442853"/>
                <a:gd name="connsiteX8" fmla="*/ 1354123 w 1491479"/>
                <a:gd name="connsiteY8" fmla="*/ 2032000 h 2442853"/>
                <a:gd name="connsiteX9" fmla="*/ 1351081 w 1491479"/>
                <a:gd name="connsiteY9" fmla="*/ 2032000 h 2442853"/>
                <a:gd name="connsiteX10" fmla="*/ 1323773 w 1491479"/>
                <a:gd name="connsiteY10" fmla="*/ 2089642 h 2442853"/>
                <a:gd name="connsiteX11" fmla="*/ 743946 w 1491479"/>
                <a:gd name="connsiteY11" fmla="*/ 2442853 h 2442853"/>
                <a:gd name="connsiteX12" fmla="*/ 99649 w 1491479"/>
                <a:gd name="connsiteY12" fmla="*/ 1953558 h 2442853"/>
                <a:gd name="connsiteX13" fmla="*/ 93331 w 1491479"/>
                <a:gd name="connsiteY13" fmla="*/ 1930239 h 2442853"/>
                <a:gd name="connsiteX14" fmla="*/ 84745 w 1491479"/>
                <a:gd name="connsiteY14" fmla="*/ 1910393 h 2442853"/>
                <a:gd name="connsiteX15" fmla="*/ 745739 w 1491479"/>
                <a:gd name="connsiteY15" fmla="*/ 0 h 2442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91479" h="2442853">
                  <a:moveTo>
                    <a:pt x="745739" y="0"/>
                  </a:moveTo>
                  <a:lnTo>
                    <a:pt x="745739" y="840798"/>
                  </a:lnTo>
                  <a:lnTo>
                    <a:pt x="745740" y="840798"/>
                  </a:lnTo>
                  <a:lnTo>
                    <a:pt x="745740" y="0"/>
                  </a:lnTo>
                  <a:cubicBezTo>
                    <a:pt x="1389698" y="811492"/>
                    <a:pt x="1637730" y="1309790"/>
                    <a:pt x="1406734" y="1910393"/>
                  </a:cubicBezTo>
                  <a:lnTo>
                    <a:pt x="1388550" y="1952423"/>
                  </a:lnTo>
                  <a:lnTo>
                    <a:pt x="1388243" y="1953558"/>
                  </a:lnTo>
                  <a:lnTo>
                    <a:pt x="1386129" y="1958020"/>
                  </a:lnTo>
                  <a:lnTo>
                    <a:pt x="1354123" y="2032000"/>
                  </a:lnTo>
                  <a:lnTo>
                    <a:pt x="1351081" y="2032000"/>
                  </a:lnTo>
                  <a:lnTo>
                    <a:pt x="1323773" y="2089642"/>
                  </a:lnTo>
                  <a:cubicBezTo>
                    <a:pt x="1198113" y="2302744"/>
                    <a:pt x="985311" y="2442853"/>
                    <a:pt x="743946" y="2442853"/>
                  </a:cubicBezTo>
                  <a:cubicBezTo>
                    <a:pt x="454309" y="2442853"/>
                    <a:pt x="205801" y="2241096"/>
                    <a:pt x="99649" y="1953558"/>
                  </a:cubicBezTo>
                  <a:lnTo>
                    <a:pt x="93331" y="1930239"/>
                  </a:lnTo>
                  <a:lnTo>
                    <a:pt x="84745" y="1910393"/>
                  </a:lnTo>
                  <a:cubicBezTo>
                    <a:pt x="-146251" y="1309790"/>
                    <a:pt x="101781" y="811492"/>
                    <a:pt x="745739" y="0"/>
                  </a:cubicBezTo>
                  <a:close/>
                </a:path>
              </a:pathLst>
            </a:custGeom>
            <a:solidFill>
              <a:srgbClr val="0091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529FF7C-AA70-4F3D-AD48-60C69652B52A}"/>
                </a:ext>
              </a:extLst>
            </p:cNvPr>
            <p:cNvSpPr/>
            <p:nvPr/>
          </p:nvSpPr>
          <p:spPr>
            <a:xfrm>
              <a:off x="3232242" y="322280"/>
              <a:ext cx="1010113" cy="859572"/>
            </a:xfrm>
            <a:custGeom>
              <a:avLst/>
              <a:gdLst>
                <a:gd name="connsiteX0" fmla="*/ 505056 w 1010113"/>
                <a:gd name="connsiteY0" fmla="*/ 0 h 859572"/>
                <a:gd name="connsiteX1" fmla="*/ 505056 w 1010113"/>
                <a:gd name="connsiteY1" fmla="*/ 599272 h 859572"/>
                <a:gd name="connsiteX2" fmla="*/ 505057 w 1010113"/>
                <a:gd name="connsiteY2" fmla="*/ 599272 h 859572"/>
                <a:gd name="connsiteX3" fmla="*/ 505057 w 1010113"/>
                <a:gd name="connsiteY3" fmla="*/ 0 h 859572"/>
                <a:gd name="connsiteX4" fmla="*/ 974472 w 1010113"/>
                <a:gd name="connsiteY4" fmla="*/ 737174 h 859572"/>
                <a:gd name="connsiteX5" fmla="*/ 1010113 w 1010113"/>
                <a:gd name="connsiteY5" fmla="*/ 859572 h 859572"/>
                <a:gd name="connsiteX6" fmla="*/ 947328 w 1010113"/>
                <a:gd name="connsiteY6" fmla="*/ 802561 h 859572"/>
                <a:gd name="connsiteX7" fmla="*/ 505056 w 1010113"/>
                <a:gd name="connsiteY7" fmla="*/ 653883 h 859572"/>
                <a:gd name="connsiteX8" fmla="*/ 62784 w 1010113"/>
                <a:gd name="connsiteY8" fmla="*/ 802561 h 859572"/>
                <a:gd name="connsiteX9" fmla="*/ 0 w 1010113"/>
                <a:gd name="connsiteY9" fmla="*/ 859571 h 859572"/>
                <a:gd name="connsiteX10" fmla="*/ 35641 w 1010113"/>
                <a:gd name="connsiteY10" fmla="*/ 737174 h 859572"/>
                <a:gd name="connsiteX11" fmla="*/ 505056 w 1010113"/>
                <a:gd name="connsiteY11" fmla="*/ 0 h 85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10113" h="859572">
                  <a:moveTo>
                    <a:pt x="505056" y="0"/>
                  </a:moveTo>
                  <a:lnTo>
                    <a:pt x="505056" y="599272"/>
                  </a:lnTo>
                  <a:lnTo>
                    <a:pt x="505057" y="599272"/>
                  </a:lnTo>
                  <a:lnTo>
                    <a:pt x="505057" y="0"/>
                  </a:lnTo>
                  <a:cubicBezTo>
                    <a:pt x="734545" y="289192"/>
                    <a:pt x="893484" y="522578"/>
                    <a:pt x="974472" y="737174"/>
                  </a:cubicBezTo>
                  <a:lnTo>
                    <a:pt x="1010113" y="859572"/>
                  </a:lnTo>
                  <a:lnTo>
                    <a:pt x="947328" y="802561"/>
                  </a:lnTo>
                  <a:cubicBezTo>
                    <a:pt x="821079" y="708694"/>
                    <a:pt x="668883" y="653883"/>
                    <a:pt x="505056" y="653883"/>
                  </a:cubicBezTo>
                  <a:cubicBezTo>
                    <a:pt x="341229" y="653883"/>
                    <a:pt x="189033" y="708694"/>
                    <a:pt x="62784" y="802561"/>
                  </a:cubicBezTo>
                  <a:lnTo>
                    <a:pt x="0" y="859571"/>
                  </a:lnTo>
                  <a:lnTo>
                    <a:pt x="35641" y="737174"/>
                  </a:lnTo>
                  <a:cubicBezTo>
                    <a:pt x="116629" y="522578"/>
                    <a:pt x="275568" y="289192"/>
                    <a:pt x="505056" y="0"/>
                  </a:cubicBezTo>
                  <a:close/>
                </a:path>
              </a:pathLst>
            </a:custGeom>
            <a:solidFill>
              <a:srgbClr val="02A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5D1E37B-9838-470B-9418-CB82337B5CE1}"/>
                </a:ext>
              </a:extLst>
            </p:cNvPr>
            <p:cNvSpPr/>
            <p:nvPr/>
          </p:nvSpPr>
          <p:spPr>
            <a:xfrm>
              <a:off x="3466539" y="322280"/>
              <a:ext cx="553957" cy="382023"/>
            </a:xfrm>
            <a:custGeom>
              <a:avLst/>
              <a:gdLst>
                <a:gd name="connsiteX0" fmla="*/ 280301 w 553957"/>
                <a:gd name="connsiteY0" fmla="*/ 0 h 382023"/>
                <a:gd name="connsiteX1" fmla="*/ 439074 w 553957"/>
                <a:gd name="connsiteY1" fmla="*/ 207009 h 382023"/>
                <a:gd name="connsiteX2" fmla="*/ 553957 w 553957"/>
                <a:gd name="connsiteY2" fmla="*/ 372455 h 382023"/>
                <a:gd name="connsiteX3" fmla="*/ 443305 w 553957"/>
                <a:gd name="connsiteY3" fmla="*/ 343228 h 382023"/>
                <a:gd name="connsiteX4" fmla="*/ 293515 w 553957"/>
                <a:gd name="connsiteY4" fmla="*/ 330380 h 382023"/>
                <a:gd name="connsiteX5" fmla="*/ 280301 w 553957"/>
                <a:gd name="connsiteY5" fmla="*/ 331513 h 382023"/>
                <a:gd name="connsiteX6" fmla="*/ 280300 w 553957"/>
                <a:gd name="connsiteY6" fmla="*/ 0 h 382023"/>
                <a:gd name="connsiteX7" fmla="*/ 280300 w 553957"/>
                <a:gd name="connsiteY7" fmla="*/ 331514 h 382023"/>
                <a:gd name="connsiteX8" fmla="*/ 143726 w 553957"/>
                <a:gd name="connsiteY8" fmla="*/ 343228 h 382023"/>
                <a:gd name="connsiteX9" fmla="*/ 4211 w 553957"/>
                <a:gd name="connsiteY9" fmla="*/ 380078 h 382023"/>
                <a:gd name="connsiteX10" fmla="*/ 0 w 553957"/>
                <a:gd name="connsiteY10" fmla="*/ 382023 h 382023"/>
                <a:gd name="connsiteX11" fmla="*/ 121528 w 553957"/>
                <a:gd name="connsiteY11" fmla="*/ 207009 h 382023"/>
                <a:gd name="connsiteX12" fmla="*/ 280300 w 553957"/>
                <a:gd name="connsiteY12" fmla="*/ 0 h 382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3957" h="382023">
                  <a:moveTo>
                    <a:pt x="280301" y="0"/>
                  </a:moveTo>
                  <a:cubicBezTo>
                    <a:pt x="337673" y="72298"/>
                    <a:pt x="390636" y="141108"/>
                    <a:pt x="439074" y="207009"/>
                  </a:cubicBezTo>
                  <a:lnTo>
                    <a:pt x="553957" y="372455"/>
                  </a:lnTo>
                  <a:lnTo>
                    <a:pt x="443305" y="343228"/>
                  </a:lnTo>
                  <a:cubicBezTo>
                    <a:pt x="394921" y="334804"/>
                    <a:pt x="344825" y="330380"/>
                    <a:pt x="293515" y="330380"/>
                  </a:cubicBezTo>
                  <a:lnTo>
                    <a:pt x="280301" y="331513"/>
                  </a:lnTo>
                  <a:close/>
                  <a:moveTo>
                    <a:pt x="280300" y="0"/>
                  </a:moveTo>
                  <a:lnTo>
                    <a:pt x="280300" y="331514"/>
                  </a:lnTo>
                  <a:lnTo>
                    <a:pt x="143726" y="343228"/>
                  </a:lnTo>
                  <a:cubicBezTo>
                    <a:pt x="95342" y="351653"/>
                    <a:pt x="48672" y="364077"/>
                    <a:pt x="4211" y="380078"/>
                  </a:cubicBezTo>
                  <a:lnTo>
                    <a:pt x="0" y="382023"/>
                  </a:lnTo>
                  <a:lnTo>
                    <a:pt x="121528" y="207009"/>
                  </a:lnTo>
                  <a:cubicBezTo>
                    <a:pt x="169965" y="141108"/>
                    <a:pt x="222928" y="72298"/>
                    <a:pt x="280300" y="0"/>
                  </a:cubicBezTo>
                  <a:close/>
                </a:path>
              </a:pathLst>
            </a:custGeom>
            <a:solidFill>
              <a:srgbClr val="08B5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8EA3FB0-99E6-4632-B948-48E6C92F3BFB}"/>
              </a:ext>
            </a:extLst>
          </p:cNvPr>
          <p:cNvGrpSpPr/>
          <p:nvPr/>
        </p:nvGrpSpPr>
        <p:grpSpPr>
          <a:xfrm rot="1984977">
            <a:off x="9053017" y="2309532"/>
            <a:ext cx="933030" cy="1528185"/>
            <a:chOff x="3212000" y="311291"/>
            <a:chExt cx="1063039" cy="1741123"/>
          </a:xfrm>
        </p:grpSpPr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6F3E0C6-3C78-4700-B5A4-450722A1500D}"/>
                </a:ext>
              </a:extLst>
            </p:cNvPr>
            <p:cNvSpPr/>
            <p:nvPr/>
          </p:nvSpPr>
          <p:spPr>
            <a:xfrm>
              <a:off x="3212000" y="311291"/>
              <a:ext cx="1063039" cy="1741123"/>
            </a:xfrm>
            <a:custGeom>
              <a:avLst/>
              <a:gdLst>
                <a:gd name="connsiteX0" fmla="*/ 745739 w 1491479"/>
                <a:gd name="connsiteY0" fmla="*/ 0 h 2442853"/>
                <a:gd name="connsiteX1" fmla="*/ 745739 w 1491479"/>
                <a:gd name="connsiteY1" fmla="*/ 840798 h 2442853"/>
                <a:gd name="connsiteX2" fmla="*/ 745740 w 1491479"/>
                <a:gd name="connsiteY2" fmla="*/ 840798 h 2442853"/>
                <a:gd name="connsiteX3" fmla="*/ 745740 w 1491479"/>
                <a:gd name="connsiteY3" fmla="*/ 0 h 2442853"/>
                <a:gd name="connsiteX4" fmla="*/ 1406734 w 1491479"/>
                <a:gd name="connsiteY4" fmla="*/ 1910393 h 2442853"/>
                <a:gd name="connsiteX5" fmla="*/ 1388550 w 1491479"/>
                <a:gd name="connsiteY5" fmla="*/ 1952423 h 2442853"/>
                <a:gd name="connsiteX6" fmla="*/ 1388243 w 1491479"/>
                <a:gd name="connsiteY6" fmla="*/ 1953558 h 2442853"/>
                <a:gd name="connsiteX7" fmla="*/ 1386129 w 1491479"/>
                <a:gd name="connsiteY7" fmla="*/ 1958020 h 2442853"/>
                <a:gd name="connsiteX8" fmla="*/ 1354123 w 1491479"/>
                <a:gd name="connsiteY8" fmla="*/ 2032000 h 2442853"/>
                <a:gd name="connsiteX9" fmla="*/ 1351081 w 1491479"/>
                <a:gd name="connsiteY9" fmla="*/ 2032000 h 2442853"/>
                <a:gd name="connsiteX10" fmla="*/ 1323773 w 1491479"/>
                <a:gd name="connsiteY10" fmla="*/ 2089642 h 2442853"/>
                <a:gd name="connsiteX11" fmla="*/ 743946 w 1491479"/>
                <a:gd name="connsiteY11" fmla="*/ 2442853 h 2442853"/>
                <a:gd name="connsiteX12" fmla="*/ 99649 w 1491479"/>
                <a:gd name="connsiteY12" fmla="*/ 1953558 h 2442853"/>
                <a:gd name="connsiteX13" fmla="*/ 93331 w 1491479"/>
                <a:gd name="connsiteY13" fmla="*/ 1930239 h 2442853"/>
                <a:gd name="connsiteX14" fmla="*/ 84745 w 1491479"/>
                <a:gd name="connsiteY14" fmla="*/ 1910393 h 2442853"/>
                <a:gd name="connsiteX15" fmla="*/ 745739 w 1491479"/>
                <a:gd name="connsiteY15" fmla="*/ 0 h 2442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91479" h="2442853">
                  <a:moveTo>
                    <a:pt x="745739" y="0"/>
                  </a:moveTo>
                  <a:lnTo>
                    <a:pt x="745739" y="840798"/>
                  </a:lnTo>
                  <a:lnTo>
                    <a:pt x="745740" y="840798"/>
                  </a:lnTo>
                  <a:lnTo>
                    <a:pt x="745740" y="0"/>
                  </a:lnTo>
                  <a:cubicBezTo>
                    <a:pt x="1389698" y="811492"/>
                    <a:pt x="1637730" y="1309790"/>
                    <a:pt x="1406734" y="1910393"/>
                  </a:cubicBezTo>
                  <a:lnTo>
                    <a:pt x="1388550" y="1952423"/>
                  </a:lnTo>
                  <a:lnTo>
                    <a:pt x="1388243" y="1953558"/>
                  </a:lnTo>
                  <a:lnTo>
                    <a:pt x="1386129" y="1958020"/>
                  </a:lnTo>
                  <a:lnTo>
                    <a:pt x="1354123" y="2032000"/>
                  </a:lnTo>
                  <a:lnTo>
                    <a:pt x="1351081" y="2032000"/>
                  </a:lnTo>
                  <a:lnTo>
                    <a:pt x="1323773" y="2089642"/>
                  </a:lnTo>
                  <a:cubicBezTo>
                    <a:pt x="1198113" y="2302744"/>
                    <a:pt x="985311" y="2442853"/>
                    <a:pt x="743946" y="2442853"/>
                  </a:cubicBezTo>
                  <a:cubicBezTo>
                    <a:pt x="454309" y="2442853"/>
                    <a:pt x="205801" y="2241096"/>
                    <a:pt x="99649" y="1953558"/>
                  </a:cubicBezTo>
                  <a:lnTo>
                    <a:pt x="93331" y="1930239"/>
                  </a:lnTo>
                  <a:lnTo>
                    <a:pt x="84745" y="1910393"/>
                  </a:lnTo>
                  <a:cubicBezTo>
                    <a:pt x="-146251" y="1309790"/>
                    <a:pt x="101781" y="811492"/>
                    <a:pt x="745739" y="0"/>
                  </a:cubicBezTo>
                  <a:close/>
                </a:path>
              </a:pathLst>
            </a:custGeom>
            <a:solidFill>
              <a:srgbClr val="0091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FCFDA10-7CAE-499C-8075-426F12604D36}"/>
                </a:ext>
              </a:extLst>
            </p:cNvPr>
            <p:cNvSpPr/>
            <p:nvPr/>
          </p:nvSpPr>
          <p:spPr>
            <a:xfrm>
              <a:off x="3232242" y="322280"/>
              <a:ext cx="1010113" cy="859572"/>
            </a:xfrm>
            <a:custGeom>
              <a:avLst/>
              <a:gdLst>
                <a:gd name="connsiteX0" fmla="*/ 505056 w 1010113"/>
                <a:gd name="connsiteY0" fmla="*/ 0 h 859572"/>
                <a:gd name="connsiteX1" fmla="*/ 505056 w 1010113"/>
                <a:gd name="connsiteY1" fmla="*/ 599272 h 859572"/>
                <a:gd name="connsiteX2" fmla="*/ 505057 w 1010113"/>
                <a:gd name="connsiteY2" fmla="*/ 599272 h 859572"/>
                <a:gd name="connsiteX3" fmla="*/ 505057 w 1010113"/>
                <a:gd name="connsiteY3" fmla="*/ 0 h 859572"/>
                <a:gd name="connsiteX4" fmla="*/ 974472 w 1010113"/>
                <a:gd name="connsiteY4" fmla="*/ 737174 h 859572"/>
                <a:gd name="connsiteX5" fmla="*/ 1010113 w 1010113"/>
                <a:gd name="connsiteY5" fmla="*/ 859572 h 859572"/>
                <a:gd name="connsiteX6" fmla="*/ 947328 w 1010113"/>
                <a:gd name="connsiteY6" fmla="*/ 802561 h 859572"/>
                <a:gd name="connsiteX7" fmla="*/ 505056 w 1010113"/>
                <a:gd name="connsiteY7" fmla="*/ 653883 h 859572"/>
                <a:gd name="connsiteX8" fmla="*/ 62784 w 1010113"/>
                <a:gd name="connsiteY8" fmla="*/ 802561 h 859572"/>
                <a:gd name="connsiteX9" fmla="*/ 0 w 1010113"/>
                <a:gd name="connsiteY9" fmla="*/ 859571 h 859572"/>
                <a:gd name="connsiteX10" fmla="*/ 35641 w 1010113"/>
                <a:gd name="connsiteY10" fmla="*/ 737174 h 859572"/>
                <a:gd name="connsiteX11" fmla="*/ 505056 w 1010113"/>
                <a:gd name="connsiteY11" fmla="*/ 0 h 85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10113" h="859572">
                  <a:moveTo>
                    <a:pt x="505056" y="0"/>
                  </a:moveTo>
                  <a:lnTo>
                    <a:pt x="505056" y="599272"/>
                  </a:lnTo>
                  <a:lnTo>
                    <a:pt x="505057" y="599272"/>
                  </a:lnTo>
                  <a:lnTo>
                    <a:pt x="505057" y="0"/>
                  </a:lnTo>
                  <a:cubicBezTo>
                    <a:pt x="734545" y="289192"/>
                    <a:pt x="893484" y="522578"/>
                    <a:pt x="974472" y="737174"/>
                  </a:cubicBezTo>
                  <a:lnTo>
                    <a:pt x="1010113" y="859572"/>
                  </a:lnTo>
                  <a:lnTo>
                    <a:pt x="947328" y="802561"/>
                  </a:lnTo>
                  <a:cubicBezTo>
                    <a:pt x="821079" y="708694"/>
                    <a:pt x="668883" y="653883"/>
                    <a:pt x="505056" y="653883"/>
                  </a:cubicBezTo>
                  <a:cubicBezTo>
                    <a:pt x="341229" y="653883"/>
                    <a:pt x="189033" y="708694"/>
                    <a:pt x="62784" y="802561"/>
                  </a:cubicBezTo>
                  <a:lnTo>
                    <a:pt x="0" y="859571"/>
                  </a:lnTo>
                  <a:lnTo>
                    <a:pt x="35641" y="737174"/>
                  </a:lnTo>
                  <a:cubicBezTo>
                    <a:pt x="116629" y="522578"/>
                    <a:pt x="275568" y="289192"/>
                    <a:pt x="505056" y="0"/>
                  </a:cubicBezTo>
                  <a:close/>
                </a:path>
              </a:pathLst>
            </a:custGeom>
            <a:solidFill>
              <a:srgbClr val="02A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7833060A-05CE-46B1-98BC-DEDCF6D62EDC}"/>
                </a:ext>
              </a:extLst>
            </p:cNvPr>
            <p:cNvSpPr/>
            <p:nvPr/>
          </p:nvSpPr>
          <p:spPr>
            <a:xfrm>
              <a:off x="3466539" y="322280"/>
              <a:ext cx="553957" cy="382023"/>
            </a:xfrm>
            <a:custGeom>
              <a:avLst/>
              <a:gdLst>
                <a:gd name="connsiteX0" fmla="*/ 280301 w 553957"/>
                <a:gd name="connsiteY0" fmla="*/ 0 h 382023"/>
                <a:gd name="connsiteX1" fmla="*/ 439074 w 553957"/>
                <a:gd name="connsiteY1" fmla="*/ 207009 h 382023"/>
                <a:gd name="connsiteX2" fmla="*/ 553957 w 553957"/>
                <a:gd name="connsiteY2" fmla="*/ 372455 h 382023"/>
                <a:gd name="connsiteX3" fmla="*/ 443305 w 553957"/>
                <a:gd name="connsiteY3" fmla="*/ 343228 h 382023"/>
                <a:gd name="connsiteX4" fmla="*/ 293515 w 553957"/>
                <a:gd name="connsiteY4" fmla="*/ 330380 h 382023"/>
                <a:gd name="connsiteX5" fmla="*/ 280301 w 553957"/>
                <a:gd name="connsiteY5" fmla="*/ 331513 h 382023"/>
                <a:gd name="connsiteX6" fmla="*/ 280300 w 553957"/>
                <a:gd name="connsiteY6" fmla="*/ 0 h 382023"/>
                <a:gd name="connsiteX7" fmla="*/ 280300 w 553957"/>
                <a:gd name="connsiteY7" fmla="*/ 331514 h 382023"/>
                <a:gd name="connsiteX8" fmla="*/ 143726 w 553957"/>
                <a:gd name="connsiteY8" fmla="*/ 343228 h 382023"/>
                <a:gd name="connsiteX9" fmla="*/ 4211 w 553957"/>
                <a:gd name="connsiteY9" fmla="*/ 380078 h 382023"/>
                <a:gd name="connsiteX10" fmla="*/ 0 w 553957"/>
                <a:gd name="connsiteY10" fmla="*/ 382023 h 382023"/>
                <a:gd name="connsiteX11" fmla="*/ 121528 w 553957"/>
                <a:gd name="connsiteY11" fmla="*/ 207009 h 382023"/>
                <a:gd name="connsiteX12" fmla="*/ 280300 w 553957"/>
                <a:gd name="connsiteY12" fmla="*/ 0 h 382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3957" h="382023">
                  <a:moveTo>
                    <a:pt x="280301" y="0"/>
                  </a:moveTo>
                  <a:cubicBezTo>
                    <a:pt x="337673" y="72298"/>
                    <a:pt x="390636" y="141108"/>
                    <a:pt x="439074" y="207009"/>
                  </a:cubicBezTo>
                  <a:lnTo>
                    <a:pt x="553957" y="372455"/>
                  </a:lnTo>
                  <a:lnTo>
                    <a:pt x="443305" y="343228"/>
                  </a:lnTo>
                  <a:cubicBezTo>
                    <a:pt x="394921" y="334804"/>
                    <a:pt x="344825" y="330380"/>
                    <a:pt x="293515" y="330380"/>
                  </a:cubicBezTo>
                  <a:lnTo>
                    <a:pt x="280301" y="331513"/>
                  </a:lnTo>
                  <a:close/>
                  <a:moveTo>
                    <a:pt x="280300" y="0"/>
                  </a:moveTo>
                  <a:lnTo>
                    <a:pt x="280300" y="331514"/>
                  </a:lnTo>
                  <a:lnTo>
                    <a:pt x="143726" y="343228"/>
                  </a:lnTo>
                  <a:cubicBezTo>
                    <a:pt x="95342" y="351653"/>
                    <a:pt x="48672" y="364077"/>
                    <a:pt x="4211" y="380078"/>
                  </a:cubicBezTo>
                  <a:lnTo>
                    <a:pt x="0" y="382023"/>
                  </a:lnTo>
                  <a:lnTo>
                    <a:pt x="121528" y="207009"/>
                  </a:lnTo>
                  <a:cubicBezTo>
                    <a:pt x="169965" y="141108"/>
                    <a:pt x="222928" y="72298"/>
                    <a:pt x="280300" y="0"/>
                  </a:cubicBezTo>
                  <a:close/>
                </a:path>
              </a:pathLst>
            </a:custGeom>
            <a:solidFill>
              <a:srgbClr val="08B5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906F85B9-42A6-4D83-87FF-876C5BF06675}"/>
              </a:ext>
            </a:extLst>
          </p:cNvPr>
          <p:cNvGrpSpPr/>
          <p:nvPr/>
        </p:nvGrpSpPr>
        <p:grpSpPr>
          <a:xfrm rot="9078286">
            <a:off x="9007474" y="4130861"/>
            <a:ext cx="550715" cy="902002"/>
            <a:chOff x="3212000" y="311291"/>
            <a:chExt cx="1063039" cy="1741123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7ED681FF-6008-43BC-A0F0-E1389815E619}"/>
                </a:ext>
              </a:extLst>
            </p:cNvPr>
            <p:cNvSpPr/>
            <p:nvPr/>
          </p:nvSpPr>
          <p:spPr>
            <a:xfrm>
              <a:off x="3212000" y="311291"/>
              <a:ext cx="1063039" cy="1741123"/>
            </a:xfrm>
            <a:custGeom>
              <a:avLst/>
              <a:gdLst>
                <a:gd name="connsiteX0" fmla="*/ 745739 w 1491479"/>
                <a:gd name="connsiteY0" fmla="*/ 0 h 2442853"/>
                <a:gd name="connsiteX1" fmla="*/ 745739 w 1491479"/>
                <a:gd name="connsiteY1" fmla="*/ 840798 h 2442853"/>
                <a:gd name="connsiteX2" fmla="*/ 745740 w 1491479"/>
                <a:gd name="connsiteY2" fmla="*/ 840798 h 2442853"/>
                <a:gd name="connsiteX3" fmla="*/ 745740 w 1491479"/>
                <a:gd name="connsiteY3" fmla="*/ 0 h 2442853"/>
                <a:gd name="connsiteX4" fmla="*/ 1406734 w 1491479"/>
                <a:gd name="connsiteY4" fmla="*/ 1910393 h 2442853"/>
                <a:gd name="connsiteX5" fmla="*/ 1388550 w 1491479"/>
                <a:gd name="connsiteY5" fmla="*/ 1952423 h 2442853"/>
                <a:gd name="connsiteX6" fmla="*/ 1388243 w 1491479"/>
                <a:gd name="connsiteY6" fmla="*/ 1953558 h 2442853"/>
                <a:gd name="connsiteX7" fmla="*/ 1386129 w 1491479"/>
                <a:gd name="connsiteY7" fmla="*/ 1958020 h 2442853"/>
                <a:gd name="connsiteX8" fmla="*/ 1354123 w 1491479"/>
                <a:gd name="connsiteY8" fmla="*/ 2032000 h 2442853"/>
                <a:gd name="connsiteX9" fmla="*/ 1351081 w 1491479"/>
                <a:gd name="connsiteY9" fmla="*/ 2032000 h 2442853"/>
                <a:gd name="connsiteX10" fmla="*/ 1323773 w 1491479"/>
                <a:gd name="connsiteY10" fmla="*/ 2089642 h 2442853"/>
                <a:gd name="connsiteX11" fmla="*/ 743946 w 1491479"/>
                <a:gd name="connsiteY11" fmla="*/ 2442853 h 2442853"/>
                <a:gd name="connsiteX12" fmla="*/ 99649 w 1491479"/>
                <a:gd name="connsiteY12" fmla="*/ 1953558 h 2442853"/>
                <a:gd name="connsiteX13" fmla="*/ 93331 w 1491479"/>
                <a:gd name="connsiteY13" fmla="*/ 1930239 h 2442853"/>
                <a:gd name="connsiteX14" fmla="*/ 84745 w 1491479"/>
                <a:gd name="connsiteY14" fmla="*/ 1910393 h 2442853"/>
                <a:gd name="connsiteX15" fmla="*/ 745739 w 1491479"/>
                <a:gd name="connsiteY15" fmla="*/ 0 h 2442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91479" h="2442853">
                  <a:moveTo>
                    <a:pt x="745739" y="0"/>
                  </a:moveTo>
                  <a:lnTo>
                    <a:pt x="745739" y="840798"/>
                  </a:lnTo>
                  <a:lnTo>
                    <a:pt x="745740" y="840798"/>
                  </a:lnTo>
                  <a:lnTo>
                    <a:pt x="745740" y="0"/>
                  </a:lnTo>
                  <a:cubicBezTo>
                    <a:pt x="1389698" y="811492"/>
                    <a:pt x="1637730" y="1309790"/>
                    <a:pt x="1406734" y="1910393"/>
                  </a:cubicBezTo>
                  <a:lnTo>
                    <a:pt x="1388550" y="1952423"/>
                  </a:lnTo>
                  <a:lnTo>
                    <a:pt x="1388243" y="1953558"/>
                  </a:lnTo>
                  <a:lnTo>
                    <a:pt x="1386129" y="1958020"/>
                  </a:lnTo>
                  <a:lnTo>
                    <a:pt x="1354123" y="2032000"/>
                  </a:lnTo>
                  <a:lnTo>
                    <a:pt x="1351081" y="2032000"/>
                  </a:lnTo>
                  <a:lnTo>
                    <a:pt x="1323773" y="2089642"/>
                  </a:lnTo>
                  <a:cubicBezTo>
                    <a:pt x="1198113" y="2302744"/>
                    <a:pt x="985311" y="2442853"/>
                    <a:pt x="743946" y="2442853"/>
                  </a:cubicBezTo>
                  <a:cubicBezTo>
                    <a:pt x="454309" y="2442853"/>
                    <a:pt x="205801" y="2241096"/>
                    <a:pt x="99649" y="1953558"/>
                  </a:cubicBezTo>
                  <a:lnTo>
                    <a:pt x="93331" y="1930239"/>
                  </a:lnTo>
                  <a:lnTo>
                    <a:pt x="84745" y="1910393"/>
                  </a:lnTo>
                  <a:cubicBezTo>
                    <a:pt x="-146251" y="1309790"/>
                    <a:pt x="101781" y="811492"/>
                    <a:pt x="745739" y="0"/>
                  </a:cubicBezTo>
                  <a:close/>
                </a:path>
              </a:pathLst>
            </a:custGeom>
            <a:solidFill>
              <a:srgbClr val="0091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CD564F8F-11A0-4532-8DD5-E9318D281C45}"/>
                </a:ext>
              </a:extLst>
            </p:cNvPr>
            <p:cNvSpPr/>
            <p:nvPr/>
          </p:nvSpPr>
          <p:spPr>
            <a:xfrm>
              <a:off x="3232242" y="322280"/>
              <a:ext cx="1010113" cy="859572"/>
            </a:xfrm>
            <a:custGeom>
              <a:avLst/>
              <a:gdLst>
                <a:gd name="connsiteX0" fmla="*/ 505056 w 1010113"/>
                <a:gd name="connsiteY0" fmla="*/ 0 h 859572"/>
                <a:gd name="connsiteX1" fmla="*/ 505056 w 1010113"/>
                <a:gd name="connsiteY1" fmla="*/ 599272 h 859572"/>
                <a:gd name="connsiteX2" fmla="*/ 505057 w 1010113"/>
                <a:gd name="connsiteY2" fmla="*/ 599272 h 859572"/>
                <a:gd name="connsiteX3" fmla="*/ 505057 w 1010113"/>
                <a:gd name="connsiteY3" fmla="*/ 0 h 859572"/>
                <a:gd name="connsiteX4" fmla="*/ 974472 w 1010113"/>
                <a:gd name="connsiteY4" fmla="*/ 737174 h 859572"/>
                <a:gd name="connsiteX5" fmla="*/ 1010113 w 1010113"/>
                <a:gd name="connsiteY5" fmla="*/ 859572 h 859572"/>
                <a:gd name="connsiteX6" fmla="*/ 947328 w 1010113"/>
                <a:gd name="connsiteY6" fmla="*/ 802561 h 859572"/>
                <a:gd name="connsiteX7" fmla="*/ 505056 w 1010113"/>
                <a:gd name="connsiteY7" fmla="*/ 653883 h 859572"/>
                <a:gd name="connsiteX8" fmla="*/ 62784 w 1010113"/>
                <a:gd name="connsiteY8" fmla="*/ 802561 h 859572"/>
                <a:gd name="connsiteX9" fmla="*/ 0 w 1010113"/>
                <a:gd name="connsiteY9" fmla="*/ 859571 h 859572"/>
                <a:gd name="connsiteX10" fmla="*/ 35641 w 1010113"/>
                <a:gd name="connsiteY10" fmla="*/ 737174 h 859572"/>
                <a:gd name="connsiteX11" fmla="*/ 505056 w 1010113"/>
                <a:gd name="connsiteY11" fmla="*/ 0 h 85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10113" h="859572">
                  <a:moveTo>
                    <a:pt x="505056" y="0"/>
                  </a:moveTo>
                  <a:lnTo>
                    <a:pt x="505056" y="599272"/>
                  </a:lnTo>
                  <a:lnTo>
                    <a:pt x="505057" y="599272"/>
                  </a:lnTo>
                  <a:lnTo>
                    <a:pt x="505057" y="0"/>
                  </a:lnTo>
                  <a:cubicBezTo>
                    <a:pt x="734545" y="289192"/>
                    <a:pt x="893484" y="522578"/>
                    <a:pt x="974472" y="737174"/>
                  </a:cubicBezTo>
                  <a:lnTo>
                    <a:pt x="1010113" y="859572"/>
                  </a:lnTo>
                  <a:lnTo>
                    <a:pt x="947328" y="802561"/>
                  </a:lnTo>
                  <a:cubicBezTo>
                    <a:pt x="821079" y="708694"/>
                    <a:pt x="668883" y="653883"/>
                    <a:pt x="505056" y="653883"/>
                  </a:cubicBezTo>
                  <a:cubicBezTo>
                    <a:pt x="341229" y="653883"/>
                    <a:pt x="189033" y="708694"/>
                    <a:pt x="62784" y="802561"/>
                  </a:cubicBezTo>
                  <a:lnTo>
                    <a:pt x="0" y="859571"/>
                  </a:lnTo>
                  <a:lnTo>
                    <a:pt x="35641" y="737174"/>
                  </a:lnTo>
                  <a:cubicBezTo>
                    <a:pt x="116629" y="522578"/>
                    <a:pt x="275568" y="289192"/>
                    <a:pt x="505056" y="0"/>
                  </a:cubicBezTo>
                  <a:close/>
                </a:path>
              </a:pathLst>
            </a:custGeom>
            <a:solidFill>
              <a:srgbClr val="02A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E23C51C1-F2A0-415C-A6DB-A173FADE19CF}"/>
                </a:ext>
              </a:extLst>
            </p:cNvPr>
            <p:cNvSpPr/>
            <p:nvPr/>
          </p:nvSpPr>
          <p:spPr>
            <a:xfrm>
              <a:off x="3466539" y="322280"/>
              <a:ext cx="553957" cy="382023"/>
            </a:xfrm>
            <a:custGeom>
              <a:avLst/>
              <a:gdLst>
                <a:gd name="connsiteX0" fmla="*/ 280301 w 553957"/>
                <a:gd name="connsiteY0" fmla="*/ 0 h 382023"/>
                <a:gd name="connsiteX1" fmla="*/ 439074 w 553957"/>
                <a:gd name="connsiteY1" fmla="*/ 207009 h 382023"/>
                <a:gd name="connsiteX2" fmla="*/ 553957 w 553957"/>
                <a:gd name="connsiteY2" fmla="*/ 372455 h 382023"/>
                <a:gd name="connsiteX3" fmla="*/ 443305 w 553957"/>
                <a:gd name="connsiteY3" fmla="*/ 343228 h 382023"/>
                <a:gd name="connsiteX4" fmla="*/ 293515 w 553957"/>
                <a:gd name="connsiteY4" fmla="*/ 330380 h 382023"/>
                <a:gd name="connsiteX5" fmla="*/ 280301 w 553957"/>
                <a:gd name="connsiteY5" fmla="*/ 331513 h 382023"/>
                <a:gd name="connsiteX6" fmla="*/ 280300 w 553957"/>
                <a:gd name="connsiteY6" fmla="*/ 0 h 382023"/>
                <a:gd name="connsiteX7" fmla="*/ 280300 w 553957"/>
                <a:gd name="connsiteY7" fmla="*/ 331514 h 382023"/>
                <a:gd name="connsiteX8" fmla="*/ 143726 w 553957"/>
                <a:gd name="connsiteY8" fmla="*/ 343228 h 382023"/>
                <a:gd name="connsiteX9" fmla="*/ 4211 w 553957"/>
                <a:gd name="connsiteY9" fmla="*/ 380078 h 382023"/>
                <a:gd name="connsiteX10" fmla="*/ 0 w 553957"/>
                <a:gd name="connsiteY10" fmla="*/ 382023 h 382023"/>
                <a:gd name="connsiteX11" fmla="*/ 121528 w 553957"/>
                <a:gd name="connsiteY11" fmla="*/ 207009 h 382023"/>
                <a:gd name="connsiteX12" fmla="*/ 280300 w 553957"/>
                <a:gd name="connsiteY12" fmla="*/ 0 h 382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3957" h="382023">
                  <a:moveTo>
                    <a:pt x="280301" y="0"/>
                  </a:moveTo>
                  <a:cubicBezTo>
                    <a:pt x="337673" y="72298"/>
                    <a:pt x="390636" y="141108"/>
                    <a:pt x="439074" y="207009"/>
                  </a:cubicBezTo>
                  <a:lnTo>
                    <a:pt x="553957" y="372455"/>
                  </a:lnTo>
                  <a:lnTo>
                    <a:pt x="443305" y="343228"/>
                  </a:lnTo>
                  <a:cubicBezTo>
                    <a:pt x="394921" y="334804"/>
                    <a:pt x="344825" y="330380"/>
                    <a:pt x="293515" y="330380"/>
                  </a:cubicBezTo>
                  <a:lnTo>
                    <a:pt x="280301" y="331513"/>
                  </a:lnTo>
                  <a:close/>
                  <a:moveTo>
                    <a:pt x="280300" y="0"/>
                  </a:moveTo>
                  <a:lnTo>
                    <a:pt x="280300" y="331514"/>
                  </a:lnTo>
                  <a:lnTo>
                    <a:pt x="143726" y="343228"/>
                  </a:lnTo>
                  <a:cubicBezTo>
                    <a:pt x="95342" y="351653"/>
                    <a:pt x="48672" y="364077"/>
                    <a:pt x="4211" y="380078"/>
                  </a:cubicBezTo>
                  <a:lnTo>
                    <a:pt x="0" y="382023"/>
                  </a:lnTo>
                  <a:lnTo>
                    <a:pt x="121528" y="207009"/>
                  </a:lnTo>
                  <a:cubicBezTo>
                    <a:pt x="169965" y="141108"/>
                    <a:pt x="222928" y="72298"/>
                    <a:pt x="280300" y="0"/>
                  </a:cubicBezTo>
                  <a:close/>
                </a:path>
              </a:pathLst>
            </a:custGeom>
            <a:solidFill>
              <a:srgbClr val="08B5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9C6B6E0E-25E6-43E1-AA50-D94257BC1ED4}"/>
              </a:ext>
            </a:extLst>
          </p:cNvPr>
          <p:cNvGrpSpPr/>
          <p:nvPr/>
        </p:nvGrpSpPr>
        <p:grpSpPr>
          <a:xfrm>
            <a:off x="159745" y="1750179"/>
            <a:ext cx="1481797" cy="1481798"/>
            <a:chOff x="159745" y="1750179"/>
            <a:chExt cx="1481797" cy="1481798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B2DC295A-BA83-4BF9-BD29-64284882C39E}"/>
                </a:ext>
              </a:extLst>
            </p:cNvPr>
            <p:cNvGrpSpPr/>
            <p:nvPr/>
          </p:nvGrpSpPr>
          <p:grpSpPr>
            <a:xfrm>
              <a:off x="159745" y="1750179"/>
              <a:ext cx="1481797" cy="1481798"/>
              <a:chOff x="5195668" y="2528668"/>
              <a:chExt cx="1800664" cy="1800665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AC1A8937-058A-48C9-AEC7-1DAAEBD9EBC1}"/>
                  </a:ext>
                </a:extLst>
              </p:cNvPr>
              <p:cNvSpPr/>
              <p:nvPr/>
            </p:nvSpPr>
            <p:spPr>
              <a:xfrm rot="9000000">
                <a:off x="5195668" y="2528668"/>
                <a:ext cx="1800664" cy="1800665"/>
              </a:xfrm>
              <a:custGeom>
                <a:avLst/>
                <a:gdLst>
                  <a:gd name="connsiteX0" fmla="*/ 450165 w 1800664"/>
                  <a:gd name="connsiteY0" fmla="*/ 1680042 h 1800665"/>
                  <a:gd name="connsiteX1" fmla="*/ 383655 w 1800664"/>
                  <a:gd name="connsiteY1" fmla="*/ 1431824 h 1800665"/>
                  <a:gd name="connsiteX2" fmla="*/ 403895 w 1800664"/>
                  <a:gd name="connsiteY2" fmla="*/ 1396767 h 1800665"/>
                  <a:gd name="connsiteX3" fmla="*/ 368839 w 1800664"/>
                  <a:gd name="connsiteY3" fmla="*/ 1417008 h 1800665"/>
                  <a:gd name="connsiteX4" fmla="*/ 120621 w 1800664"/>
                  <a:gd name="connsiteY4" fmla="*/ 1350498 h 1800665"/>
                  <a:gd name="connsiteX5" fmla="*/ 187131 w 1800664"/>
                  <a:gd name="connsiteY5" fmla="*/ 1102280 h 1800665"/>
                  <a:gd name="connsiteX6" fmla="*/ 222188 w 1800664"/>
                  <a:gd name="connsiteY6" fmla="*/ 1082039 h 1800665"/>
                  <a:gd name="connsiteX7" fmla="*/ 181707 w 1800664"/>
                  <a:gd name="connsiteY7" fmla="*/ 1082039 h 1800665"/>
                  <a:gd name="connsiteX8" fmla="*/ 0 w 1800664"/>
                  <a:gd name="connsiteY8" fmla="*/ 900332 h 1800665"/>
                  <a:gd name="connsiteX9" fmla="*/ 181707 w 1800664"/>
                  <a:gd name="connsiteY9" fmla="*/ 718623 h 1800665"/>
                  <a:gd name="connsiteX10" fmla="*/ 222188 w 1800664"/>
                  <a:gd name="connsiteY10" fmla="*/ 718623 h 1800665"/>
                  <a:gd name="connsiteX11" fmla="*/ 187131 w 1800664"/>
                  <a:gd name="connsiteY11" fmla="*/ 698383 h 1800665"/>
                  <a:gd name="connsiteX12" fmla="*/ 120621 w 1800664"/>
                  <a:gd name="connsiteY12" fmla="*/ 450166 h 1800665"/>
                  <a:gd name="connsiteX13" fmla="*/ 368839 w 1800664"/>
                  <a:gd name="connsiteY13" fmla="*/ 383656 h 1800665"/>
                  <a:gd name="connsiteX14" fmla="*/ 403896 w 1800664"/>
                  <a:gd name="connsiteY14" fmla="*/ 403896 h 1800665"/>
                  <a:gd name="connsiteX15" fmla="*/ 383656 w 1800664"/>
                  <a:gd name="connsiteY15" fmla="*/ 368839 h 1800665"/>
                  <a:gd name="connsiteX16" fmla="*/ 450166 w 1800664"/>
                  <a:gd name="connsiteY16" fmla="*/ 120621 h 1800665"/>
                  <a:gd name="connsiteX17" fmla="*/ 698384 w 1800664"/>
                  <a:gd name="connsiteY17" fmla="*/ 187131 h 1800665"/>
                  <a:gd name="connsiteX18" fmla="*/ 718624 w 1800664"/>
                  <a:gd name="connsiteY18" fmla="*/ 222188 h 1800665"/>
                  <a:gd name="connsiteX19" fmla="*/ 718624 w 1800664"/>
                  <a:gd name="connsiteY19" fmla="*/ 181708 h 1800665"/>
                  <a:gd name="connsiteX20" fmla="*/ 900332 w 1800664"/>
                  <a:gd name="connsiteY20" fmla="*/ 0 h 1800665"/>
                  <a:gd name="connsiteX21" fmla="*/ 1082040 w 1800664"/>
                  <a:gd name="connsiteY21" fmla="*/ 181708 h 1800665"/>
                  <a:gd name="connsiteX22" fmla="*/ 1082040 w 1800664"/>
                  <a:gd name="connsiteY22" fmla="*/ 222189 h 1800665"/>
                  <a:gd name="connsiteX23" fmla="*/ 1102281 w 1800664"/>
                  <a:gd name="connsiteY23" fmla="*/ 187131 h 1800665"/>
                  <a:gd name="connsiteX24" fmla="*/ 1350498 w 1800664"/>
                  <a:gd name="connsiteY24" fmla="*/ 120621 h 1800665"/>
                  <a:gd name="connsiteX25" fmla="*/ 1350497 w 1800664"/>
                  <a:gd name="connsiteY25" fmla="*/ 120621 h 1800665"/>
                  <a:gd name="connsiteX26" fmla="*/ 1417007 w 1800664"/>
                  <a:gd name="connsiteY26" fmla="*/ 368839 h 1800665"/>
                  <a:gd name="connsiteX27" fmla="*/ 1396766 w 1800664"/>
                  <a:gd name="connsiteY27" fmla="*/ 403898 h 1800665"/>
                  <a:gd name="connsiteX28" fmla="*/ 1431825 w 1800664"/>
                  <a:gd name="connsiteY28" fmla="*/ 383656 h 1800665"/>
                  <a:gd name="connsiteX29" fmla="*/ 1680043 w 1800664"/>
                  <a:gd name="connsiteY29" fmla="*/ 450166 h 1800665"/>
                  <a:gd name="connsiteX30" fmla="*/ 1680042 w 1800664"/>
                  <a:gd name="connsiteY30" fmla="*/ 450166 h 1800665"/>
                  <a:gd name="connsiteX31" fmla="*/ 1613532 w 1800664"/>
                  <a:gd name="connsiteY31" fmla="*/ 698383 h 1800665"/>
                  <a:gd name="connsiteX32" fmla="*/ 1578473 w 1800664"/>
                  <a:gd name="connsiteY32" fmla="*/ 718625 h 1800665"/>
                  <a:gd name="connsiteX33" fmla="*/ 1618957 w 1800664"/>
                  <a:gd name="connsiteY33" fmla="*/ 718625 h 1800665"/>
                  <a:gd name="connsiteX34" fmla="*/ 1800664 w 1800664"/>
                  <a:gd name="connsiteY34" fmla="*/ 900333 h 1800665"/>
                  <a:gd name="connsiteX35" fmla="*/ 1800663 w 1800664"/>
                  <a:gd name="connsiteY35" fmla="*/ 900331 h 1800665"/>
                  <a:gd name="connsiteX36" fmla="*/ 1618956 w 1800664"/>
                  <a:gd name="connsiteY36" fmla="*/ 1082040 h 1800665"/>
                  <a:gd name="connsiteX37" fmla="*/ 1578473 w 1800664"/>
                  <a:gd name="connsiteY37" fmla="*/ 1082039 h 1800665"/>
                  <a:gd name="connsiteX38" fmla="*/ 1613533 w 1800664"/>
                  <a:gd name="connsiteY38" fmla="*/ 1102281 h 1800665"/>
                  <a:gd name="connsiteX39" fmla="*/ 1680042 w 1800664"/>
                  <a:gd name="connsiteY39" fmla="*/ 1350499 h 1800665"/>
                  <a:gd name="connsiteX40" fmla="*/ 1680042 w 1800664"/>
                  <a:gd name="connsiteY40" fmla="*/ 1350498 h 1800665"/>
                  <a:gd name="connsiteX41" fmla="*/ 1431824 w 1800664"/>
                  <a:gd name="connsiteY41" fmla="*/ 1417007 h 1800665"/>
                  <a:gd name="connsiteX42" fmla="*/ 1396766 w 1800664"/>
                  <a:gd name="connsiteY42" fmla="*/ 1396766 h 1800665"/>
                  <a:gd name="connsiteX43" fmla="*/ 1417007 w 1800664"/>
                  <a:gd name="connsiteY43" fmla="*/ 1431826 h 1800665"/>
                  <a:gd name="connsiteX44" fmla="*/ 1350498 w 1800664"/>
                  <a:gd name="connsiteY44" fmla="*/ 1680044 h 1800665"/>
                  <a:gd name="connsiteX45" fmla="*/ 1350498 w 1800664"/>
                  <a:gd name="connsiteY45" fmla="*/ 1680042 h 1800665"/>
                  <a:gd name="connsiteX46" fmla="*/ 1102280 w 1800664"/>
                  <a:gd name="connsiteY46" fmla="*/ 1613532 h 1800665"/>
                  <a:gd name="connsiteX47" fmla="*/ 1082039 w 1800664"/>
                  <a:gd name="connsiteY47" fmla="*/ 1578474 h 1800665"/>
                  <a:gd name="connsiteX48" fmla="*/ 1082039 w 1800664"/>
                  <a:gd name="connsiteY48" fmla="*/ 1618957 h 1800665"/>
                  <a:gd name="connsiteX49" fmla="*/ 900331 w 1800664"/>
                  <a:gd name="connsiteY49" fmla="*/ 1800665 h 1800665"/>
                  <a:gd name="connsiteX50" fmla="*/ 900332 w 1800664"/>
                  <a:gd name="connsiteY50" fmla="*/ 1800664 h 1800665"/>
                  <a:gd name="connsiteX51" fmla="*/ 718624 w 1800664"/>
                  <a:gd name="connsiteY51" fmla="*/ 1618956 h 1800665"/>
                  <a:gd name="connsiteX52" fmla="*/ 718624 w 1800664"/>
                  <a:gd name="connsiteY52" fmla="*/ 1578474 h 1800665"/>
                  <a:gd name="connsiteX53" fmla="*/ 698383 w 1800664"/>
                  <a:gd name="connsiteY53" fmla="*/ 1613532 h 1800665"/>
                  <a:gd name="connsiteX54" fmla="*/ 450165 w 1800664"/>
                  <a:gd name="connsiteY54" fmla="*/ 1680042 h 1800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1800664" h="1800665">
                    <a:moveTo>
                      <a:pt x="450165" y="1680042"/>
                    </a:moveTo>
                    <a:cubicBezTo>
                      <a:pt x="363255" y="1629865"/>
                      <a:pt x="333478" y="1518734"/>
                      <a:pt x="383655" y="1431824"/>
                    </a:cubicBezTo>
                    <a:lnTo>
                      <a:pt x="403895" y="1396767"/>
                    </a:lnTo>
                    <a:lnTo>
                      <a:pt x="368839" y="1417008"/>
                    </a:lnTo>
                    <a:cubicBezTo>
                      <a:pt x="281929" y="1467185"/>
                      <a:pt x="170798" y="1437408"/>
                      <a:pt x="120621" y="1350498"/>
                    </a:cubicBezTo>
                    <a:cubicBezTo>
                      <a:pt x="70443" y="1263588"/>
                      <a:pt x="100221" y="1152457"/>
                      <a:pt x="187131" y="1102280"/>
                    </a:cubicBezTo>
                    <a:lnTo>
                      <a:pt x="222188" y="1082039"/>
                    </a:lnTo>
                    <a:lnTo>
                      <a:pt x="181707" y="1082039"/>
                    </a:lnTo>
                    <a:cubicBezTo>
                      <a:pt x="81352" y="1082039"/>
                      <a:pt x="0" y="1000687"/>
                      <a:pt x="0" y="900332"/>
                    </a:cubicBezTo>
                    <a:cubicBezTo>
                      <a:pt x="0" y="799976"/>
                      <a:pt x="81352" y="718623"/>
                      <a:pt x="181707" y="718623"/>
                    </a:cubicBezTo>
                    <a:lnTo>
                      <a:pt x="222188" y="718623"/>
                    </a:lnTo>
                    <a:lnTo>
                      <a:pt x="187131" y="698383"/>
                    </a:lnTo>
                    <a:cubicBezTo>
                      <a:pt x="100221" y="648206"/>
                      <a:pt x="70444" y="537076"/>
                      <a:pt x="120621" y="450166"/>
                    </a:cubicBezTo>
                    <a:cubicBezTo>
                      <a:pt x="170799" y="363256"/>
                      <a:pt x="281929" y="333478"/>
                      <a:pt x="368839" y="383656"/>
                    </a:cubicBezTo>
                    <a:lnTo>
                      <a:pt x="403896" y="403896"/>
                    </a:lnTo>
                    <a:lnTo>
                      <a:pt x="383656" y="368839"/>
                    </a:lnTo>
                    <a:cubicBezTo>
                      <a:pt x="333479" y="281929"/>
                      <a:pt x="363256" y="170799"/>
                      <a:pt x="450166" y="120621"/>
                    </a:cubicBezTo>
                    <a:cubicBezTo>
                      <a:pt x="537076" y="70444"/>
                      <a:pt x="648206" y="100221"/>
                      <a:pt x="698384" y="187131"/>
                    </a:cubicBezTo>
                    <a:lnTo>
                      <a:pt x="718624" y="222188"/>
                    </a:lnTo>
                    <a:lnTo>
                      <a:pt x="718624" y="181708"/>
                    </a:lnTo>
                    <a:cubicBezTo>
                      <a:pt x="718624" y="81353"/>
                      <a:pt x="799977" y="0"/>
                      <a:pt x="900332" y="0"/>
                    </a:cubicBezTo>
                    <a:cubicBezTo>
                      <a:pt x="1000687" y="0"/>
                      <a:pt x="1082040" y="81353"/>
                      <a:pt x="1082040" y="181708"/>
                    </a:cubicBezTo>
                    <a:lnTo>
                      <a:pt x="1082040" y="222189"/>
                    </a:lnTo>
                    <a:lnTo>
                      <a:pt x="1102281" y="187131"/>
                    </a:lnTo>
                    <a:cubicBezTo>
                      <a:pt x="1152458" y="100221"/>
                      <a:pt x="1263588" y="70444"/>
                      <a:pt x="1350498" y="120621"/>
                    </a:cubicBezTo>
                    <a:lnTo>
                      <a:pt x="1350497" y="120621"/>
                    </a:lnTo>
                    <a:cubicBezTo>
                      <a:pt x="1437407" y="170799"/>
                      <a:pt x="1467184" y="281929"/>
                      <a:pt x="1417007" y="368839"/>
                    </a:cubicBezTo>
                    <a:lnTo>
                      <a:pt x="1396766" y="403898"/>
                    </a:lnTo>
                    <a:lnTo>
                      <a:pt x="1431825" y="383656"/>
                    </a:lnTo>
                    <a:cubicBezTo>
                      <a:pt x="1518735" y="333479"/>
                      <a:pt x="1629866" y="363256"/>
                      <a:pt x="1680043" y="450166"/>
                    </a:cubicBezTo>
                    <a:lnTo>
                      <a:pt x="1680042" y="450166"/>
                    </a:lnTo>
                    <a:cubicBezTo>
                      <a:pt x="1730219" y="537075"/>
                      <a:pt x="1700442" y="648206"/>
                      <a:pt x="1613532" y="698383"/>
                    </a:cubicBezTo>
                    <a:lnTo>
                      <a:pt x="1578473" y="718625"/>
                    </a:lnTo>
                    <a:lnTo>
                      <a:pt x="1618957" y="718625"/>
                    </a:lnTo>
                    <a:cubicBezTo>
                      <a:pt x="1719311" y="718624"/>
                      <a:pt x="1800664" y="799978"/>
                      <a:pt x="1800664" y="900333"/>
                    </a:cubicBezTo>
                    <a:lnTo>
                      <a:pt x="1800663" y="900331"/>
                    </a:lnTo>
                    <a:cubicBezTo>
                      <a:pt x="1800663" y="1000686"/>
                      <a:pt x="1719311" y="1082040"/>
                      <a:pt x="1618956" y="1082040"/>
                    </a:cubicBezTo>
                    <a:lnTo>
                      <a:pt x="1578473" y="1082039"/>
                    </a:lnTo>
                    <a:lnTo>
                      <a:pt x="1613533" y="1102281"/>
                    </a:lnTo>
                    <a:cubicBezTo>
                      <a:pt x="1700443" y="1152459"/>
                      <a:pt x="1730220" y="1263589"/>
                      <a:pt x="1680042" y="1350499"/>
                    </a:cubicBezTo>
                    <a:lnTo>
                      <a:pt x="1680042" y="1350498"/>
                    </a:lnTo>
                    <a:cubicBezTo>
                      <a:pt x="1629865" y="1437408"/>
                      <a:pt x="1518734" y="1467185"/>
                      <a:pt x="1431824" y="1417007"/>
                    </a:cubicBezTo>
                    <a:lnTo>
                      <a:pt x="1396766" y="1396766"/>
                    </a:lnTo>
                    <a:lnTo>
                      <a:pt x="1417007" y="1431826"/>
                    </a:lnTo>
                    <a:cubicBezTo>
                      <a:pt x="1467185" y="1518736"/>
                      <a:pt x="1437408" y="1629866"/>
                      <a:pt x="1350498" y="1680044"/>
                    </a:cubicBezTo>
                    <a:lnTo>
                      <a:pt x="1350498" y="1680042"/>
                    </a:lnTo>
                    <a:cubicBezTo>
                      <a:pt x="1263588" y="1730220"/>
                      <a:pt x="1152458" y="1700442"/>
                      <a:pt x="1102280" y="1613532"/>
                    </a:cubicBezTo>
                    <a:lnTo>
                      <a:pt x="1082039" y="1578474"/>
                    </a:lnTo>
                    <a:lnTo>
                      <a:pt x="1082039" y="1618957"/>
                    </a:lnTo>
                    <a:cubicBezTo>
                      <a:pt x="1082039" y="1719312"/>
                      <a:pt x="1000686" y="1800665"/>
                      <a:pt x="900331" y="1800665"/>
                    </a:cubicBezTo>
                    <a:lnTo>
                      <a:pt x="900332" y="1800664"/>
                    </a:lnTo>
                    <a:cubicBezTo>
                      <a:pt x="799977" y="1800664"/>
                      <a:pt x="718624" y="1719311"/>
                      <a:pt x="718624" y="1618956"/>
                    </a:cubicBezTo>
                    <a:lnTo>
                      <a:pt x="718624" y="1578474"/>
                    </a:lnTo>
                    <a:lnTo>
                      <a:pt x="698383" y="1613532"/>
                    </a:lnTo>
                    <a:cubicBezTo>
                      <a:pt x="648205" y="1700442"/>
                      <a:pt x="537075" y="1730220"/>
                      <a:pt x="450165" y="1680042"/>
                    </a:cubicBezTo>
                    <a:close/>
                  </a:path>
                </a:pathLst>
              </a:custGeom>
              <a:solidFill>
                <a:srgbClr val="3333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BE718880-8B21-4475-9CC9-93CCF100D44C}"/>
                  </a:ext>
                </a:extLst>
              </p:cNvPr>
              <p:cNvSpPr/>
              <p:nvPr/>
            </p:nvSpPr>
            <p:spPr>
              <a:xfrm>
                <a:off x="5450103" y="2783103"/>
                <a:ext cx="1291794" cy="1291794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A325AFA5-FC74-43E8-AC37-B28E9FFF7F20}"/>
                </a:ext>
              </a:extLst>
            </p:cNvPr>
            <p:cNvSpPr txBox="1"/>
            <p:nvPr/>
          </p:nvSpPr>
          <p:spPr>
            <a:xfrm>
              <a:off x="306551" y="2036649"/>
              <a:ext cx="11590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Option</a:t>
              </a:r>
            </a:p>
            <a:p>
              <a:pPr algn="ctr"/>
              <a:r>
                <a:rPr lang="en-US" sz="14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9B405493-5F46-471A-8445-E47BBE058A68}"/>
                </a:ext>
              </a:extLst>
            </p:cNvPr>
            <p:cNvSpPr txBox="1"/>
            <p:nvPr/>
          </p:nvSpPr>
          <p:spPr>
            <a:xfrm>
              <a:off x="310277" y="2463503"/>
              <a:ext cx="115908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Add your detail text here</a:t>
              </a: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2001DDFF-CAB0-4390-B5A8-72FBE5C695F0}"/>
              </a:ext>
            </a:extLst>
          </p:cNvPr>
          <p:cNvGrpSpPr/>
          <p:nvPr/>
        </p:nvGrpSpPr>
        <p:grpSpPr>
          <a:xfrm>
            <a:off x="1210539" y="2928163"/>
            <a:ext cx="1481797" cy="1481798"/>
            <a:chOff x="1210539" y="2928163"/>
            <a:chExt cx="1481797" cy="148179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FEFB5C6-1FAE-4DD6-9D6B-07B1175C1C43}"/>
                </a:ext>
              </a:extLst>
            </p:cNvPr>
            <p:cNvGrpSpPr/>
            <p:nvPr/>
          </p:nvGrpSpPr>
          <p:grpSpPr>
            <a:xfrm>
              <a:off x="1210539" y="2928163"/>
              <a:ext cx="1481797" cy="1481798"/>
              <a:chOff x="5195668" y="2528668"/>
              <a:chExt cx="1800664" cy="1800665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074E6E20-EC49-4BD8-B5AE-8BB8C55229E9}"/>
                  </a:ext>
                </a:extLst>
              </p:cNvPr>
              <p:cNvSpPr/>
              <p:nvPr/>
            </p:nvSpPr>
            <p:spPr>
              <a:xfrm rot="9000000">
                <a:off x="5195668" y="2528668"/>
                <a:ext cx="1800664" cy="1800665"/>
              </a:xfrm>
              <a:custGeom>
                <a:avLst/>
                <a:gdLst>
                  <a:gd name="connsiteX0" fmla="*/ 450165 w 1800664"/>
                  <a:gd name="connsiteY0" fmla="*/ 1680042 h 1800665"/>
                  <a:gd name="connsiteX1" fmla="*/ 383655 w 1800664"/>
                  <a:gd name="connsiteY1" fmla="*/ 1431824 h 1800665"/>
                  <a:gd name="connsiteX2" fmla="*/ 403895 w 1800664"/>
                  <a:gd name="connsiteY2" fmla="*/ 1396767 h 1800665"/>
                  <a:gd name="connsiteX3" fmla="*/ 368839 w 1800664"/>
                  <a:gd name="connsiteY3" fmla="*/ 1417008 h 1800665"/>
                  <a:gd name="connsiteX4" fmla="*/ 120621 w 1800664"/>
                  <a:gd name="connsiteY4" fmla="*/ 1350498 h 1800665"/>
                  <a:gd name="connsiteX5" fmla="*/ 187131 w 1800664"/>
                  <a:gd name="connsiteY5" fmla="*/ 1102280 h 1800665"/>
                  <a:gd name="connsiteX6" fmla="*/ 222188 w 1800664"/>
                  <a:gd name="connsiteY6" fmla="*/ 1082039 h 1800665"/>
                  <a:gd name="connsiteX7" fmla="*/ 181707 w 1800664"/>
                  <a:gd name="connsiteY7" fmla="*/ 1082039 h 1800665"/>
                  <a:gd name="connsiteX8" fmla="*/ 0 w 1800664"/>
                  <a:gd name="connsiteY8" fmla="*/ 900332 h 1800665"/>
                  <a:gd name="connsiteX9" fmla="*/ 181707 w 1800664"/>
                  <a:gd name="connsiteY9" fmla="*/ 718623 h 1800665"/>
                  <a:gd name="connsiteX10" fmla="*/ 222188 w 1800664"/>
                  <a:gd name="connsiteY10" fmla="*/ 718623 h 1800665"/>
                  <a:gd name="connsiteX11" fmla="*/ 187131 w 1800664"/>
                  <a:gd name="connsiteY11" fmla="*/ 698383 h 1800665"/>
                  <a:gd name="connsiteX12" fmla="*/ 120621 w 1800664"/>
                  <a:gd name="connsiteY12" fmla="*/ 450166 h 1800665"/>
                  <a:gd name="connsiteX13" fmla="*/ 368839 w 1800664"/>
                  <a:gd name="connsiteY13" fmla="*/ 383656 h 1800665"/>
                  <a:gd name="connsiteX14" fmla="*/ 403896 w 1800664"/>
                  <a:gd name="connsiteY14" fmla="*/ 403896 h 1800665"/>
                  <a:gd name="connsiteX15" fmla="*/ 383656 w 1800664"/>
                  <a:gd name="connsiteY15" fmla="*/ 368839 h 1800665"/>
                  <a:gd name="connsiteX16" fmla="*/ 450166 w 1800664"/>
                  <a:gd name="connsiteY16" fmla="*/ 120621 h 1800665"/>
                  <a:gd name="connsiteX17" fmla="*/ 698384 w 1800664"/>
                  <a:gd name="connsiteY17" fmla="*/ 187131 h 1800665"/>
                  <a:gd name="connsiteX18" fmla="*/ 718624 w 1800664"/>
                  <a:gd name="connsiteY18" fmla="*/ 222188 h 1800665"/>
                  <a:gd name="connsiteX19" fmla="*/ 718624 w 1800664"/>
                  <a:gd name="connsiteY19" fmla="*/ 181708 h 1800665"/>
                  <a:gd name="connsiteX20" fmla="*/ 900332 w 1800664"/>
                  <a:gd name="connsiteY20" fmla="*/ 0 h 1800665"/>
                  <a:gd name="connsiteX21" fmla="*/ 1082040 w 1800664"/>
                  <a:gd name="connsiteY21" fmla="*/ 181708 h 1800665"/>
                  <a:gd name="connsiteX22" fmla="*/ 1082040 w 1800664"/>
                  <a:gd name="connsiteY22" fmla="*/ 222189 h 1800665"/>
                  <a:gd name="connsiteX23" fmla="*/ 1102281 w 1800664"/>
                  <a:gd name="connsiteY23" fmla="*/ 187131 h 1800665"/>
                  <a:gd name="connsiteX24" fmla="*/ 1350498 w 1800664"/>
                  <a:gd name="connsiteY24" fmla="*/ 120621 h 1800665"/>
                  <a:gd name="connsiteX25" fmla="*/ 1350497 w 1800664"/>
                  <a:gd name="connsiteY25" fmla="*/ 120621 h 1800665"/>
                  <a:gd name="connsiteX26" fmla="*/ 1417007 w 1800664"/>
                  <a:gd name="connsiteY26" fmla="*/ 368839 h 1800665"/>
                  <a:gd name="connsiteX27" fmla="*/ 1396766 w 1800664"/>
                  <a:gd name="connsiteY27" fmla="*/ 403898 h 1800665"/>
                  <a:gd name="connsiteX28" fmla="*/ 1431825 w 1800664"/>
                  <a:gd name="connsiteY28" fmla="*/ 383656 h 1800665"/>
                  <a:gd name="connsiteX29" fmla="*/ 1680043 w 1800664"/>
                  <a:gd name="connsiteY29" fmla="*/ 450166 h 1800665"/>
                  <a:gd name="connsiteX30" fmla="*/ 1680042 w 1800664"/>
                  <a:gd name="connsiteY30" fmla="*/ 450166 h 1800665"/>
                  <a:gd name="connsiteX31" fmla="*/ 1613532 w 1800664"/>
                  <a:gd name="connsiteY31" fmla="*/ 698383 h 1800665"/>
                  <a:gd name="connsiteX32" fmla="*/ 1578473 w 1800664"/>
                  <a:gd name="connsiteY32" fmla="*/ 718625 h 1800665"/>
                  <a:gd name="connsiteX33" fmla="*/ 1618957 w 1800664"/>
                  <a:gd name="connsiteY33" fmla="*/ 718625 h 1800665"/>
                  <a:gd name="connsiteX34" fmla="*/ 1800664 w 1800664"/>
                  <a:gd name="connsiteY34" fmla="*/ 900333 h 1800665"/>
                  <a:gd name="connsiteX35" fmla="*/ 1800663 w 1800664"/>
                  <a:gd name="connsiteY35" fmla="*/ 900331 h 1800665"/>
                  <a:gd name="connsiteX36" fmla="*/ 1618956 w 1800664"/>
                  <a:gd name="connsiteY36" fmla="*/ 1082040 h 1800665"/>
                  <a:gd name="connsiteX37" fmla="*/ 1578473 w 1800664"/>
                  <a:gd name="connsiteY37" fmla="*/ 1082039 h 1800665"/>
                  <a:gd name="connsiteX38" fmla="*/ 1613533 w 1800664"/>
                  <a:gd name="connsiteY38" fmla="*/ 1102281 h 1800665"/>
                  <a:gd name="connsiteX39" fmla="*/ 1680042 w 1800664"/>
                  <a:gd name="connsiteY39" fmla="*/ 1350499 h 1800665"/>
                  <a:gd name="connsiteX40" fmla="*/ 1680042 w 1800664"/>
                  <a:gd name="connsiteY40" fmla="*/ 1350498 h 1800665"/>
                  <a:gd name="connsiteX41" fmla="*/ 1431824 w 1800664"/>
                  <a:gd name="connsiteY41" fmla="*/ 1417007 h 1800665"/>
                  <a:gd name="connsiteX42" fmla="*/ 1396766 w 1800664"/>
                  <a:gd name="connsiteY42" fmla="*/ 1396766 h 1800665"/>
                  <a:gd name="connsiteX43" fmla="*/ 1417007 w 1800664"/>
                  <a:gd name="connsiteY43" fmla="*/ 1431826 h 1800665"/>
                  <a:gd name="connsiteX44" fmla="*/ 1350498 w 1800664"/>
                  <a:gd name="connsiteY44" fmla="*/ 1680044 h 1800665"/>
                  <a:gd name="connsiteX45" fmla="*/ 1350498 w 1800664"/>
                  <a:gd name="connsiteY45" fmla="*/ 1680042 h 1800665"/>
                  <a:gd name="connsiteX46" fmla="*/ 1102280 w 1800664"/>
                  <a:gd name="connsiteY46" fmla="*/ 1613532 h 1800665"/>
                  <a:gd name="connsiteX47" fmla="*/ 1082039 w 1800664"/>
                  <a:gd name="connsiteY47" fmla="*/ 1578474 h 1800665"/>
                  <a:gd name="connsiteX48" fmla="*/ 1082039 w 1800664"/>
                  <a:gd name="connsiteY48" fmla="*/ 1618957 h 1800665"/>
                  <a:gd name="connsiteX49" fmla="*/ 900331 w 1800664"/>
                  <a:gd name="connsiteY49" fmla="*/ 1800665 h 1800665"/>
                  <a:gd name="connsiteX50" fmla="*/ 900332 w 1800664"/>
                  <a:gd name="connsiteY50" fmla="*/ 1800664 h 1800665"/>
                  <a:gd name="connsiteX51" fmla="*/ 718624 w 1800664"/>
                  <a:gd name="connsiteY51" fmla="*/ 1618956 h 1800665"/>
                  <a:gd name="connsiteX52" fmla="*/ 718624 w 1800664"/>
                  <a:gd name="connsiteY52" fmla="*/ 1578474 h 1800665"/>
                  <a:gd name="connsiteX53" fmla="*/ 698383 w 1800664"/>
                  <a:gd name="connsiteY53" fmla="*/ 1613532 h 1800665"/>
                  <a:gd name="connsiteX54" fmla="*/ 450165 w 1800664"/>
                  <a:gd name="connsiteY54" fmla="*/ 1680042 h 1800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1800664" h="1800665">
                    <a:moveTo>
                      <a:pt x="450165" y="1680042"/>
                    </a:moveTo>
                    <a:cubicBezTo>
                      <a:pt x="363255" y="1629865"/>
                      <a:pt x="333478" y="1518734"/>
                      <a:pt x="383655" y="1431824"/>
                    </a:cubicBezTo>
                    <a:lnTo>
                      <a:pt x="403895" y="1396767"/>
                    </a:lnTo>
                    <a:lnTo>
                      <a:pt x="368839" y="1417008"/>
                    </a:lnTo>
                    <a:cubicBezTo>
                      <a:pt x="281929" y="1467185"/>
                      <a:pt x="170798" y="1437408"/>
                      <a:pt x="120621" y="1350498"/>
                    </a:cubicBezTo>
                    <a:cubicBezTo>
                      <a:pt x="70443" y="1263588"/>
                      <a:pt x="100221" y="1152457"/>
                      <a:pt x="187131" y="1102280"/>
                    </a:cubicBezTo>
                    <a:lnTo>
                      <a:pt x="222188" y="1082039"/>
                    </a:lnTo>
                    <a:lnTo>
                      <a:pt x="181707" y="1082039"/>
                    </a:lnTo>
                    <a:cubicBezTo>
                      <a:pt x="81352" y="1082039"/>
                      <a:pt x="0" y="1000687"/>
                      <a:pt x="0" y="900332"/>
                    </a:cubicBezTo>
                    <a:cubicBezTo>
                      <a:pt x="0" y="799976"/>
                      <a:pt x="81352" y="718623"/>
                      <a:pt x="181707" y="718623"/>
                    </a:cubicBezTo>
                    <a:lnTo>
                      <a:pt x="222188" y="718623"/>
                    </a:lnTo>
                    <a:lnTo>
                      <a:pt x="187131" y="698383"/>
                    </a:lnTo>
                    <a:cubicBezTo>
                      <a:pt x="100221" y="648206"/>
                      <a:pt x="70444" y="537076"/>
                      <a:pt x="120621" y="450166"/>
                    </a:cubicBezTo>
                    <a:cubicBezTo>
                      <a:pt x="170799" y="363256"/>
                      <a:pt x="281929" y="333478"/>
                      <a:pt x="368839" y="383656"/>
                    </a:cubicBezTo>
                    <a:lnTo>
                      <a:pt x="403896" y="403896"/>
                    </a:lnTo>
                    <a:lnTo>
                      <a:pt x="383656" y="368839"/>
                    </a:lnTo>
                    <a:cubicBezTo>
                      <a:pt x="333479" y="281929"/>
                      <a:pt x="363256" y="170799"/>
                      <a:pt x="450166" y="120621"/>
                    </a:cubicBezTo>
                    <a:cubicBezTo>
                      <a:pt x="537076" y="70444"/>
                      <a:pt x="648206" y="100221"/>
                      <a:pt x="698384" y="187131"/>
                    </a:cubicBezTo>
                    <a:lnTo>
                      <a:pt x="718624" y="222188"/>
                    </a:lnTo>
                    <a:lnTo>
                      <a:pt x="718624" y="181708"/>
                    </a:lnTo>
                    <a:cubicBezTo>
                      <a:pt x="718624" y="81353"/>
                      <a:pt x="799977" y="0"/>
                      <a:pt x="900332" y="0"/>
                    </a:cubicBezTo>
                    <a:cubicBezTo>
                      <a:pt x="1000687" y="0"/>
                      <a:pt x="1082040" y="81353"/>
                      <a:pt x="1082040" y="181708"/>
                    </a:cubicBezTo>
                    <a:lnTo>
                      <a:pt x="1082040" y="222189"/>
                    </a:lnTo>
                    <a:lnTo>
                      <a:pt x="1102281" y="187131"/>
                    </a:lnTo>
                    <a:cubicBezTo>
                      <a:pt x="1152458" y="100221"/>
                      <a:pt x="1263588" y="70444"/>
                      <a:pt x="1350498" y="120621"/>
                    </a:cubicBezTo>
                    <a:lnTo>
                      <a:pt x="1350497" y="120621"/>
                    </a:lnTo>
                    <a:cubicBezTo>
                      <a:pt x="1437407" y="170799"/>
                      <a:pt x="1467184" y="281929"/>
                      <a:pt x="1417007" y="368839"/>
                    </a:cubicBezTo>
                    <a:lnTo>
                      <a:pt x="1396766" y="403898"/>
                    </a:lnTo>
                    <a:lnTo>
                      <a:pt x="1431825" y="383656"/>
                    </a:lnTo>
                    <a:cubicBezTo>
                      <a:pt x="1518735" y="333479"/>
                      <a:pt x="1629866" y="363256"/>
                      <a:pt x="1680043" y="450166"/>
                    </a:cubicBezTo>
                    <a:lnTo>
                      <a:pt x="1680042" y="450166"/>
                    </a:lnTo>
                    <a:cubicBezTo>
                      <a:pt x="1730219" y="537075"/>
                      <a:pt x="1700442" y="648206"/>
                      <a:pt x="1613532" y="698383"/>
                    </a:cubicBezTo>
                    <a:lnTo>
                      <a:pt x="1578473" y="718625"/>
                    </a:lnTo>
                    <a:lnTo>
                      <a:pt x="1618957" y="718625"/>
                    </a:lnTo>
                    <a:cubicBezTo>
                      <a:pt x="1719311" y="718624"/>
                      <a:pt x="1800664" y="799978"/>
                      <a:pt x="1800664" y="900333"/>
                    </a:cubicBezTo>
                    <a:lnTo>
                      <a:pt x="1800663" y="900331"/>
                    </a:lnTo>
                    <a:cubicBezTo>
                      <a:pt x="1800663" y="1000686"/>
                      <a:pt x="1719311" y="1082040"/>
                      <a:pt x="1618956" y="1082040"/>
                    </a:cubicBezTo>
                    <a:lnTo>
                      <a:pt x="1578473" y="1082039"/>
                    </a:lnTo>
                    <a:lnTo>
                      <a:pt x="1613533" y="1102281"/>
                    </a:lnTo>
                    <a:cubicBezTo>
                      <a:pt x="1700443" y="1152459"/>
                      <a:pt x="1730220" y="1263589"/>
                      <a:pt x="1680042" y="1350499"/>
                    </a:cubicBezTo>
                    <a:lnTo>
                      <a:pt x="1680042" y="1350498"/>
                    </a:lnTo>
                    <a:cubicBezTo>
                      <a:pt x="1629865" y="1437408"/>
                      <a:pt x="1518734" y="1467185"/>
                      <a:pt x="1431824" y="1417007"/>
                    </a:cubicBezTo>
                    <a:lnTo>
                      <a:pt x="1396766" y="1396766"/>
                    </a:lnTo>
                    <a:lnTo>
                      <a:pt x="1417007" y="1431826"/>
                    </a:lnTo>
                    <a:cubicBezTo>
                      <a:pt x="1467185" y="1518736"/>
                      <a:pt x="1437408" y="1629866"/>
                      <a:pt x="1350498" y="1680044"/>
                    </a:cubicBezTo>
                    <a:lnTo>
                      <a:pt x="1350498" y="1680042"/>
                    </a:lnTo>
                    <a:cubicBezTo>
                      <a:pt x="1263588" y="1730220"/>
                      <a:pt x="1152458" y="1700442"/>
                      <a:pt x="1102280" y="1613532"/>
                    </a:cubicBezTo>
                    <a:lnTo>
                      <a:pt x="1082039" y="1578474"/>
                    </a:lnTo>
                    <a:lnTo>
                      <a:pt x="1082039" y="1618957"/>
                    </a:lnTo>
                    <a:cubicBezTo>
                      <a:pt x="1082039" y="1719312"/>
                      <a:pt x="1000686" y="1800665"/>
                      <a:pt x="900331" y="1800665"/>
                    </a:cubicBezTo>
                    <a:lnTo>
                      <a:pt x="900332" y="1800664"/>
                    </a:lnTo>
                    <a:cubicBezTo>
                      <a:pt x="799977" y="1800664"/>
                      <a:pt x="718624" y="1719311"/>
                      <a:pt x="718624" y="1618956"/>
                    </a:cubicBezTo>
                    <a:lnTo>
                      <a:pt x="718624" y="1578474"/>
                    </a:lnTo>
                    <a:lnTo>
                      <a:pt x="698383" y="1613532"/>
                    </a:lnTo>
                    <a:cubicBezTo>
                      <a:pt x="648205" y="1700442"/>
                      <a:pt x="537075" y="1730220"/>
                      <a:pt x="450165" y="1680042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F6A3C5D6-8C53-4A88-94C4-6667DFBCD9C0}"/>
                  </a:ext>
                </a:extLst>
              </p:cNvPr>
              <p:cNvSpPr/>
              <p:nvPr/>
            </p:nvSpPr>
            <p:spPr>
              <a:xfrm>
                <a:off x="5450103" y="2783103"/>
                <a:ext cx="1291794" cy="1291794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B2347ED-251E-4516-BB84-74FDFF2FE112}"/>
                </a:ext>
              </a:extLst>
            </p:cNvPr>
            <p:cNvSpPr txBox="1"/>
            <p:nvPr/>
          </p:nvSpPr>
          <p:spPr>
            <a:xfrm>
              <a:off x="1387267" y="3219157"/>
              <a:ext cx="11590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Option</a:t>
              </a:r>
            </a:p>
            <a:p>
              <a:pPr algn="ctr"/>
              <a:r>
                <a:rPr lang="en-US" sz="14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B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0DC292F-61FB-4649-B2D4-A9EC2A1B209D}"/>
                </a:ext>
              </a:extLst>
            </p:cNvPr>
            <p:cNvSpPr txBox="1"/>
            <p:nvPr/>
          </p:nvSpPr>
          <p:spPr>
            <a:xfrm>
              <a:off x="1357457" y="3659402"/>
              <a:ext cx="115908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Add your detail text here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1D6E3759-98B0-4384-BAF2-23061D3C7E9B}"/>
              </a:ext>
            </a:extLst>
          </p:cNvPr>
          <p:cNvGrpSpPr/>
          <p:nvPr/>
        </p:nvGrpSpPr>
        <p:grpSpPr>
          <a:xfrm>
            <a:off x="2632580" y="1813116"/>
            <a:ext cx="1481797" cy="1481798"/>
            <a:chOff x="2632580" y="1813116"/>
            <a:chExt cx="1481797" cy="148179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B742761-AAD5-4E1B-A7A1-8269F0C77F44}"/>
                </a:ext>
              </a:extLst>
            </p:cNvPr>
            <p:cNvGrpSpPr/>
            <p:nvPr/>
          </p:nvGrpSpPr>
          <p:grpSpPr>
            <a:xfrm>
              <a:off x="2632580" y="1813116"/>
              <a:ext cx="1481797" cy="1481798"/>
              <a:chOff x="5195668" y="2528668"/>
              <a:chExt cx="1800664" cy="1800665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67B56A6-4DB9-4E3D-B562-71B9669DD23F}"/>
                  </a:ext>
                </a:extLst>
              </p:cNvPr>
              <p:cNvSpPr/>
              <p:nvPr/>
            </p:nvSpPr>
            <p:spPr>
              <a:xfrm rot="9000000">
                <a:off x="5195668" y="2528668"/>
                <a:ext cx="1800664" cy="1800665"/>
              </a:xfrm>
              <a:custGeom>
                <a:avLst/>
                <a:gdLst>
                  <a:gd name="connsiteX0" fmla="*/ 450165 w 1800664"/>
                  <a:gd name="connsiteY0" fmla="*/ 1680042 h 1800665"/>
                  <a:gd name="connsiteX1" fmla="*/ 383655 w 1800664"/>
                  <a:gd name="connsiteY1" fmla="*/ 1431824 h 1800665"/>
                  <a:gd name="connsiteX2" fmla="*/ 403895 w 1800664"/>
                  <a:gd name="connsiteY2" fmla="*/ 1396767 h 1800665"/>
                  <a:gd name="connsiteX3" fmla="*/ 368839 w 1800664"/>
                  <a:gd name="connsiteY3" fmla="*/ 1417008 h 1800665"/>
                  <a:gd name="connsiteX4" fmla="*/ 120621 w 1800664"/>
                  <a:gd name="connsiteY4" fmla="*/ 1350498 h 1800665"/>
                  <a:gd name="connsiteX5" fmla="*/ 187131 w 1800664"/>
                  <a:gd name="connsiteY5" fmla="*/ 1102280 h 1800665"/>
                  <a:gd name="connsiteX6" fmla="*/ 222188 w 1800664"/>
                  <a:gd name="connsiteY6" fmla="*/ 1082039 h 1800665"/>
                  <a:gd name="connsiteX7" fmla="*/ 181707 w 1800664"/>
                  <a:gd name="connsiteY7" fmla="*/ 1082039 h 1800665"/>
                  <a:gd name="connsiteX8" fmla="*/ 0 w 1800664"/>
                  <a:gd name="connsiteY8" fmla="*/ 900332 h 1800665"/>
                  <a:gd name="connsiteX9" fmla="*/ 181707 w 1800664"/>
                  <a:gd name="connsiteY9" fmla="*/ 718623 h 1800665"/>
                  <a:gd name="connsiteX10" fmla="*/ 222188 w 1800664"/>
                  <a:gd name="connsiteY10" fmla="*/ 718623 h 1800665"/>
                  <a:gd name="connsiteX11" fmla="*/ 187131 w 1800664"/>
                  <a:gd name="connsiteY11" fmla="*/ 698383 h 1800665"/>
                  <a:gd name="connsiteX12" fmla="*/ 120621 w 1800664"/>
                  <a:gd name="connsiteY12" fmla="*/ 450166 h 1800665"/>
                  <a:gd name="connsiteX13" fmla="*/ 368839 w 1800664"/>
                  <a:gd name="connsiteY13" fmla="*/ 383656 h 1800665"/>
                  <a:gd name="connsiteX14" fmla="*/ 403896 w 1800664"/>
                  <a:gd name="connsiteY14" fmla="*/ 403896 h 1800665"/>
                  <a:gd name="connsiteX15" fmla="*/ 383656 w 1800664"/>
                  <a:gd name="connsiteY15" fmla="*/ 368839 h 1800665"/>
                  <a:gd name="connsiteX16" fmla="*/ 450166 w 1800664"/>
                  <a:gd name="connsiteY16" fmla="*/ 120621 h 1800665"/>
                  <a:gd name="connsiteX17" fmla="*/ 698384 w 1800664"/>
                  <a:gd name="connsiteY17" fmla="*/ 187131 h 1800665"/>
                  <a:gd name="connsiteX18" fmla="*/ 718624 w 1800664"/>
                  <a:gd name="connsiteY18" fmla="*/ 222188 h 1800665"/>
                  <a:gd name="connsiteX19" fmla="*/ 718624 w 1800664"/>
                  <a:gd name="connsiteY19" fmla="*/ 181708 h 1800665"/>
                  <a:gd name="connsiteX20" fmla="*/ 900332 w 1800664"/>
                  <a:gd name="connsiteY20" fmla="*/ 0 h 1800665"/>
                  <a:gd name="connsiteX21" fmla="*/ 1082040 w 1800664"/>
                  <a:gd name="connsiteY21" fmla="*/ 181708 h 1800665"/>
                  <a:gd name="connsiteX22" fmla="*/ 1082040 w 1800664"/>
                  <a:gd name="connsiteY22" fmla="*/ 222189 h 1800665"/>
                  <a:gd name="connsiteX23" fmla="*/ 1102281 w 1800664"/>
                  <a:gd name="connsiteY23" fmla="*/ 187131 h 1800665"/>
                  <a:gd name="connsiteX24" fmla="*/ 1350498 w 1800664"/>
                  <a:gd name="connsiteY24" fmla="*/ 120621 h 1800665"/>
                  <a:gd name="connsiteX25" fmla="*/ 1350497 w 1800664"/>
                  <a:gd name="connsiteY25" fmla="*/ 120621 h 1800665"/>
                  <a:gd name="connsiteX26" fmla="*/ 1417007 w 1800664"/>
                  <a:gd name="connsiteY26" fmla="*/ 368839 h 1800665"/>
                  <a:gd name="connsiteX27" fmla="*/ 1396766 w 1800664"/>
                  <a:gd name="connsiteY27" fmla="*/ 403898 h 1800665"/>
                  <a:gd name="connsiteX28" fmla="*/ 1431825 w 1800664"/>
                  <a:gd name="connsiteY28" fmla="*/ 383656 h 1800665"/>
                  <a:gd name="connsiteX29" fmla="*/ 1680043 w 1800664"/>
                  <a:gd name="connsiteY29" fmla="*/ 450166 h 1800665"/>
                  <a:gd name="connsiteX30" fmla="*/ 1680042 w 1800664"/>
                  <a:gd name="connsiteY30" fmla="*/ 450166 h 1800665"/>
                  <a:gd name="connsiteX31" fmla="*/ 1613532 w 1800664"/>
                  <a:gd name="connsiteY31" fmla="*/ 698383 h 1800665"/>
                  <a:gd name="connsiteX32" fmla="*/ 1578473 w 1800664"/>
                  <a:gd name="connsiteY32" fmla="*/ 718625 h 1800665"/>
                  <a:gd name="connsiteX33" fmla="*/ 1618957 w 1800664"/>
                  <a:gd name="connsiteY33" fmla="*/ 718625 h 1800665"/>
                  <a:gd name="connsiteX34" fmla="*/ 1800664 w 1800664"/>
                  <a:gd name="connsiteY34" fmla="*/ 900333 h 1800665"/>
                  <a:gd name="connsiteX35" fmla="*/ 1800663 w 1800664"/>
                  <a:gd name="connsiteY35" fmla="*/ 900331 h 1800665"/>
                  <a:gd name="connsiteX36" fmla="*/ 1618956 w 1800664"/>
                  <a:gd name="connsiteY36" fmla="*/ 1082040 h 1800665"/>
                  <a:gd name="connsiteX37" fmla="*/ 1578473 w 1800664"/>
                  <a:gd name="connsiteY37" fmla="*/ 1082039 h 1800665"/>
                  <a:gd name="connsiteX38" fmla="*/ 1613533 w 1800664"/>
                  <a:gd name="connsiteY38" fmla="*/ 1102281 h 1800665"/>
                  <a:gd name="connsiteX39" fmla="*/ 1680042 w 1800664"/>
                  <a:gd name="connsiteY39" fmla="*/ 1350499 h 1800665"/>
                  <a:gd name="connsiteX40" fmla="*/ 1680042 w 1800664"/>
                  <a:gd name="connsiteY40" fmla="*/ 1350498 h 1800665"/>
                  <a:gd name="connsiteX41" fmla="*/ 1431824 w 1800664"/>
                  <a:gd name="connsiteY41" fmla="*/ 1417007 h 1800665"/>
                  <a:gd name="connsiteX42" fmla="*/ 1396766 w 1800664"/>
                  <a:gd name="connsiteY42" fmla="*/ 1396766 h 1800665"/>
                  <a:gd name="connsiteX43" fmla="*/ 1417007 w 1800664"/>
                  <a:gd name="connsiteY43" fmla="*/ 1431826 h 1800665"/>
                  <a:gd name="connsiteX44" fmla="*/ 1350498 w 1800664"/>
                  <a:gd name="connsiteY44" fmla="*/ 1680044 h 1800665"/>
                  <a:gd name="connsiteX45" fmla="*/ 1350498 w 1800664"/>
                  <a:gd name="connsiteY45" fmla="*/ 1680042 h 1800665"/>
                  <a:gd name="connsiteX46" fmla="*/ 1102280 w 1800664"/>
                  <a:gd name="connsiteY46" fmla="*/ 1613532 h 1800665"/>
                  <a:gd name="connsiteX47" fmla="*/ 1082039 w 1800664"/>
                  <a:gd name="connsiteY47" fmla="*/ 1578474 h 1800665"/>
                  <a:gd name="connsiteX48" fmla="*/ 1082039 w 1800664"/>
                  <a:gd name="connsiteY48" fmla="*/ 1618957 h 1800665"/>
                  <a:gd name="connsiteX49" fmla="*/ 900331 w 1800664"/>
                  <a:gd name="connsiteY49" fmla="*/ 1800665 h 1800665"/>
                  <a:gd name="connsiteX50" fmla="*/ 900332 w 1800664"/>
                  <a:gd name="connsiteY50" fmla="*/ 1800664 h 1800665"/>
                  <a:gd name="connsiteX51" fmla="*/ 718624 w 1800664"/>
                  <a:gd name="connsiteY51" fmla="*/ 1618956 h 1800665"/>
                  <a:gd name="connsiteX52" fmla="*/ 718624 w 1800664"/>
                  <a:gd name="connsiteY52" fmla="*/ 1578474 h 1800665"/>
                  <a:gd name="connsiteX53" fmla="*/ 698383 w 1800664"/>
                  <a:gd name="connsiteY53" fmla="*/ 1613532 h 1800665"/>
                  <a:gd name="connsiteX54" fmla="*/ 450165 w 1800664"/>
                  <a:gd name="connsiteY54" fmla="*/ 1680042 h 1800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1800664" h="1800665">
                    <a:moveTo>
                      <a:pt x="450165" y="1680042"/>
                    </a:moveTo>
                    <a:cubicBezTo>
                      <a:pt x="363255" y="1629865"/>
                      <a:pt x="333478" y="1518734"/>
                      <a:pt x="383655" y="1431824"/>
                    </a:cubicBezTo>
                    <a:lnTo>
                      <a:pt x="403895" y="1396767"/>
                    </a:lnTo>
                    <a:lnTo>
                      <a:pt x="368839" y="1417008"/>
                    </a:lnTo>
                    <a:cubicBezTo>
                      <a:pt x="281929" y="1467185"/>
                      <a:pt x="170798" y="1437408"/>
                      <a:pt x="120621" y="1350498"/>
                    </a:cubicBezTo>
                    <a:cubicBezTo>
                      <a:pt x="70443" y="1263588"/>
                      <a:pt x="100221" y="1152457"/>
                      <a:pt x="187131" y="1102280"/>
                    </a:cubicBezTo>
                    <a:lnTo>
                      <a:pt x="222188" y="1082039"/>
                    </a:lnTo>
                    <a:lnTo>
                      <a:pt x="181707" y="1082039"/>
                    </a:lnTo>
                    <a:cubicBezTo>
                      <a:pt x="81352" y="1082039"/>
                      <a:pt x="0" y="1000687"/>
                      <a:pt x="0" y="900332"/>
                    </a:cubicBezTo>
                    <a:cubicBezTo>
                      <a:pt x="0" y="799976"/>
                      <a:pt x="81352" y="718623"/>
                      <a:pt x="181707" y="718623"/>
                    </a:cubicBezTo>
                    <a:lnTo>
                      <a:pt x="222188" y="718623"/>
                    </a:lnTo>
                    <a:lnTo>
                      <a:pt x="187131" y="698383"/>
                    </a:lnTo>
                    <a:cubicBezTo>
                      <a:pt x="100221" y="648206"/>
                      <a:pt x="70444" y="537076"/>
                      <a:pt x="120621" y="450166"/>
                    </a:cubicBezTo>
                    <a:cubicBezTo>
                      <a:pt x="170799" y="363256"/>
                      <a:pt x="281929" y="333478"/>
                      <a:pt x="368839" y="383656"/>
                    </a:cubicBezTo>
                    <a:lnTo>
                      <a:pt x="403896" y="403896"/>
                    </a:lnTo>
                    <a:lnTo>
                      <a:pt x="383656" y="368839"/>
                    </a:lnTo>
                    <a:cubicBezTo>
                      <a:pt x="333479" y="281929"/>
                      <a:pt x="363256" y="170799"/>
                      <a:pt x="450166" y="120621"/>
                    </a:cubicBezTo>
                    <a:cubicBezTo>
                      <a:pt x="537076" y="70444"/>
                      <a:pt x="648206" y="100221"/>
                      <a:pt x="698384" y="187131"/>
                    </a:cubicBezTo>
                    <a:lnTo>
                      <a:pt x="718624" y="222188"/>
                    </a:lnTo>
                    <a:lnTo>
                      <a:pt x="718624" y="181708"/>
                    </a:lnTo>
                    <a:cubicBezTo>
                      <a:pt x="718624" y="81353"/>
                      <a:pt x="799977" y="0"/>
                      <a:pt x="900332" y="0"/>
                    </a:cubicBezTo>
                    <a:cubicBezTo>
                      <a:pt x="1000687" y="0"/>
                      <a:pt x="1082040" y="81353"/>
                      <a:pt x="1082040" y="181708"/>
                    </a:cubicBezTo>
                    <a:lnTo>
                      <a:pt x="1082040" y="222189"/>
                    </a:lnTo>
                    <a:lnTo>
                      <a:pt x="1102281" y="187131"/>
                    </a:lnTo>
                    <a:cubicBezTo>
                      <a:pt x="1152458" y="100221"/>
                      <a:pt x="1263588" y="70444"/>
                      <a:pt x="1350498" y="120621"/>
                    </a:cubicBezTo>
                    <a:lnTo>
                      <a:pt x="1350497" y="120621"/>
                    </a:lnTo>
                    <a:cubicBezTo>
                      <a:pt x="1437407" y="170799"/>
                      <a:pt x="1467184" y="281929"/>
                      <a:pt x="1417007" y="368839"/>
                    </a:cubicBezTo>
                    <a:lnTo>
                      <a:pt x="1396766" y="403898"/>
                    </a:lnTo>
                    <a:lnTo>
                      <a:pt x="1431825" y="383656"/>
                    </a:lnTo>
                    <a:cubicBezTo>
                      <a:pt x="1518735" y="333479"/>
                      <a:pt x="1629866" y="363256"/>
                      <a:pt x="1680043" y="450166"/>
                    </a:cubicBezTo>
                    <a:lnTo>
                      <a:pt x="1680042" y="450166"/>
                    </a:lnTo>
                    <a:cubicBezTo>
                      <a:pt x="1730219" y="537075"/>
                      <a:pt x="1700442" y="648206"/>
                      <a:pt x="1613532" y="698383"/>
                    </a:cubicBezTo>
                    <a:lnTo>
                      <a:pt x="1578473" y="718625"/>
                    </a:lnTo>
                    <a:lnTo>
                      <a:pt x="1618957" y="718625"/>
                    </a:lnTo>
                    <a:cubicBezTo>
                      <a:pt x="1719311" y="718624"/>
                      <a:pt x="1800664" y="799978"/>
                      <a:pt x="1800664" y="900333"/>
                    </a:cubicBezTo>
                    <a:lnTo>
                      <a:pt x="1800663" y="900331"/>
                    </a:lnTo>
                    <a:cubicBezTo>
                      <a:pt x="1800663" y="1000686"/>
                      <a:pt x="1719311" y="1082040"/>
                      <a:pt x="1618956" y="1082040"/>
                    </a:cubicBezTo>
                    <a:lnTo>
                      <a:pt x="1578473" y="1082039"/>
                    </a:lnTo>
                    <a:lnTo>
                      <a:pt x="1613533" y="1102281"/>
                    </a:lnTo>
                    <a:cubicBezTo>
                      <a:pt x="1700443" y="1152459"/>
                      <a:pt x="1730220" y="1263589"/>
                      <a:pt x="1680042" y="1350499"/>
                    </a:cubicBezTo>
                    <a:lnTo>
                      <a:pt x="1680042" y="1350498"/>
                    </a:lnTo>
                    <a:cubicBezTo>
                      <a:pt x="1629865" y="1437408"/>
                      <a:pt x="1518734" y="1467185"/>
                      <a:pt x="1431824" y="1417007"/>
                    </a:cubicBezTo>
                    <a:lnTo>
                      <a:pt x="1396766" y="1396766"/>
                    </a:lnTo>
                    <a:lnTo>
                      <a:pt x="1417007" y="1431826"/>
                    </a:lnTo>
                    <a:cubicBezTo>
                      <a:pt x="1467185" y="1518736"/>
                      <a:pt x="1437408" y="1629866"/>
                      <a:pt x="1350498" y="1680044"/>
                    </a:cubicBezTo>
                    <a:lnTo>
                      <a:pt x="1350498" y="1680042"/>
                    </a:lnTo>
                    <a:cubicBezTo>
                      <a:pt x="1263588" y="1730220"/>
                      <a:pt x="1152458" y="1700442"/>
                      <a:pt x="1102280" y="1613532"/>
                    </a:cubicBezTo>
                    <a:lnTo>
                      <a:pt x="1082039" y="1578474"/>
                    </a:lnTo>
                    <a:lnTo>
                      <a:pt x="1082039" y="1618957"/>
                    </a:lnTo>
                    <a:cubicBezTo>
                      <a:pt x="1082039" y="1719312"/>
                      <a:pt x="1000686" y="1800665"/>
                      <a:pt x="900331" y="1800665"/>
                    </a:cubicBezTo>
                    <a:lnTo>
                      <a:pt x="900332" y="1800664"/>
                    </a:lnTo>
                    <a:cubicBezTo>
                      <a:pt x="799977" y="1800664"/>
                      <a:pt x="718624" y="1719311"/>
                      <a:pt x="718624" y="1618956"/>
                    </a:cubicBezTo>
                    <a:lnTo>
                      <a:pt x="718624" y="1578474"/>
                    </a:lnTo>
                    <a:lnTo>
                      <a:pt x="698383" y="1613532"/>
                    </a:lnTo>
                    <a:cubicBezTo>
                      <a:pt x="648205" y="1700442"/>
                      <a:pt x="537075" y="1730220"/>
                      <a:pt x="450165" y="1680042"/>
                    </a:cubicBezTo>
                    <a:close/>
                  </a:path>
                </a:pathLst>
              </a:custGeom>
              <a:solidFill>
                <a:srgbClr val="0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0CD74CCE-CBBF-482B-B7DB-289456300666}"/>
                  </a:ext>
                </a:extLst>
              </p:cNvPr>
              <p:cNvSpPr/>
              <p:nvPr/>
            </p:nvSpPr>
            <p:spPr>
              <a:xfrm>
                <a:off x="5450103" y="2783103"/>
                <a:ext cx="1291794" cy="1291794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5DBD4A83-F05A-4506-86AA-4644F04AD1C2}"/>
                </a:ext>
              </a:extLst>
            </p:cNvPr>
            <p:cNvSpPr txBox="1"/>
            <p:nvPr/>
          </p:nvSpPr>
          <p:spPr>
            <a:xfrm>
              <a:off x="2816227" y="2080158"/>
              <a:ext cx="11590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Option</a:t>
              </a:r>
            </a:p>
            <a:p>
              <a:pPr algn="ctr"/>
              <a:r>
                <a:rPr lang="en-US" sz="14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9612785-8277-4DE3-BEAD-F593621B3F0C}"/>
                </a:ext>
              </a:extLst>
            </p:cNvPr>
            <p:cNvSpPr txBox="1"/>
            <p:nvPr/>
          </p:nvSpPr>
          <p:spPr>
            <a:xfrm>
              <a:off x="2766594" y="2532355"/>
              <a:ext cx="115908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Add your detail text here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4B7B7675-FA36-4D44-9C07-1B5B1BDBBBFF}"/>
              </a:ext>
            </a:extLst>
          </p:cNvPr>
          <p:cNvGrpSpPr/>
          <p:nvPr/>
        </p:nvGrpSpPr>
        <p:grpSpPr>
          <a:xfrm>
            <a:off x="5180505" y="2169877"/>
            <a:ext cx="1481797" cy="1481798"/>
            <a:chOff x="5180505" y="2169877"/>
            <a:chExt cx="1481797" cy="1481798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162D50BE-FE0C-4FBB-BE04-B729D86B6F95}"/>
                </a:ext>
              </a:extLst>
            </p:cNvPr>
            <p:cNvGrpSpPr/>
            <p:nvPr/>
          </p:nvGrpSpPr>
          <p:grpSpPr>
            <a:xfrm>
              <a:off x="5180505" y="2169877"/>
              <a:ext cx="1481797" cy="1481798"/>
              <a:chOff x="5195668" y="2528668"/>
              <a:chExt cx="1800664" cy="1800665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B312F8C3-AC83-402C-BE5D-26F4D0A4DF39}"/>
                  </a:ext>
                </a:extLst>
              </p:cNvPr>
              <p:cNvSpPr/>
              <p:nvPr/>
            </p:nvSpPr>
            <p:spPr>
              <a:xfrm rot="9000000">
                <a:off x="5195668" y="2528668"/>
                <a:ext cx="1800664" cy="1800665"/>
              </a:xfrm>
              <a:custGeom>
                <a:avLst/>
                <a:gdLst>
                  <a:gd name="connsiteX0" fmla="*/ 450165 w 1800664"/>
                  <a:gd name="connsiteY0" fmla="*/ 1680042 h 1800665"/>
                  <a:gd name="connsiteX1" fmla="*/ 383655 w 1800664"/>
                  <a:gd name="connsiteY1" fmla="*/ 1431824 h 1800665"/>
                  <a:gd name="connsiteX2" fmla="*/ 403895 w 1800664"/>
                  <a:gd name="connsiteY2" fmla="*/ 1396767 h 1800665"/>
                  <a:gd name="connsiteX3" fmla="*/ 368839 w 1800664"/>
                  <a:gd name="connsiteY3" fmla="*/ 1417008 h 1800665"/>
                  <a:gd name="connsiteX4" fmla="*/ 120621 w 1800664"/>
                  <a:gd name="connsiteY4" fmla="*/ 1350498 h 1800665"/>
                  <a:gd name="connsiteX5" fmla="*/ 187131 w 1800664"/>
                  <a:gd name="connsiteY5" fmla="*/ 1102280 h 1800665"/>
                  <a:gd name="connsiteX6" fmla="*/ 222188 w 1800664"/>
                  <a:gd name="connsiteY6" fmla="*/ 1082039 h 1800665"/>
                  <a:gd name="connsiteX7" fmla="*/ 181707 w 1800664"/>
                  <a:gd name="connsiteY7" fmla="*/ 1082039 h 1800665"/>
                  <a:gd name="connsiteX8" fmla="*/ 0 w 1800664"/>
                  <a:gd name="connsiteY8" fmla="*/ 900332 h 1800665"/>
                  <a:gd name="connsiteX9" fmla="*/ 181707 w 1800664"/>
                  <a:gd name="connsiteY9" fmla="*/ 718623 h 1800665"/>
                  <a:gd name="connsiteX10" fmla="*/ 222188 w 1800664"/>
                  <a:gd name="connsiteY10" fmla="*/ 718623 h 1800665"/>
                  <a:gd name="connsiteX11" fmla="*/ 187131 w 1800664"/>
                  <a:gd name="connsiteY11" fmla="*/ 698383 h 1800665"/>
                  <a:gd name="connsiteX12" fmla="*/ 120621 w 1800664"/>
                  <a:gd name="connsiteY12" fmla="*/ 450166 h 1800665"/>
                  <a:gd name="connsiteX13" fmla="*/ 368839 w 1800664"/>
                  <a:gd name="connsiteY13" fmla="*/ 383656 h 1800665"/>
                  <a:gd name="connsiteX14" fmla="*/ 403896 w 1800664"/>
                  <a:gd name="connsiteY14" fmla="*/ 403896 h 1800665"/>
                  <a:gd name="connsiteX15" fmla="*/ 383656 w 1800664"/>
                  <a:gd name="connsiteY15" fmla="*/ 368839 h 1800665"/>
                  <a:gd name="connsiteX16" fmla="*/ 450166 w 1800664"/>
                  <a:gd name="connsiteY16" fmla="*/ 120621 h 1800665"/>
                  <a:gd name="connsiteX17" fmla="*/ 698384 w 1800664"/>
                  <a:gd name="connsiteY17" fmla="*/ 187131 h 1800665"/>
                  <a:gd name="connsiteX18" fmla="*/ 718624 w 1800664"/>
                  <a:gd name="connsiteY18" fmla="*/ 222188 h 1800665"/>
                  <a:gd name="connsiteX19" fmla="*/ 718624 w 1800664"/>
                  <a:gd name="connsiteY19" fmla="*/ 181708 h 1800665"/>
                  <a:gd name="connsiteX20" fmla="*/ 900332 w 1800664"/>
                  <a:gd name="connsiteY20" fmla="*/ 0 h 1800665"/>
                  <a:gd name="connsiteX21" fmla="*/ 1082040 w 1800664"/>
                  <a:gd name="connsiteY21" fmla="*/ 181708 h 1800665"/>
                  <a:gd name="connsiteX22" fmla="*/ 1082040 w 1800664"/>
                  <a:gd name="connsiteY22" fmla="*/ 222189 h 1800665"/>
                  <a:gd name="connsiteX23" fmla="*/ 1102281 w 1800664"/>
                  <a:gd name="connsiteY23" fmla="*/ 187131 h 1800665"/>
                  <a:gd name="connsiteX24" fmla="*/ 1350498 w 1800664"/>
                  <a:gd name="connsiteY24" fmla="*/ 120621 h 1800665"/>
                  <a:gd name="connsiteX25" fmla="*/ 1350497 w 1800664"/>
                  <a:gd name="connsiteY25" fmla="*/ 120621 h 1800665"/>
                  <a:gd name="connsiteX26" fmla="*/ 1417007 w 1800664"/>
                  <a:gd name="connsiteY26" fmla="*/ 368839 h 1800665"/>
                  <a:gd name="connsiteX27" fmla="*/ 1396766 w 1800664"/>
                  <a:gd name="connsiteY27" fmla="*/ 403898 h 1800665"/>
                  <a:gd name="connsiteX28" fmla="*/ 1431825 w 1800664"/>
                  <a:gd name="connsiteY28" fmla="*/ 383656 h 1800665"/>
                  <a:gd name="connsiteX29" fmla="*/ 1680043 w 1800664"/>
                  <a:gd name="connsiteY29" fmla="*/ 450166 h 1800665"/>
                  <a:gd name="connsiteX30" fmla="*/ 1680042 w 1800664"/>
                  <a:gd name="connsiteY30" fmla="*/ 450166 h 1800665"/>
                  <a:gd name="connsiteX31" fmla="*/ 1613532 w 1800664"/>
                  <a:gd name="connsiteY31" fmla="*/ 698383 h 1800665"/>
                  <a:gd name="connsiteX32" fmla="*/ 1578473 w 1800664"/>
                  <a:gd name="connsiteY32" fmla="*/ 718625 h 1800665"/>
                  <a:gd name="connsiteX33" fmla="*/ 1618957 w 1800664"/>
                  <a:gd name="connsiteY33" fmla="*/ 718625 h 1800665"/>
                  <a:gd name="connsiteX34" fmla="*/ 1800664 w 1800664"/>
                  <a:gd name="connsiteY34" fmla="*/ 900333 h 1800665"/>
                  <a:gd name="connsiteX35" fmla="*/ 1800663 w 1800664"/>
                  <a:gd name="connsiteY35" fmla="*/ 900331 h 1800665"/>
                  <a:gd name="connsiteX36" fmla="*/ 1618956 w 1800664"/>
                  <a:gd name="connsiteY36" fmla="*/ 1082040 h 1800665"/>
                  <a:gd name="connsiteX37" fmla="*/ 1578473 w 1800664"/>
                  <a:gd name="connsiteY37" fmla="*/ 1082039 h 1800665"/>
                  <a:gd name="connsiteX38" fmla="*/ 1613533 w 1800664"/>
                  <a:gd name="connsiteY38" fmla="*/ 1102281 h 1800665"/>
                  <a:gd name="connsiteX39" fmla="*/ 1680042 w 1800664"/>
                  <a:gd name="connsiteY39" fmla="*/ 1350499 h 1800665"/>
                  <a:gd name="connsiteX40" fmla="*/ 1680042 w 1800664"/>
                  <a:gd name="connsiteY40" fmla="*/ 1350498 h 1800665"/>
                  <a:gd name="connsiteX41" fmla="*/ 1431824 w 1800664"/>
                  <a:gd name="connsiteY41" fmla="*/ 1417007 h 1800665"/>
                  <a:gd name="connsiteX42" fmla="*/ 1396766 w 1800664"/>
                  <a:gd name="connsiteY42" fmla="*/ 1396766 h 1800665"/>
                  <a:gd name="connsiteX43" fmla="*/ 1417007 w 1800664"/>
                  <a:gd name="connsiteY43" fmla="*/ 1431826 h 1800665"/>
                  <a:gd name="connsiteX44" fmla="*/ 1350498 w 1800664"/>
                  <a:gd name="connsiteY44" fmla="*/ 1680044 h 1800665"/>
                  <a:gd name="connsiteX45" fmla="*/ 1350498 w 1800664"/>
                  <a:gd name="connsiteY45" fmla="*/ 1680042 h 1800665"/>
                  <a:gd name="connsiteX46" fmla="*/ 1102280 w 1800664"/>
                  <a:gd name="connsiteY46" fmla="*/ 1613532 h 1800665"/>
                  <a:gd name="connsiteX47" fmla="*/ 1082039 w 1800664"/>
                  <a:gd name="connsiteY47" fmla="*/ 1578474 h 1800665"/>
                  <a:gd name="connsiteX48" fmla="*/ 1082039 w 1800664"/>
                  <a:gd name="connsiteY48" fmla="*/ 1618957 h 1800665"/>
                  <a:gd name="connsiteX49" fmla="*/ 900331 w 1800664"/>
                  <a:gd name="connsiteY49" fmla="*/ 1800665 h 1800665"/>
                  <a:gd name="connsiteX50" fmla="*/ 900332 w 1800664"/>
                  <a:gd name="connsiteY50" fmla="*/ 1800664 h 1800665"/>
                  <a:gd name="connsiteX51" fmla="*/ 718624 w 1800664"/>
                  <a:gd name="connsiteY51" fmla="*/ 1618956 h 1800665"/>
                  <a:gd name="connsiteX52" fmla="*/ 718624 w 1800664"/>
                  <a:gd name="connsiteY52" fmla="*/ 1578474 h 1800665"/>
                  <a:gd name="connsiteX53" fmla="*/ 698383 w 1800664"/>
                  <a:gd name="connsiteY53" fmla="*/ 1613532 h 1800665"/>
                  <a:gd name="connsiteX54" fmla="*/ 450165 w 1800664"/>
                  <a:gd name="connsiteY54" fmla="*/ 1680042 h 1800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1800664" h="1800665">
                    <a:moveTo>
                      <a:pt x="450165" y="1680042"/>
                    </a:moveTo>
                    <a:cubicBezTo>
                      <a:pt x="363255" y="1629865"/>
                      <a:pt x="333478" y="1518734"/>
                      <a:pt x="383655" y="1431824"/>
                    </a:cubicBezTo>
                    <a:lnTo>
                      <a:pt x="403895" y="1396767"/>
                    </a:lnTo>
                    <a:lnTo>
                      <a:pt x="368839" y="1417008"/>
                    </a:lnTo>
                    <a:cubicBezTo>
                      <a:pt x="281929" y="1467185"/>
                      <a:pt x="170798" y="1437408"/>
                      <a:pt x="120621" y="1350498"/>
                    </a:cubicBezTo>
                    <a:cubicBezTo>
                      <a:pt x="70443" y="1263588"/>
                      <a:pt x="100221" y="1152457"/>
                      <a:pt x="187131" y="1102280"/>
                    </a:cubicBezTo>
                    <a:lnTo>
                      <a:pt x="222188" y="1082039"/>
                    </a:lnTo>
                    <a:lnTo>
                      <a:pt x="181707" y="1082039"/>
                    </a:lnTo>
                    <a:cubicBezTo>
                      <a:pt x="81352" y="1082039"/>
                      <a:pt x="0" y="1000687"/>
                      <a:pt x="0" y="900332"/>
                    </a:cubicBezTo>
                    <a:cubicBezTo>
                      <a:pt x="0" y="799976"/>
                      <a:pt x="81352" y="718623"/>
                      <a:pt x="181707" y="718623"/>
                    </a:cubicBezTo>
                    <a:lnTo>
                      <a:pt x="222188" y="718623"/>
                    </a:lnTo>
                    <a:lnTo>
                      <a:pt x="187131" y="698383"/>
                    </a:lnTo>
                    <a:cubicBezTo>
                      <a:pt x="100221" y="648206"/>
                      <a:pt x="70444" y="537076"/>
                      <a:pt x="120621" y="450166"/>
                    </a:cubicBezTo>
                    <a:cubicBezTo>
                      <a:pt x="170799" y="363256"/>
                      <a:pt x="281929" y="333478"/>
                      <a:pt x="368839" y="383656"/>
                    </a:cubicBezTo>
                    <a:lnTo>
                      <a:pt x="403896" y="403896"/>
                    </a:lnTo>
                    <a:lnTo>
                      <a:pt x="383656" y="368839"/>
                    </a:lnTo>
                    <a:cubicBezTo>
                      <a:pt x="333479" y="281929"/>
                      <a:pt x="363256" y="170799"/>
                      <a:pt x="450166" y="120621"/>
                    </a:cubicBezTo>
                    <a:cubicBezTo>
                      <a:pt x="537076" y="70444"/>
                      <a:pt x="648206" y="100221"/>
                      <a:pt x="698384" y="187131"/>
                    </a:cubicBezTo>
                    <a:lnTo>
                      <a:pt x="718624" y="222188"/>
                    </a:lnTo>
                    <a:lnTo>
                      <a:pt x="718624" y="181708"/>
                    </a:lnTo>
                    <a:cubicBezTo>
                      <a:pt x="718624" y="81353"/>
                      <a:pt x="799977" y="0"/>
                      <a:pt x="900332" y="0"/>
                    </a:cubicBezTo>
                    <a:cubicBezTo>
                      <a:pt x="1000687" y="0"/>
                      <a:pt x="1082040" y="81353"/>
                      <a:pt x="1082040" y="181708"/>
                    </a:cubicBezTo>
                    <a:lnTo>
                      <a:pt x="1082040" y="222189"/>
                    </a:lnTo>
                    <a:lnTo>
                      <a:pt x="1102281" y="187131"/>
                    </a:lnTo>
                    <a:cubicBezTo>
                      <a:pt x="1152458" y="100221"/>
                      <a:pt x="1263588" y="70444"/>
                      <a:pt x="1350498" y="120621"/>
                    </a:cubicBezTo>
                    <a:lnTo>
                      <a:pt x="1350497" y="120621"/>
                    </a:lnTo>
                    <a:cubicBezTo>
                      <a:pt x="1437407" y="170799"/>
                      <a:pt x="1467184" y="281929"/>
                      <a:pt x="1417007" y="368839"/>
                    </a:cubicBezTo>
                    <a:lnTo>
                      <a:pt x="1396766" y="403898"/>
                    </a:lnTo>
                    <a:lnTo>
                      <a:pt x="1431825" y="383656"/>
                    </a:lnTo>
                    <a:cubicBezTo>
                      <a:pt x="1518735" y="333479"/>
                      <a:pt x="1629866" y="363256"/>
                      <a:pt x="1680043" y="450166"/>
                    </a:cubicBezTo>
                    <a:lnTo>
                      <a:pt x="1680042" y="450166"/>
                    </a:lnTo>
                    <a:cubicBezTo>
                      <a:pt x="1730219" y="537075"/>
                      <a:pt x="1700442" y="648206"/>
                      <a:pt x="1613532" y="698383"/>
                    </a:cubicBezTo>
                    <a:lnTo>
                      <a:pt x="1578473" y="718625"/>
                    </a:lnTo>
                    <a:lnTo>
                      <a:pt x="1618957" y="718625"/>
                    </a:lnTo>
                    <a:cubicBezTo>
                      <a:pt x="1719311" y="718624"/>
                      <a:pt x="1800664" y="799978"/>
                      <a:pt x="1800664" y="900333"/>
                    </a:cubicBezTo>
                    <a:lnTo>
                      <a:pt x="1800663" y="900331"/>
                    </a:lnTo>
                    <a:cubicBezTo>
                      <a:pt x="1800663" y="1000686"/>
                      <a:pt x="1719311" y="1082040"/>
                      <a:pt x="1618956" y="1082040"/>
                    </a:cubicBezTo>
                    <a:lnTo>
                      <a:pt x="1578473" y="1082039"/>
                    </a:lnTo>
                    <a:lnTo>
                      <a:pt x="1613533" y="1102281"/>
                    </a:lnTo>
                    <a:cubicBezTo>
                      <a:pt x="1700443" y="1152459"/>
                      <a:pt x="1730220" y="1263589"/>
                      <a:pt x="1680042" y="1350499"/>
                    </a:cubicBezTo>
                    <a:lnTo>
                      <a:pt x="1680042" y="1350498"/>
                    </a:lnTo>
                    <a:cubicBezTo>
                      <a:pt x="1629865" y="1437408"/>
                      <a:pt x="1518734" y="1467185"/>
                      <a:pt x="1431824" y="1417007"/>
                    </a:cubicBezTo>
                    <a:lnTo>
                      <a:pt x="1396766" y="1396766"/>
                    </a:lnTo>
                    <a:lnTo>
                      <a:pt x="1417007" y="1431826"/>
                    </a:lnTo>
                    <a:cubicBezTo>
                      <a:pt x="1467185" y="1518736"/>
                      <a:pt x="1437408" y="1629866"/>
                      <a:pt x="1350498" y="1680044"/>
                    </a:cubicBezTo>
                    <a:lnTo>
                      <a:pt x="1350498" y="1680042"/>
                    </a:lnTo>
                    <a:cubicBezTo>
                      <a:pt x="1263588" y="1730220"/>
                      <a:pt x="1152458" y="1700442"/>
                      <a:pt x="1102280" y="1613532"/>
                    </a:cubicBezTo>
                    <a:lnTo>
                      <a:pt x="1082039" y="1578474"/>
                    </a:lnTo>
                    <a:lnTo>
                      <a:pt x="1082039" y="1618957"/>
                    </a:lnTo>
                    <a:cubicBezTo>
                      <a:pt x="1082039" y="1719312"/>
                      <a:pt x="1000686" y="1800665"/>
                      <a:pt x="900331" y="1800665"/>
                    </a:cubicBezTo>
                    <a:lnTo>
                      <a:pt x="900332" y="1800664"/>
                    </a:lnTo>
                    <a:cubicBezTo>
                      <a:pt x="799977" y="1800664"/>
                      <a:pt x="718624" y="1719311"/>
                      <a:pt x="718624" y="1618956"/>
                    </a:cubicBezTo>
                    <a:lnTo>
                      <a:pt x="718624" y="1578474"/>
                    </a:lnTo>
                    <a:lnTo>
                      <a:pt x="698383" y="1613532"/>
                    </a:lnTo>
                    <a:cubicBezTo>
                      <a:pt x="648205" y="1700442"/>
                      <a:pt x="537075" y="1730220"/>
                      <a:pt x="450165" y="1680042"/>
                    </a:cubicBezTo>
                    <a:close/>
                  </a:path>
                </a:pathLst>
              </a:custGeom>
              <a:solidFill>
                <a:srgbClr val="66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C43444A6-C9E7-43E0-9731-E99E5EFBDD29}"/>
                  </a:ext>
                </a:extLst>
              </p:cNvPr>
              <p:cNvSpPr/>
              <p:nvPr/>
            </p:nvSpPr>
            <p:spPr>
              <a:xfrm>
                <a:off x="5450103" y="2783103"/>
                <a:ext cx="1291794" cy="1291794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8D2908FA-8597-438F-A8CE-BF9A79040CB1}"/>
                </a:ext>
              </a:extLst>
            </p:cNvPr>
            <p:cNvSpPr txBox="1"/>
            <p:nvPr/>
          </p:nvSpPr>
          <p:spPr>
            <a:xfrm>
              <a:off x="5371941" y="2502788"/>
              <a:ext cx="11590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Option</a:t>
              </a:r>
            </a:p>
            <a:p>
              <a:pPr algn="ctr"/>
              <a:r>
                <a:rPr lang="en-US" sz="14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E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2E3A5193-05C8-4D1A-A814-0825ED2B5AC2}"/>
                </a:ext>
              </a:extLst>
            </p:cNvPr>
            <p:cNvSpPr txBox="1"/>
            <p:nvPr/>
          </p:nvSpPr>
          <p:spPr>
            <a:xfrm>
              <a:off x="5350474" y="2954786"/>
              <a:ext cx="115908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Add your detail text here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CCD0AB3-2F60-4BD0-89ED-A91BA3005832}"/>
              </a:ext>
            </a:extLst>
          </p:cNvPr>
          <p:cNvGrpSpPr/>
          <p:nvPr/>
        </p:nvGrpSpPr>
        <p:grpSpPr>
          <a:xfrm>
            <a:off x="6930483" y="2471058"/>
            <a:ext cx="1481797" cy="1481798"/>
            <a:chOff x="7064306" y="2489722"/>
            <a:chExt cx="1481797" cy="148179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C081BA3-11E2-4786-A79D-3C039AF6ACA3}"/>
                </a:ext>
              </a:extLst>
            </p:cNvPr>
            <p:cNvGrpSpPr/>
            <p:nvPr/>
          </p:nvGrpSpPr>
          <p:grpSpPr>
            <a:xfrm>
              <a:off x="7064306" y="2489722"/>
              <a:ext cx="1481797" cy="1481798"/>
              <a:chOff x="5195668" y="2528668"/>
              <a:chExt cx="1800664" cy="1800665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DCFF4648-A6D2-470A-B127-C25B4E4B9CD9}"/>
                  </a:ext>
                </a:extLst>
              </p:cNvPr>
              <p:cNvSpPr/>
              <p:nvPr/>
            </p:nvSpPr>
            <p:spPr>
              <a:xfrm rot="9000000">
                <a:off x="5195668" y="2528668"/>
                <a:ext cx="1800664" cy="1800665"/>
              </a:xfrm>
              <a:custGeom>
                <a:avLst/>
                <a:gdLst>
                  <a:gd name="connsiteX0" fmla="*/ 450165 w 1800664"/>
                  <a:gd name="connsiteY0" fmla="*/ 1680042 h 1800665"/>
                  <a:gd name="connsiteX1" fmla="*/ 383655 w 1800664"/>
                  <a:gd name="connsiteY1" fmla="*/ 1431824 h 1800665"/>
                  <a:gd name="connsiteX2" fmla="*/ 403895 w 1800664"/>
                  <a:gd name="connsiteY2" fmla="*/ 1396767 h 1800665"/>
                  <a:gd name="connsiteX3" fmla="*/ 368839 w 1800664"/>
                  <a:gd name="connsiteY3" fmla="*/ 1417008 h 1800665"/>
                  <a:gd name="connsiteX4" fmla="*/ 120621 w 1800664"/>
                  <a:gd name="connsiteY4" fmla="*/ 1350498 h 1800665"/>
                  <a:gd name="connsiteX5" fmla="*/ 187131 w 1800664"/>
                  <a:gd name="connsiteY5" fmla="*/ 1102280 h 1800665"/>
                  <a:gd name="connsiteX6" fmla="*/ 222188 w 1800664"/>
                  <a:gd name="connsiteY6" fmla="*/ 1082039 h 1800665"/>
                  <a:gd name="connsiteX7" fmla="*/ 181707 w 1800664"/>
                  <a:gd name="connsiteY7" fmla="*/ 1082039 h 1800665"/>
                  <a:gd name="connsiteX8" fmla="*/ 0 w 1800664"/>
                  <a:gd name="connsiteY8" fmla="*/ 900332 h 1800665"/>
                  <a:gd name="connsiteX9" fmla="*/ 181707 w 1800664"/>
                  <a:gd name="connsiteY9" fmla="*/ 718623 h 1800665"/>
                  <a:gd name="connsiteX10" fmla="*/ 222188 w 1800664"/>
                  <a:gd name="connsiteY10" fmla="*/ 718623 h 1800665"/>
                  <a:gd name="connsiteX11" fmla="*/ 187131 w 1800664"/>
                  <a:gd name="connsiteY11" fmla="*/ 698383 h 1800665"/>
                  <a:gd name="connsiteX12" fmla="*/ 120621 w 1800664"/>
                  <a:gd name="connsiteY12" fmla="*/ 450166 h 1800665"/>
                  <a:gd name="connsiteX13" fmla="*/ 368839 w 1800664"/>
                  <a:gd name="connsiteY13" fmla="*/ 383656 h 1800665"/>
                  <a:gd name="connsiteX14" fmla="*/ 403896 w 1800664"/>
                  <a:gd name="connsiteY14" fmla="*/ 403896 h 1800665"/>
                  <a:gd name="connsiteX15" fmla="*/ 383656 w 1800664"/>
                  <a:gd name="connsiteY15" fmla="*/ 368839 h 1800665"/>
                  <a:gd name="connsiteX16" fmla="*/ 450166 w 1800664"/>
                  <a:gd name="connsiteY16" fmla="*/ 120621 h 1800665"/>
                  <a:gd name="connsiteX17" fmla="*/ 698384 w 1800664"/>
                  <a:gd name="connsiteY17" fmla="*/ 187131 h 1800665"/>
                  <a:gd name="connsiteX18" fmla="*/ 718624 w 1800664"/>
                  <a:gd name="connsiteY18" fmla="*/ 222188 h 1800665"/>
                  <a:gd name="connsiteX19" fmla="*/ 718624 w 1800664"/>
                  <a:gd name="connsiteY19" fmla="*/ 181708 h 1800665"/>
                  <a:gd name="connsiteX20" fmla="*/ 900332 w 1800664"/>
                  <a:gd name="connsiteY20" fmla="*/ 0 h 1800665"/>
                  <a:gd name="connsiteX21" fmla="*/ 1082040 w 1800664"/>
                  <a:gd name="connsiteY21" fmla="*/ 181708 h 1800665"/>
                  <a:gd name="connsiteX22" fmla="*/ 1082040 w 1800664"/>
                  <a:gd name="connsiteY22" fmla="*/ 222189 h 1800665"/>
                  <a:gd name="connsiteX23" fmla="*/ 1102281 w 1800664"/>
                  <a:gd name="connsiteY23" fmla="*/ 187131 h 1800665"/>
                  <a:gd name="connsiteX24" fmla="*/ 1350498 w 1800664"/>
                  <a:gd name="connsiteY24" fmla="*/ 120621 h 1800665"/>
                  <a:gd name="connsiteX25" fmla="*/ 1350497 w 1800664"/>
                  <a:gd name="connsiteY25" fmla="*/ 120621 h 1800665"/>
                  <a:gd name="connsiteX26" fmla="*/ 1417007 w 1800664"/>
                  <a:gd name="connsiteY26" fmla="*/ 368839 h 1800665"/>
                  <a:gd name="connsiteX27" fmla="*/ 1396766 w 1800664"/>
                  <a:gd name="connsiteY27" fmla="*/ 403898 h 1800665"/>
                  <a:gd name="connsiteX28" fmla="*/ 1431825 w 1800664"/>
                  <a:gd name="connsiteY28" fmla="*/ 383656 h 1800665"/>
                  <a:gd name="connsiteX29" fmla="*/ 1680043 w 1800664"/>
                  <a:gd name="connsiteY29" fmla="*/ 450166 h 1800665"/>
                  <a:gd name="connsiteX30" fmla="*/ 1680042 w 1800664"/>
                  <a:gd name="connsiteY30" fmla="*/ 450166 h 1800665"/>
                  <a:gd name="connsiteX31" fmla="*/ 1613532 w 1800664"/>
                  <a:gd name="connsiteY31" fmla="*/ 698383 h 1800665"/>
                  <a:gd name="connsiteX32" fmla="*/ 1578473 w 1800664"/>
                  <a:gd name="connsiteY32" fmla="*/ 718625 h 1800665"/>
                  <a:gd name="connsiteX33" fmla="*/ 1618957 w 1800664"/>
                  <a:gd name="connsiteY33" fmla="*/ 718625 h 1800665"/>
                  <a:gd name="connsiteX34" fmla="*/ 1800664 w 1800664"/>
                  <a:gd name="connsiteY34" fmla="*/ 900333 h 1800665"/>
                  <a:gd name="connsiteX35" fmla="*/ 1800663 w 1800664"/>
                  <a:gd name="connsiteY35" fmla="*/ 900331 h 1800665"/>
                  <a:gd name="connsiteX36" fmla="*/ 1618956 w 1800664"/>
                  <a:gd name="connsiteY36" fmla="*/ 1082040 h 1800665"/>
                  <a:gd name="connsiteX37" fmla="*/ 1578473 w 1800664"/>
                  <a:gd name="connsiteY37" fmla="*/ 1082039 h 1800665"/>
                  <a:gd name="connsiteX38" fmla="*/ 1613533 w 1800664"/>
                  <a:gd name="connsiteY38" fmla="*/ 1102281 h 1800665"/>
                  <a:gd name="connsiteX39" fmla="*/ 1680042 w 1800664"/>
                  <a:gd name="connsiteY39" fmla="*/ 1350499 h 1800665"/>
                  <a:gd name="connsiteX40" fmla="*/ 1680042 w 1800664"/>
                  <a:gd name="connsiteY40" fmla="*/ 1350498 h 1800665"/>
                  <a:gd name="connsiteX41" fmla="*/ 1431824 w 1800664"/>
                  <a:gd name="connsiteY41" fmla="*/ 1417007 h 1800665"/>
                  <a:gd name="connsiteX42" fmla="*/ 1396766 w 1800664"/>
                  <a:gd name="connsiteY42" fmla="*/ 1396766 h 1800665"/>
                  <a:gd name="connsiteX43" fmla="*/ 1417007 w 1800664"/>
                  <a:gd name="connsiteY43" fmla="*/ 1431826 h 1800665"/>
                  <a:gd name="connsiteX44" fmla="*/ 1350498 w 1800664"/>
                  <a:gd name="connsiteY44" fmla="*/ 1680044 h 1800665"/>
                  <a:gd name="connsiteX45" fmla="*/ 1350498 w 1800664"/>
                  <a:gd name="connsiteY45" fmla="*/ 1680042 h 1800665"/>
                  <a:gd name="connsiteX46" fmla="*/ 1102280 w 1800664"/>
                  <a:gd name="connsiteY46" fmla="*/ 1613532 h 1800665"/>
                  <a:gd name="connsiteX47" fmla="*/ 1082039 w 1800664"/>
                  <a:gd name="connsiteY47" fmla="*/ 1578474 h 1800665"/>
                  <a:gd name="connsiteX48" fmla="*/ 1082039 w 1800664"/>
                  <a:gd name="connsiteY48" fmla="*/ 1618957 h 1800665"/>
                  <a:gd name="connsiteX49" fmla="*/ 900331 w 1800664"/>
                  <a:gd name="connsiteY49" fmla="*/ 1800665 h 1800665"/>
                  <a:gd name="connsiteX50" fmla="*/ 900332 w 1800664"/>
                  <a:gd name="connsiteY50" fmla="*/ 1800664 h 1800665"/>
                  <a:gd name="connsiteX51" fmla="*/ 718624 w 1800664"/>
                  <a:gd name="connsiteY51" fmla="*/ 1618956 h 1800665"/>
                  <a:gd name="connsiteX52" fmla="*/ 718624 w 1800664"/>
                  <a:gd name="connsiteY52" fmla="*/ 1578474 h 1800665"/>
                  <a:gd name="connsiteX53" fmla="*/ 698383 w 1800664"/>
                  <a:gd name="connsiteY53" fmla="*/ 1613532 h 1800665"/>
                  <a:gd name="connsiteX54" fmla="*/ 450165 w 1800664"/>
                  <a:gd name="connsiteY54" fmla="*/ 1680042 h 1800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1800664" h="1800665">
                    <a:moveTo>
                      <a:pt x="450165" y="1680042"/>
                    </a:moveTo>
                    <a:cubicBezTo>
                      <a:pt x="363255" y="1629865"/>
                      <a:pt x="333478" y="1518734"/>
                      <a:pt x="383655" y="1431824"/>
                    </a:cubicBezTo>
                    <a:lnTo>
                      <a:pt x="403895" y="1396767"/>
                    </a:lnTo>
                    <a:lnTo>
                      <a:pt x="368839" y="1417008"/>
                    </a:lnTo>
                    <a:cubicBezTo>
                      <a:pt x="281929" y="1467185"/>
                      <a:pt x="170798" y="1437408"/>
                      <a:pt x="120621" y="1350498"/>
                    </a:cubicBezTo>
                    <a:cubicBezTo>
                      <a:pt x="70443" y="1263588"/>
                      <a:pt x="100221" y="1152457"/>
                      <a:pt x="187131" y="1102280"/>
                    </a:cubicBezTo>
                    <a:lnTo>
                      <a:pt x="222188" y="1082039"/>
                    </a:lnTo>
                    <a:lnTo>
                      <a:pt x="181707" y="1082039"/>
                    </a:lnTo>
                    <a:cubicBezTo>
                      <a:pt x="81352" y="1082039"/>
                      <a:pt x="0" y="1000687"/>
                      <a:pt x="0" y="900332"/>
                    </a:cubicBezTo>
                    <a:cubicBezTo>
                      <a:pt x="0" y="799976"/>
                      <a:pt x="81352" y="718623"/>
                      <a:pt x="181707" y="718623"/>
                    </a:cubicBezTo>
                    <a:lnTo>
                      <a:pt x="222188" y="718623"/>
                    </a:lnTo>
                    <a:lnTo>
                      <a:pt x="187131" y="698383"/>
                    </a:lnTo>
                    <a:cubicBezTo>
                      <a:pt x="100221" y="648206"/>
                      <a:pt x="70444" y="537076"/>
                      <a:pt x="120621" y="450166"/>
                    </a:cubicBezTo>
                    <a:cubicBezTo>
                      <a:pt x="170799" y="363256"/>
                      <a:pt x="281929" y="333478"/>
                      <a:pt x="368839" y="383656"/>
                    </a:cubicBezTo>
                    <a:lnTo>
                      <a:pt x="403896" y="403896"/>
                    </a:lnTo>
                    <a:lnTo>
                      <a:pt x="383656" y="368839"/>
                    </a:lnTo>
                    <a:cubicBezTo>
                      <a:pt x="333479" y="281929"/>
                      <a:pt x="363256" y="170799"/>
                      <a:pt x="450166" y="120621"/>
                    </a:cubicBezTo>
                    <a:cubicBezTo>
                      <a:pt x="537076" y="70444"/>
                      <a:pt x="648206" y="100221"/>
                      <a:pt x="698384" y="187131"/>
                    </a:cubicBezTo>
                    <a:lnTo>
                      <a:pt x="718624" y="222188"/>
                    </a:lnTo>
                    <a:lnTo>
                      <a:pt x="718624" y="181708"/>
                    </a:lnTo>
                    <a:cubicBezTo>
                      <a:pt x="718624" y="81353"/>
                      <a:pt x="799977" y="0"/>
                      <a:pt x="900332" y="0"/>
                    </a:cubicBezTo>
                    <a:cubicBezTo>
                      <a:pt x="1000687" y="0"/>
                      <a:pt x="1082040" y="81353"/>
                      <a:pt x="1082040" y="181708"/>
                    </a:cubicBezTo>
                    <a:lnTo>
                      <a:pt x="1082040" y="222189"/>
                    </a:lnTo>
                    <a:lnTo>
                      <a:pt x="1102281" y="187131"/>
                    </a:lnTo>
                    <a:cubicBezTo>
                      <a:pt x="1152458" y="100221"/>
                      <a:pt x="1263588" y="70444"/>
                      <a:pt x="1350498" y="120621"/>
                    </a:cubicBezTo>
                    <a:lnTo>
                      <a:pt x="1350497" y="120621"/>
                    </a:lnTo>
                    <a:cubicBezTo>
                      <a:pt x="1437407" y="170799"/>
                      <a:pt x="1467184" y="281929"/>
                      <a:pt x="1417007" y="368839"/>
                    </a:cubicBezTo>
                    <a:lnTo>
                      <a:pt x="1396766" y="403898"/>
                    </a:lnTo>
                    <a:lnTo>
                      <a:pt x="1431825" y="383656"/>
                    </a:lnTo>
                    <a:cubicBezTo>
                      <a:pt x="1518735" y="333479"/>
                      <a:pt x="1629866" y="363256"/>
                      <a:pt x="1680043" y="450166"/>
                    </a:cubicBezTo>
                    <a:lnTo>
                      <a:pt x="1680042" y="450166"/>
                    </a:lnTo>
                    <a:cubicBezTo>
                      <a:pt x="1730219" y="537075"/>
                      <a:pt x="1700442" y="648206"/>
                      <a:pt x="1613532" y="698383"/>
                    </a:cubicBezTo>
                    <a:lnTo>
                      <a:pt x="1578473" y="718625"/>
                    </a:lnTo>
                    <a:lnTo>
                      <a:pt x="1618957" y="718625"/>
                    </a:lnTo>
                    <a:cubicBezTo>
                      <a:pt x="1719311" y="718624"/>
                      <a:pt x="1800664" y="799978"/>
                      <a:pt x="1800664" y="900333"/>
                    </a:cubicBezTo>
                    <a:lnTo>
                      <a:pt x="1800663" y="900331"/>
                    </a:lnTo>
                    <a:cubicBezTo>
                      <a:pt x="1800663" y="1000686"/>
                      <a:pt x="1719311" y="1082040"/>
                      <a:pt x="1618956" y="1082040"/>
                    </a:cubicBezTo>
                    <a:lnTo>
                      <a:pt x="1578473" y="1082039"/>
                    </a:lnTo>
                    <a:lnTo>
                      <a:pt x="1613533" y="1102281"/>
                    </a:lnTo>
                    <a:cubicBezTo>
                      <a:pt x="1700443" y="1152459"/>
                      <a:pt x="1730220" y="1263589"/>
                      <a:pt x="1680042" y="1350499"/>
                    </a:cubicBezTo>
                    <a:lnTo>
                      <a:pt x="1680042" y="1350498"/>
                    </a:lnTo>
                    <a:cubicBezTo>
                      <a:pt x="1629865" y="1437408"/>
                      <a:pt x="1518734" y="1467185"/>
                      <a:pt x="1431824" y="1417007"/>
                    </a:cubicBezTo>
                    <a:lnTo>
                      <a:pt x="1396766" y="1396766"/>
                    </a:lnTo>
                    <a:lnTo>
                      <a:pt x="1417007" y="1431826"/>
                    </a:lnTo>
                    <a:cubicBezTo>
                      <a:pt x="1467185" y="1518736"/>
                      <a:pt x="1437408" y="1629866"/>
                      <a:pt x="1350498" y="1680044"/>
                    </a:cubicBezTo>
                    <a:lnTo>
                      <a:pt x="1350498" y="1680042"/>
                    </a:lnTo>
                    <a:cubicBezTo>
                      <a:pt x="1263588" y="1730220"/>
                      <a:pt x="1152458" y="1700442"/>
                      <a:pt x="1102280" y="1613532"/>
                    </a:cubicBezTo>
                    <a:lnTo>
                      <a:pt x="1082039" y="1578474"/>
                    </a:lnTo>
                    <a:lnTo>
                      <a:pt x="1082039" y="1618957"/>
                    </a:lnTo>
                    <a:cubicBezTo>
                      <a:pt x="1082039" y="1719312"/>
                      <a:pt x="1000686" y="1800665"/>
                      <a:pt x="900331" y="1800665"/>
                    </a:cubicBezTo>
                    <a:lnTo>
                      <a:pt x="900332" y="1800664"/>
                    </a:lnTo>
                    <a:cubicBezTo>
                      <a:pt x="799977" y="1800664"/>
                      <a:pt x="718624" y="1719311"/>
                      <a:pt x="718624" y="1618956"/>
                    </a:cubicBezTo>
                    <a:lnTo>
                      <a:pt x="718624" y="1578474"/>
                    </a:lnTo>
                    <a:lnTo>
                      <a:pt x="698383" y="1613532"/>
                    </a:lnTo>
                    <a:cubicBezTo>
                      <a:pt x="648205" y="1700442"/>
                      <a:pt x="537075" y="1730220"/>
                      <a:pt x="450165" y="1680042"/>
                    </a:cubicBezTo>
                    <a:close/>
                  </a:path>
                </a:pathLst>
              </a:cu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3205EE2B-45E9-4C19-9F31-3B8F9E8E3414}"/>
                  </a:ext>
                </a:extLst>
              </p:cNvPr>
              <p:cNvSpPr/>
              <p:nvPr/>
            </p:nvSpPr>
            <p:spPr>
              <a:xfrm>
                <a:off x="5450103" y="2783103"/>
                <a:ext cx="1291794" cy="1291794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9CD0D186-8442-45A2-9399-9AD13C2E1302}"/>
                </a:ext>
              </a:extLst>
            </p:cNvPr>
            <p:cNvSpPr txBox="1"/>
            <p:nvPr/>
          </p:nvSpPr>
          <p:spPr>
            <a:xfrm>
              <a:off x="7253988" y="2758663"/>
              <a:ext cx="11590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Option</a:t>
              </a:r>
            </a:p>
            <a:p>
              <a:pPr algn="ctr"/>
              <a:r>
                <a:rPr lang="en-US" sz="14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F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AC16E13C-7934-414C-BC9A-F2C66FCCE889}"/>
                </a:ext>
              </a:extLst>
            </p:cNvPr>
            <p:cNvSpPr txBox="1"/>
            <p:nvPr/>
          </p:nvSpPr>
          <p:spPr>
            <a:xfrm>
              <a:off x="7222913" y="3210418"/>
              <a:ext cx="115908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Add your detail text here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EE969359-9522-42CD-B32E-E33987616527}"/>
              </a:ext>
            </a:extLst>
          </p:cNvPr>
          <p:cNvGrpSpPr/>
          <p:nvPr/>
        </p:nvGrpSpPr>
        <p:grpSpPr>
          <a:xfrm>
            <a:off x="7822533" y="3715729"/>
            <a:ext cx="1481797" cy="1481798"/>
            <a:chOff x="7869600" y="3816675"/>
            <a:chExt cx="1481797" cy="1481798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505E5148-1A28-43BF-8E59-F26A2C6A92FE}"/>
                </a:ext>
              </a:extLst>
            </p:cNvPr>
            <p:cNvGrpSpPr/>
            <p:nvPr/>
          </p:nvGrpSpPr>
          <p:grpSpPr>
            <a:xfrm>
              <a:off x="7869600" y="3816675"/>
              <a:ext cx="1481797" cy="1481798"/>
              <a:chOff x="5195668" y="2528668"/>
              <a:chExt cx="1800664" cy="1800665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D89A508A-FE7B-4E47-929F-777E0BF46323}"/>
                  </a:ext>
                </a:extLst>
              </p:cNvPr>
              <p:cNvSpPr/>
              <p:nvPr/>
            </p:nvSpPr>
            <p:spPr>
              <a:xfrm rot="9000000">
                <a:off x="5195668" y="2528668"/>
                <a:ext cx="1800664" cy="1800665"/>
              </a:xfrm>
              <a:custGeom>
                <a:avLst/>
                <a:gdLst>
                  <a:gd name="connsiteX0" fmla="*/ 450165 w 1800664"/>
                  <a:gd name="connsiteY0" fmla="*/ 1680042 h 1800665"/>
                  <a:gd name="connsiteX1" fmla="*/ 383655 w 1800664"/>
                  <a:gd name="connsiteY1" fmla="*/ 1431824 h 1800665"/>
                  <a:gd name="connsiteX2" fmla="*/ 403895 w 1800664"/>
                  <a:gd name="connsiteY2" fmla="*/ 1396767 h 1800665"/>
                  <a:gd name="connsiteX3" fmla="*/ 368839 w 1800664"/>
                  <a:gd name="connsiteY3" fmla="*/ 1417008 h 1800665"/>
                  <a:gd name="connsiteX4" fmla="*/ 120621 w 1800664"/>
                  <a:gd name="connsiteY4" fmla="*/ 1350498 h 1800665"/>
                  <a:gd name="connsiteX5" fmla="*/ 187131 w 1800664"/>
                  <a:gd name="connsiteY5" fmla="*/ 1102280 h 1800665"/>
                  <a:gd name="connsiteX6" fmla="*/ 222188 w 1800664"/>
                  <a:gd name="connsiteY6" fmla="*/ 1082039 h 1800665"/>
                  <a:gd name="connsiteX7" fmla="*/ 181707 w 1800664"/>
                  <a:gd name="connsiteY7" fmla="*/ 1082039 h 1800665"/>
                  <a:gd name="connsiteX8" fmla="*/ 0 w 1800664"/>
                  <a:gd name="connsiteY8" fmla="*/ 900332 h 1800665"/>
                  <a:gd name="connsiteX9" fmla="*/ 181707 w 1800664"/>
                  <a:gd name="connsiteY9" fmla="*/ 718623 h 1800665"/>
                  <a:gd name="connsiteX10" fmla="*/ 222188 w 1800664"/>
                  <a:gd name="connsiteY10" fmla="*/ 718623 h 1800665"/>
                  <a:gd name="connsiteX11" fmla="*/ 187131 w 1800664"/>
                  <a:gd name="connsiteY11" fmla="*/ 698383 h 1800665"/>
                  <a:gd name="connsiteX12" fmla="*/ 120621 w 1800664"/>
                  <a:gd name="connsiteY12" fmla="*/ 450166 h 1800665"/>
                  <a:gd name="connsiteX13" fmla="*/ 368839 w 1800664"/>
                  <a:gd name="connsiteY13" fmla="*/ 383656 h 1800665"/>
                  <a:gd name="connsiteX14" fmla="*/ 403896 w 1800664"/>
                  <a:gd name="connsiteY14" fmla="*/ 403896 h 1800665"/>
                  <a:gd name="connsiteX15" fmla="*/ 383656 w 1800664"/>
                  <a:gd name="connsiteY15" fmla="*/ 368839 h 1800665"/>
                  <a:gd name="connsiteX16" fmla="*/ 450166 w 1800664"/>
                  <a:gd name="connsiteY16" fmla="*/ 120621 h 1800665"/>
                  <a:gd name="connsiteX17" fmla="*/ 698384 w 1800664"/>
                  <a:gd name="connsiteY17" fmla="*/ 187131 h 1800665"/>
                  <a:gd name="connsiteX18" fmla="*/ 718624 w 1800664"/>
                  <a:gd name="connsiteY18" fmla="*/ 222188 h 1800665"/>
                  <a:gd name="connsiteX19" fmla="*/ 718624 w 1800664"/>
                  <a:gd name="connsiteY19" fmla="*/ 181708 h 1800665"/>
                  <a:gd name="connsiteX20" fmla="*/ 900332 w 1800664"/>
                  <a:gd name="connsiteY20" fmla="*/ 0 h 1800665"/>
                  <a:gd name="connsiteX21" fmla="*/ 1082040 w 1800664"/>
                  <a:gd name="connsiteY21" fmla="*/ 181708 h 1800665"/>
                  <a:gd name="connsiteX22" fmla="*/ 1082040 w 1800664"/>
                  <a:gd name="connsiteY22" fmla="*/ 222189 h 1800665"/>
                  <a:gd name="connsiteX23" fmla="*/ 1102281 w 1800664"/>
                  <a:gd name="connsiteY23" fmla="*/ 187131 h 1800665"/>
                  <a:gd name="connsiteX24" fmla="*/ 1350498 w 1800664"/>
                  <a:gd name="connsiteY24" fmla="*/ 120621 h 1800665"/>
                  <a:gd name="connsiteX25" fmla="*/ 1350497 w 1800664"/>
                  <a:gd name="connsiteY25" fmla="*/ 120621 h 1800665"/>
                  <a:gd name="connsiteX26" fmla="*/ 1417007 w 1800664"/>
                  <a:gd name="connsiteY26" fmla="*/ 368839 h 1800665"/>
                  <a:gd name="connsiteX27" fmla="*/ 1396766 w 1800664"/>
                  <a:gd name="connsiteY27" fmla="*/ 403898 h 1800665"/>
                  <a:gd name="connsiteX28" fmla="*/ 1431825 w 1800664"/>
                  <a:gd name="connsiteY28" fmla="*/ 383656 h 1800665"/>
                  <a:gd name="connsiteX29" fmla="*/ 1680043 w 1800664"/>
                  <a:gd name="connsiteY29" fmla="*/ 450166 h 1800665"/>
                  <a:gd name="connsiteX30" fmla="*/ 1680042 w 1800664"/>
                  <a:gd name="connsiteY30" fmla="*/ 450166 h 1800665"/>
                  <a:gd name="connsiteX31" fmla="*/ 1613532 w 1800664"/>
                  <a:gd name="connsiteY31" fmla="*/ 698383 h 1800665"/>
                  <a:gd name="connsiteX32" fmla="*/ 1578473 w 1800664"/>
                  <a:gd name="connsiteY32" fmla="*/ 718625 h 1800665"/>
                  <a:gd name="connsiteX33" fmla="*/ 1618957 w 1800664"/>
                  <a:gd name="connsiteY33" fmla="*/ 718625 h 1800665"/>
                  <a:gd name="connsiteX34" fmla="*/ 1800664 w 1800664"/>
                  <a:gd name="connsiteY34" fmla="*/ 900333 h 1800665"/>
                  <a:gd name="connsiteX35" fmla="*/ 1800663 w 1800664"/>
                  <a:gd name="connsiteY35" fmla="*/ 900331 h 1800665"/>
                  <a:gd name="connsiteX36" fmla="*/ 1618956 w 1800664"/>
                  <a:gd name="connsiteY36" fmla="*/ 1082040 h 1800665"/>
                  <a:gd name="connsiteX37" fmla="*/ 1578473 w 1800664"/>
                  <a:gd name="connsiteY37" fmla="*/ 1082039 h 1800665"/>
                  <a:gd name="connsiteX38" fmla="*/ 1613533 w 1800664"/>
                  <a:gd name="connsiteY38" fmla="*/ 1102281 h 1800665"/>
                  <a:gd name="connsiteX39" fmla="*/ 1680042 w 1800664"/>
                  <a:gd name="connsiteY39" fmla="*/ 1350499 h 1800665"/>
                  <a:gd name="connsiteX40" fmla="*/ 1680042 w 1800664"/>
                  <a:gd name="connsiteY40" fmla="*/ 1350498 h 1800665"/>
                  <a:gd name="connsiteX41" fmla="*/ 1431824 w 1800664"/>
                  <a:gd name="connsiteY41" fmla="*/ 1417007 h 1800665"/>
                  <a:gd name="connsiteX42" fmla="*/ 1396766 w 1800664"/>
                  <a:gd name="connsiteY42" fmla="*/ 1396766 h 1800665"/>
                  <a:gd name="connsiteX43" fmla="*/ 1417007 w 1800664"/>
                  <a:gd name="connsiteY43" fmla="*/ 1431826 h 1800665"/>
                  <a:gd name="connsiteX44" fmla="*/ 1350498 w 1800664"/>
                  <a:gd name="connsiteY44" fmla="*/ 1680044 h 1800665"/>
                  <a:gd name="connsiteX45" fmla="*/ 1350498 w 1800664"/>
                  <a:gd name="connsiteY45" fmla="*/ 1680042 h 1800665"/>
                  <a:gd name="connsiteX46" fmla="*/ 1102280 w 1800664"/>
                  <a:gd name="connsiteY46" fmla="*/ 1613532 h 1800665"/>
                  <a:gd name="connsiteX47" fmla="*/ 1082039 w 1800664"/>
                  <a:gd name="connsiteY47" fmla="*/ 1578474 h 1800665"/>
                  <a:gd name="connsiteX48" fmla="*/ 1082039 w 1800664"/>
                  <a:gd name="connsiteY48" fmla="*/ 1618957 h 1800665"/>
                  <a:gd name="connsiteX49" fmla="*/ 900331 w 1800664"/>
                  <a:gd name="connsiteY49" fmla="*/ 1800665 h 1800665"/>
                  <a:gd name="connsiteX50" fmla="*/ 900332 w 1800664"/>
                  <a:gd name="connsiteY50" fmla="*/ 1800664 h 1800665"/>
                  <a:gd name="connsiteX51" fmla="*/ 718624 w 1800664"/>
                  <a:gd name="connsiteY51" fmla="*/ 1618956 h 1800665"/>
                  <a:gd name="connsiteX52" fmla="*/ 718624 w 1800664"/>
                  <a:gd name="connsiteY52" fmla="*/ 1578474 h 1800665"/>
                  <a:gd name="connsiteX53" fmla="*/ 698383 w 1800664"/>
                  <a:gd name="connsiteY53" fmla="*/ 1613532 h 1800665"/>
                  <a:gd name="connsiteX54" fmla="*/ 450165 w 1800664"/>
                  <a:gd name="connsiteY54" fmla="*/ 1680042 h 1800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1800664" h="1800665">
                    <a:moveTo>
                      <a:pt x="450165" y="1680042"/>
                    </a:moveTo>
                    <a:cubicBezTo>
                      <a:pt x="363255" y="1629865"/>
                      <a:pt x="333478" y="1518734"/>
                      <a:pt x="383655" y="1431824"/>
                    </a:cubicBezTo>
                    <a:lnTo>
                      <a:pt x="403895" y="1396767"/>
                    </a:lnTo>
                    <a:lnTo>
                      <a:pt x="368839" y="1417008"/>
                    </a:lnTo>
                    <a:cubicBezTo>
                      <a:pt x="281929" y="1467185"/>
                      <a:pt x="170798" y="1437408"/>
                      <a:pt x="120621" y="1350498"/>
                    </a:cubicBezTo>
                    <a:cubicBezTo>
                      <a:pt x="70443" y="1263588"/>
                      <a:pt x="100221" y="1152457"/>
                      <a:pt x="187131" y="1102280"/>
                    </a:cubicBezTo>
                    <a:lnTo>
                      <a:pt x="222188" y="1082039"/>
                    </a:lnTo>
                    <a:lnTo>
                      <a:pt x="181707" y="1082039"/>
                    </a:lnTo>
                    <a:cubicBezTo>
                      <a:pt x="81352" y="1082039"/>
                      <a:pt x="0" y="1000687"/>
                      <a:pt x="0" y="900332"/>
                    </a:cubicBezTo>
                    <a:cubicBezTo>
                      <a:pt x="0" y="799976"/>
                      <a:pt x="81352" y="718623"/>
                      <a:pt x="181707" y="718623"/>
                    </a:cubicBezTo>
                    <a:lnTo>
                      <a:pt x="222188" y="718623"/>
                    </a:lnTo>
                    <a:lnTo>
                      <a:pt x="187131" y="698383"/>
                    </a:lnTo>
                    <a:cubicBezTo>
                      <a:pt x="100221" y="648206"/>
                      <a:pt x="70444" y="537076"/>
                      <a:pt x="120621" y="450166"/>
                    </a:cubicBezTo>
                    <a:cubicBezTo>
                      <a:pt x="170799" y="363256"/>
                      <a:pt x="281929" y="333478"/>
                      <a:pt x="368839" y="383656"/>
                    </a:cubicBezTo>
                    <a:lnTo>
                      <a:pt x="403896" y="403896"/>
                    </a:lnTo>
                    <a:lnTo>
                      <a:pt x="383656" y="368839"/>
                    </a:lnTo>
                    <a:cubicBezTo>
                      <a:pt x="333479" y="281929"/>
                      <a:pt x="363256" y="170799"/>
                      <a:pt x="450166" y="120621"/>
                    </a:cubicBezTo>
                    <a:cubicBezTo>
                      <a:pt x="537076" y="70444"/>
                      <a:pt x="648206" y="100221"/>
                      <a:pt x="698384" y="187131"/>
                    </a:cubicBezTo>
                    <a:lnTo>
                      <a:pt x="718624" y="222188"/>
                    </a:lnTo>
                    <a:lnTo>
                      <a:pt x="718624" y="181708"/>
                    </a:lnTo>
                    <a:cubicBezTo>
                      <a:pt x="718624" y="81353"/>
                      <a:pt x="799977" y="0"/>
                      <a:pt x="900332" y="0"/>
                    </a:cubicBezTo>
                    <a:cubicBezTo>
                      <a:pt x="1000687" y="0"/>
                      <a:pt x="1082040" y="81353"/>
                      <a:pt x="1082040" y="181708"/>
                    </a:cubicBezTo>
                    <a:lnTo>
                      <a:pt x="1082040" y="222189"/>
                    </a:lnTo>
                    <a:lnTo>
                      <a:pt x="1102281" y="187131"/>
                    </a:lnTo>
                    <a:cubicBezTo>
                      <a:pt x="1152458" y="100221"/>
                      <a:pt x="1263588" y="70444"/>
                      <a:pt x="1350498" y="120621"/>
                    </a:cubicBezTo>
                    <a:lnTo>
                      <a:pt x="1350497" y="120621"/>
                    </a:lnTo>
                    <a:cubicBezTo>
                      <a:pt x="1437407" y="170799"/>
                      <a:pt x="1467184" y="281929"/>
                      <a:pt x="1417007" y="368839"/>
                    </a:cubicBezTo>
                    <a:lnTo>
                      <a:pt x="1396766" y="403898"/>
                    </a:lnTo>
                    <a:lnTo>
                      <a:pt x="1431825" y="383656"/>
                    </a:lnTo>
                    <a:cubicBezTo>
                      <a:pt x="1518735" y="333479"/>
                      <a:pt x="1629866" y="363256"/>
                      <a:pt x="1680043" y="450166"/>
                    </a:cubicBezTo>
                    <a:lnTo>
                      <a:pt x="1680042" y="450166"/>
                    </a:lnTo>
                    <a:cubicBezTo>
                      <a:pt x="1730219" y="537075"/>
                      <a:pt x="1700442" y="648206"/>
                      <a:pt x="1613532" y="698383"/>
                    </a:cubicBezTo>
                    <a:lnTo>
                      <a:pt x="1578473" y="718625"/>
                    </a:lnTo>
                    <a:lnTo>
                      <a:pt x="1618957" y="718625"/>
                    </a:lnTo>
                    <a:cubicBezTo>
                      <a:pt x="1719311" y="718624"/>
                      <a:pt x="1800664" y="799978"/>
                      <a:pt x="1800664" y="900333"/>
                    </a:cubicBezTo>
                    <a:lnTo>
                      <a:pt x="1800663" y="900331"/>
                    </a:lnTo>
                    <a:cubicBezTo>
                      <a:pt x="1800663" y="1000686"/>
                      <a:pt x="1719311" y="1082040"/>
                      <a:pt x="1618956" y="1082040"/>
                    </a:cubicBezTo>
                    <a:lnTo>
                      <a:pt x="1578473" y="1082039"/>
                    </a:lnTo>
                    <a:lnTo>
                      <a:pt x="1613533" y="1102281"/>
                    </a:lnTo>
                    <a:cubicBezTo>
                      <a:pt x="1700443" y="1152459"/>
                      <a:pt x="1730220" y="1263589"/>
                      <a:pt x="1680042" y="1350499"/>
                    </a:cubicBezTo>
                    <a:lnTo>
                      <a:pt x="1680042" y="1350498"/>
                    </a:lnTo>
                    <a:cubicBezTo>
                      <a:pt x="1629865" y="1437408"/>
                      <a:pt x="1518734" y="1467185"/>
                      <a:pt x="1431824" y="1417007"/>
                    </a:cubicBezTo>
                    <a:lnTo>
                      <a:pt x="1396766" y="1396766"/>
                    </a:lnTo>
                    <a:lnTo>
                      <a:pt x="1417007" y="1431826"/>
                    </a:lnTo>
                    <a:cubicBezTo>
                      <a:pt x="1467185" y="1518736"/>
                      <a:pt x="1437408" y="1629866"/>
                      <a:pt x="1350498" y="1680044"/>
                    </a:cubicBezTo>
                    <a:lnTo>
                      <a:pt x="1350498" y="1680042"/>
                    </a:lnTo>
                    <a:cubicBezTo>
                      <a:pt x="1263588" y="1730220"/>
                      <a:pt x="1152458" y="1700442"/>
                      <a:pt x="1102280" y="1613532"/>
                    </a:cubicBezTo>
                    <a:lnTo>
                      <a:pt x="1082039" y="1578474"/>
                    </a:lnTo>
                    <a:lnTo>
                      <a:pt x="1082039" y="1618957"/>
                    </a:lnTo>
                    <a:cubicBezTo>
                      <a:pt x="1082039" y="1719312"/>
                      <a:pt x="1000686" y="1800665"/>
                      <a:pt x="900331" y="1800665"/>
                    </a:cubicBezTo>
                    <a:lnTo>
                      <a:pt x="900332" y="1800664"/>
                    </a:lnTo>
                    <a:cubicBezTo>
                      <a:pt x="799977" y="1800664"/>
                      <a:pt x="718624" y="1719311"/>
                      <a:pt x="718624" y="1618956"/>
                    </a:cubicBezTo>
                    <a:lnTo>
                      <a:pt x="718624" y="1578474"/>
                    </a:lnTo>
                    <a:lnTo>
                      <a:pt x="698383" y="1613532"/>
                    </a:lnTo>
                    <a:cubicBezTo>
                      <a:pt x="648205" y="1700442"/>
                      <a:pt x="537075" y="1730220"/>
                      <a:pt x="450165" y="1680042"/>
                    </a:cubicBezTo>
                    <a:close/>
                  </a:path>
                </a:pathLst>
              </a:custGeom>
              <a:solidFill>
                <a:srgbClr val="DA2A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EDA83AA2-8258-4270-80C3-4996120E7AE1}"/>
                  </a:ext>
                </a:extLst>
              </p:cNvPr>
              <p:cNvSpPr/>
              <p:nvPr/>
            </p:nvSpPr>
            <p:spPr>
              <a:xfrm>
                <a:off x="5450103" y="2783103"/>
                <a:ext cx="1291794" cy="1291794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D8A069F-7169-45DC-8D8B-CBC8C773345B}"/>
                </a:ext>
              </a:extLst>
            </p:cNvPr>
            <p:cNvSpPr txBox="1"/>
            <p:nvPr/>
          </p:nvSpPr>
          <p:spPr>
            <a:xfrm>
              <a:off x="8046366" y="4104251"/>
              <a:ext cx="11590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Option</a:t>
              </a:r>
            </a:p>
            <a:p>
              <a:pPr algn="ctr"/>
              <a:r>
                <a:rPr lang="en-US" sz="14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G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3C64E0FD-BAEB-4382-AC3A-981EE856982C}"/>
                </a:ext>
              </a:extLst>
            </p:cNvPr>
            <p:cNvSpPr txBox="1"/>
            <p:nvPr/>
          </p:nvSpPr>
          <p:spPr>
            <a:xfrm>
              <a:off x="8036784" y="4555463"/>
              <a:ext cx="115908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Add your detail text here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D99C22C4-A56F-4C82-AD4A-7BE0D9077F17}"/>
              </a:ext>
            </a:extLst>
          </p:cNvPr>
          <p:cNvGrpSpPr/>
          <p:nvPr/>
        </p:nvGrpSpPr>
        <p:grpSpPr>
          <a:xfrm>
            <a:off x="9569893" y="3314505"/>
            <a:ext cx="1481797" cy="1481798"/>
            <a:chOff x="9569893" y="3314505"/>
            <a:chExt cx="1481797" cy="1481798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CD09245-9CC8-49AD-B7A9-233FDF393744}"/>
                </a:ext>
              </a:extLst>
            </p:cNvPr>
            <p:cNvGrpSpPr/>
            <p:nvPr/>
          </p:nvGrpSpPr>
          <p:grpSpPr>
            <a:xfrm>
              <a:off x="9569893" y="3314505"/>
              <a:ext cx="1481797" cy="1481798"/>
              <a:chOff x="5195668" y="2528668"/>
              <a:chExt cx="1800664" cy="1800665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87B17911-BDF5-488E-B9C4-D0B00E1714AA}"/>
                  </a:ext>
                </a:extLst>
              </p:cNvPr>
              <p:cNvSpPr/>
              <p:nvPr/>
            </p:nvSpPr>
            <p:spPr>
              <a:xfrm rot="9000000">
                <a:off x="5195668" y="2528668"/>
                <a:ext cx="1800664" cy="1800665"/>
              </a:xfrm>
              <a:custGeom>
                <a:avLst/>
                <a:gdLst>
                  <a:gd name="connsiteX0" fmla="*/ 450165 w 1800664"/>
                  <a:gd name="connsiteY0" fmla="*/ 1680042 h 1800665"/>
                  <a:gd name="connsiteX1" fmla="*/ 383655 w 1800664"/>
                  <a:gd name="connsiteY1" fmla="*/ 1431824 h 1800665"/>
                  <a:gd name="connsiteX2" fmla="*/ 403895 w 1800664"/>
                  <a:gd name="connsiteY2" fmla="*/ 1396767 h 1800665"/>
                  <a:gd name="connsiteX3" fmla="*/ 368839 w 1800664"/>
                  <a:gd name="connsiteY3" fmla="*/ 1417008 h 1800665"/>
                  <a:gd name="connsiteX4" fmla="*/ 120621 w 1800664"/>
                  <a:gd name="connsiteY4" fmla="*/ 1350498 h 1800665"/>
                  <a:gd name="connsiteX5" fmla="*/ 187131 w 1800664"/>
                  <a:gd name="connsiteY5" fmla="*/ 1102280 h 1800665"/>
                  <a:gd name="connsiteX6" fmla="*/ 222188 w 1800664"/>
                  <a:gd name="connsiteY6" fmla="*/ 1082039 h 1800665"/>
                  <a:gd name="connsiteX7" fmla="*/ 181707 w 1800664"/>
                  <a:gd name="connsiteY7" fmla="*/ 1082039 h 1800665"/>
                  <a:gd name="connsiteX8" fmla="*/ 0 w 1800664"/>
                  <a:gd name="connsiteY8" fmla="*/ 900332 h 1800665"/>
                  <a:gd name="connsiteX9" fmla="*/ 181707 w 1800664"/>
                  <a:gd name="connsiteY9" fmla="*/ 718623 h 1800665"/>
                  <a:gd name="connsiteX10" fmla="*/ 222188 w 1800664"/>
                  <a:gd name="connsiteY10" fmla="*/ 718623 h 1800665"/>
                  <a:gd name="connsiteX11" fmla="*/ 187131 w 1800664"/>
                  <a:gd name="connsiteY11" fmla="*/ 698383 h 1800665"/>
                  <a:gd name="connsiteX12" fmla="*/ 120621 w 1800664"/>
                  <a:gd name="connsiteY12" fmla="*/ 450166 h 1800665"/>
                  <a:gd name="connsiteX13" fmla="*/ 368839 w 1800664"/>
                  <a:gd name="connsiteY13" fmla="*/ 383656 h 1800665"/>
                  <a:gd name="connsiteX14" fmla="*/ 403896 w 1800664"/>
                  <a:gd name="connsiteY14" fmla="*/ 403896 h 1800665"/>
                  <a:gd name="connsiteX15" fmla="*/ 383656 w 1800664"/>
                  <a:gd name="connsiteY15" fmla="*/ 368839 h 1800665"/>
                  <a:gd name="connsiteX16" fmla="*/ 450166 w 1800664"/>
                  <a:gd name="connsiteY16" fmla="*/ 120621 h 1800665"/>
                  <a:gd name="connsiteX17" fmla="*/ 698384 w 1800664"/>
                  <a:gd name="connsiteY17" fmla="*/ 187131 h 1800665"/>
                  <a:gd name="connsiteX18" fmla="*/ 718624 w 1800664"/>
                  <a:gd name="connsiteY18" fmla="*/ 222188 h 1800665"/>
                  <a:gd name="connsiteX19" fmla="*/ 718624 w 1800664"/>
                  <a:gd name="connsiteY19" fmla="*/ 181708 h 1800665"/>
                  <a:gd name="connsiteX20" fmla="*/ 900332 w 1800664"/>
                  <a:gd name="connsiteY20" fmla="*/ 0 h 1800665"/>
                  <a:gd name="connsiteX21" fmla="*/ 1082040 w 1800664"/>
                  <a:gd name="connsiteY21" fmla="*/ 181708 h 1800665"/>
                  <a:gd name="connsiteX22" fmla="*/ 1082040 w 1800664"/>
                  <a:gd name="connsiteY22" fmla="*/ 222189 h 1800665"/>
                  <a:gd name="connsiteX23" fmla="*/ 1102281 w 1800664"/>
                  <a:gd name="connsiteY23" fmla="*/ 187131 h 1800665"/>
                  <a:gd name="connsiteX24" fmla="*/ 1350498 w 1800664"/>
                  <a:gd name="connsiteY24" fmla="*/ 120621 h 1800665"/>
                  <a:gd name="connsiteX25" fmla="*/ 1350497 w 1800664"/>
                  <a:gd name="connsiteY25" fmla="*/ 120621 h 1800665"/>
                  <a:gd name="connsiteX26" fmla="*/ 1417007 w 1800664"/>
                  <a:gd name="connsiteY26" fmla="*/ 368839 h 1800665"/>
                  <a:gd name="connsiteX27" fmla="*/ 1396766 w 1800664"/>
                  <a:gd name="connsiteY27" fmla="*/ 403898 h 1800665"/>
                  <a:gd name="connsiteX28" fmla="*/ 1431825 w 1800664"/>
                  <a:gd name="connsiteY28" fmla="*/ 383656 h 1800665"/>
                  <a:gd name="connsiteX29" fmla="*/ 1680043 w 1800664"/>
                  <a:gd name="connsiteY29" fmla="*/ 450166 h 1800665"/>
                  <a:gd name="connsiteX30" fmla="*/ 1680042 w 1800664"/>
                  <a:gd name="connsiteY30" fmla="*/ 450166 h 1800665"/>
                  <a:gd name="connsiteX31" fmla="*/ 1613532 w 1800664"/>
                  <a:gd name="connsiteY31" fmla="*/ 698383 h 1800665"/>
                  <a:gd name="connsiteX32" fmla="*/ 1578473 w 1800664"/>
                  <a:gd name="connsiteY32" fmla="*/ 718625 h 1800665"/>
                  <a:gd name="connsiteX33" fmla="*/ 1618957 w 1800664"/>
                  <a:gd name="connsiteY33" fmla="*/ 718625 h 1800665"/>
                  <a:gd name="connsiteX34" fmla="*/ 1800664 w 1800664"/>
                  <a:gd name="connsiteY34" fmla="*/ 900333 h 1800665"/>
                  <a:gd name="connsiteX35" fmla="*/ 1800663 w 1800664"/>
                  <a:gd name="connsiteY35" fmla="*/ 900331 h 1800665"/>
                  <a:gd name="connsiteX36" fmla="*/ 1618956 w 1800664"/>
                  <a:gd name="connsiteY36" fmla="*/ 1082040 h 1800665"/>
                  <a:gd name="connsiteX37" fmla="*/ 1578473 w 1800664"/>
                  <a:gd name="connsiteY37" fmla="*/ 1082039 h 1800665"/>
                  <a:gd name="connsiteX38" fmla="*/ 1613533 w 1800664"/>
                  <a:gd name="connsiteY38" fmla="*/ 1102281 h 1800665"/>
                  <a:gd name="connsiteX39" fmla="*/ 1680042 w 1800664"/>
                  <a:gd name="connsiteY39" fmla="*/ 1350499 h 1800665"/>
                  <a:gd name="connsiteX40" fmla="*/ 1680042 w 1800664"/>
                  <a:gd name="connsiteY40" fmla="*/ 1350498 h 1800665"/>
                  <a:gd name="connsiteX41" fmla="*/ 1431824 w 1800664"/>
                  <a:gd name="connsiteY41" fmla="*/ 1417007 h 1800665"/>
                  <a:gd name="connsiteX42" fmla="*/ 1396766 w 1800664"/>
                  <a:gd name="connsiteY42" fmla="*/ 1396766 h 1800665"/>
                  <a:gd name="connsiteX43" fmla="*/ 1417007 w 1800664"/>
                  <a:gd name="connsiteY43" fmla="*/ 1431826 h 1800665"/>
                  <a:gd name="connsiteX44" fmla="*/ 1350498 w 1800664"/>
                  <a:gd name="connsiteY44" fmla="*/ 1680044 h 1800665"/>
                  <a:gd name="connsiteX45" fmla="*/ 1350498 w 1800664"/>
                  <a:gd name="connsiteY45" fmla="*/ 1680042 h 1800665"/>
                  <a:gd name="connsiteX46" fmla="*/ 1102280 w 1800664"/>
                  <a:gd name="connsiteY46" fmla="*/ 1613532 h 1800665"/>
                  <a:gd name="connsiteX47" fmla="*/ 1082039 w 1800664"/>
                  <a:gd name="connsiteY47" fmla="*/ 1578474 h 1800665"/>
                  <a:gd name="connsiteX48" fmla="*/ 1082039 w 1800664"/>
                  <a:gd name="connsiteY48" fmla="*/ 1618957 h 1800665"/>
                  <a:gd name="connsiteX49" fmla="*/ 900331 w 1800664"/>
                  <a:gd name="connsiteY49" fmla="*/ 1800665 h 1800665"/>
                  <a:gd name="connsiteX50" fmla="*/ 900332 w 1800664"/>
                  <a:gd name="connsiteY50" fmla="*/ 1800664 h 1800665"/>
                  <a:gd name="connsiteX51" fmla="*/ 718624 w 1800664"/>
                  <a:gd name="connsiteY51" fmla="*/ 1618956 h 1800665"/>
                  <a:gd name="connsiteX52" fmla="*/ 718624 w 1800664"/>
                  <a:gd name="connsiteY52" fmla="*/ 1578474 h 1800665"/>
                  <a:gd name="connsiteX53" fmla="*/ 698383 w 1800664"/>
                  <a:gd name="connsiteY53" fmla="*/ 1613532 h 1800665"/>
                  <a:gd name="connsiteX54" fmla="*/ 450165 w 1800664"/>
                  <a:gd name="connsiteY54" fmla="*/ 1680042 h 1800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1800664" h="1800665">
                    <a:moveTo>
                      <a:pt x="450165" y="1680042"/>
                    </a:moveTo>
                    <a:cubicBezTo>
                      <a:pt x="363255" y="1629865"/>
                      <a:pt x="333478" y="1518734"/>
                      <a:pt x="383655" y="1431824"/>
                    </a:cubicBezTo>
                    <a:lnTo>
                      <a:pt x="403895" y="1396767"/>
                    </a:lnTo>
                    <a:lnTo>
                      <a:pt x="368839" y="1417008"/>
                    </a:lnTo>
                    <a:cubicBezTo>
                      <a:pt x="281929" y="1467185"/>
                      <a:pt x="170798" y="1437408"/>
                      <a:pt x="120621" y="1350498"/>
                    </a:cubicBezTo>
                    <a:cubicBezTo>
                      <a:pt x="70443" y="1263588"/>
                      <a:pt x="100221" y="1152457"/>
                      <a:pt x="187131" y="1102280"/>
                    </a:cubicBezTo>
                    <a:lnTo>
                      <a:pt x="222188" y="1082039"/>
                    </a:lnTo>
                    <a:lnTo>
                      <a:pt x="181707" y="1082039"/>
                    </a:lnTo>
                    <a:cubicBezTo>
                      <a:pt x="81352" y="1082039"/>
                      <a:pt x="0" y="1000687"/>
                      <a:pt x="0" y="900332"/>
                    </a:cubicBezTo>
                    <a:cubicBezTo>
                      <a:pt x="0" y="799976"/>
                      <a:pt x="81352" y="718623"/>
                      <a:pt x="181707" y="718623"/>
                    </a:cubicBezTo>
                    <a:lnTo>
                      <a:pt x="222188" y="718623"/>
                    </a:lnTo>
                    <a:lnTo>
                      <a:pt x="187131" y="698383"/>
                    </a:lnTo>
                    <a:cubicBezTo>
                      <a:pt x="100221" y="648206"/>
                      <a:pt x="70444" y="537076"/>
                      <a:pt x="120621" y="450166"/>
                    </a:cubicBezTo>
                    <a:cubicBezTo>
                      <a:pt x="170799" y="363256"/>
                      <a:pt x="281929" y="333478"/>
                      <a:pt x="368839" y="383656"/>
                    </a:cubicBezTo>
                    <a:lnTo>
                      <a:pt x="403896" y="403896"/>
                    </a:lnTo>
                    <a:lnTo>
                      <a:pt x="383656" y="368839"/>
                    </a:lnTo>
                    <a:cubicBezTo>
                      <a:pt x="333479" y="281929"/>
                      <a:pt x="363256" y="170799"/>
                      <a:pt x="450166" y="120621"/>
                    </a:cubicBezTo>
                    <a:cubicBezTo>
                      <a:pt x="537076" y="70444"/>
                      <a:pt x="648206" y="100221"/>
                      <a:pt x="698384" y="187131"/>
                    </a:cubicBezTo>
                    <a:lnTo>
                      <a:pt x="718624" y="222188"/>
                    </a:lnTo>
                    <a:lnTo>
                      <a:pt x="718624" y="181708"/>
                    </a:lnTo>
                    <a:cubicBezTo>
                      <a:pt x="718624" y="81353"/>
                      <a:pt x="799977" y="0"/>
                      <a:pt x="900332" y="0"/>
                    </a:cubicBezTo>
                    <a:cubicBezTo>
                      <a:pt x="1000687" y="0"/>
                      <a:pt x="1082040" y="81353"/>
                      <a:pt x="1082040" y="181708"/>
                    </a:cubicBezTo>
                    <a:lnTo>
                      <a:pt x="1082040" y="222189"/>
                    </a:lnTo>
                    <a:lnTo>
                      <a:pt x="1102281" y="187131"/>
                    </a:lnTo>
                    <a:cubicBezTo>
                      <a:pt x="1152458" y="100221"/>
                      <a:pt x="1263588" y="70444"/>
                      <a:pt x="1350498" y="120621"/>
                    </a:cubicBezTo>
                    <a:lnTo>
                      <a:pt x="1350497" y="120621"/>
                    </a:lnTo>
                    <a:cubicBezTo>
                      <a:pt x="1437407" y="170799"/>
                      <a:pt x="1467184" y="281929"/>
                      <a:pt x="1417007" y="368839"/>
                    </a:cubicBezTo>
                    <a:lnTo>
                      <a:pt x="1396766" y="403898"/>
                    </a:lnTo>
                    <a:lnTo>
                      <a:pt x="1431825" y="383656"/>
                    </a:lnTo>
                    <a:cubicBezTo>
                      <a:pt x="1518735" y="333479"/>
                      <a:pt x="1629866" y="363256"/>
                      <a:pt x="1680043" y="450166"/>
                    </a:cubicBezTo>
                    <a:lnTo>
                      <a:pt x="1680042" y="450166"/>
                    </a:lnTo>
                    <a:cubicBezTo>
                      <a:pt x="1730219" y="537075"/>
                      <a:pt x="1700442" y="648206"/>
                      <a:pt x="1613532" y="698383"/>
                    </a:cubicBezTo>
                    <a:lnTo>
                      <a:pt x="1578473" y="718625"/>
                    </a:lnTo>
                    <a:lnTo>
                      <a:pt x="1618957" y="718625"/>
                    </a:lnTo>
                    <a:cubicBezTo>
                      <a:pt x="1719311" y="718624"/>
                      <a:pt x="1800664" y="799978"/>
                      <a:pt x="1800664" y="900333"/>
                    </a:cubicBezTo>
                    <a:lnTo>
                      <a:pt x="1800663" y="900331"/>
                    </a:lnTo>
                    <a:cubicBezTo>
                      <a:pt x="1800663" y="1000686"/>
                      <a:pt x="1719311" y="1082040"/>
                      <a:pt x="1618956" y="1082040"/>
                    </a:cubicBezTo>
                    <a:lnTo>
                      <a:pt x="1578473" y="1082039"/>
                    </a:lnTo>
                    <a:lnTo>
                      <a:pt x="1613533" y="1102281"/>
                    </a:lnTo>
                    <a:cubicBezTo>
                      <a:pt x="1700443" y="1152459"/>
                      <a:pt x="1730220" y="1263589"/>
                      <a:pt x="1680042" y="1350499"/>
                    </a:cubicBezTo>
                    <a:lnTo>
                      <a:pt x="1680042" y="1350498"/>
                    </a:lnTo>
                    <a:cubicBezTo>
                      <a:pt x="1629865" y="1437408"/>
                      <a:pt x="1518734" y="1467185"/>
                      <a:pt x="1431824" y="1417007"/>
                    </a:cubicBezTo>
                    <a:lnTo>
                      <a:pt x="1396766" y="1396766"/>
                    </a:lnTo>
                    <a:lnTo>
                      <a:pt x="1417007" y="1431826"/>
                    </a:lnTo>
                    <a:cubicBezTo>
                      <a:pt x="1467185" y="1518736"/>
                      <a:pt x="1437408" y="1629866"/>
                      <a:pt x="1350498" y="1680044"/>
                    </a:cubicBezTo>
                    <a:lnTo>
                      <a:pt x="1350498" y="1680042"/>
                    </a:lnTo>
                    <a:cubicBezTo>
                      <a:pt x="1263588" y="1730220"/>
                      <a:pt x="1152458" y="1700442"/>
                      <a:pt x="1102280" y="1613532"/>
                    </a:cubicBezTo>
                    <a:lnTo>
                      <a:pt x="1082039" y="1578474"/>
                    </a:lnTo>
                    <a:lnTo>
                      <a:pt x="1082039" y="1618957"/>
                    </a:lnTo>
                    <a:cubicBezTo>
                      <a:pt x="1082039" y="1719312"/>
                      <a:pt x="1000686" y="1800665"/>
                      <a:pt x="900331" y="1800665"/>
                    </a:cubicBezTo>
                    <a:lnTo>
                      <a:pt x="900332" y="1800664"/>
                    </a:lnTo>
                    <a:cubicBezTo>
                      <a:pt x="799977" y="1800664"/>
                      <a:pt x="718624" y="1719311"/>
                      <a:pt x="718624" y="1618956"/>
                    </a:cubicBezTo>
                    <a:lnTo>
                      <a:pt x="718624" y="1578474"/>
                    </a:lnTo>
                    <a:lnTo>
                      <a:pt x="698383" y="1613532"/>
                    </a:lnTo>
                    <a:cubicBezTo>
                      <a:pt x="648205" y="1700442"/>
                      <a:pt x="537075" y="1730220"/>
                      <a:pt x="450165" y="1680042"/>
                    </a:cubicBez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6447C80A-4499-4BBB-93F1-3632D47A9769}"/>
                  </a:ext>
                </a:extLst>
              </p:cNvPr>
              <p:cNvSpPr/>
              <p:nvPr/>
            </p:nvSpPr>
            <p:spPr>
              <a:xfrm>
                <a:off x="5450103" y="2783103"/>
                <a:ext cx="1291794" cy="1291794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0D3603D7-06F8-4EFD-B027-529357B5F8EF}"/>
                </a:ext>
              </a:extLst>
            </p:cNvPr>
            <p:cNvSpPr txBox="1"/>
            <p:nvPr/>
          </p:nvSpPr>
          <p:spPr>
            <a:xfrm>
              <a:off x="9738355" y="3647292"/>
              <a:ext cx="11590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Option</a:t>
              </a:r>
            </a:p>
            <a:p>
              <a:pPr algn="ctr"/>
              <a:r>
                <a:rPr lang="en-US" sz="14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H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9EB8007A-79AB-48DE-AA1C-E0699F613D13}"/>
                </a:ext>
              </a:extLst>
            </p:cNvPr>
            <p:cNvSpPr txBox="1"/>
            <p:nvPr/>
          </p:nvSpPr>
          <p:spPr>
            <a:xfrm>
              <a:off x="9751210" y="4057016"/>
              <a:ext cx="115908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Add your detail text here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FB6F7D28-D454-4C4B-A606-2751EACD7C51}"/>
              </a:ext>
            </a:extLst>
          </p:cNvPr>
          <p:cNvGrpSpPr/>
          <p:nvPr/>
        </p:nvGrpSpPr>
        <p:grpSpPr>
          <a:xfrm>
            <a:off x="3844412" y="3055377"/>
            <a:ext cx="1481797" cy="1481798"/>
            <a:chOff x="3844412" y="3055377"/>
            <a:chExt cx="1481797" cy="148179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2493F25-975D-4C3B-B19C-7847B8BEA475}"/>
                </a:ext>
              </a:extLst>
            </p:cNvPr>
            <p:cNvGrpSpPr/>
            <p:nvPr/>
          </p:nvGrpSpPr>
          <p:grpSpPr>
            <a:xfrm>
              <a:off x="3844412" y="3055377"/>
              <a:ext cx="1481797" cy="1481798"/>
              <a:chOff x="5195668" y="2528668"/>
              <a:chExt cx="1800664" cy="1800665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6418BEDC-5819-4856-AE51-2887698FD415}"/>
                  </a:ext>
                </a:extLst>
              </p:cNvPr>
              <p:cNvSpPr/>
              <p:nvPr/>
            </p:nvSpPr>
            <p:spPr>
              <a:xfrm rot="9000000">
                <a:off x="5195668" y="2528668"/>
                <a:ext cx="1800664" cy="1800665"/>
              </a:xfrm>
              <a:custGeom>
                <a:avLst/>
                <a:gdLst>
                  <a:gd name="connsiteX0" fmla="*/ 450165 w 1800664"/>
                  <a:gd name="connsiteY0" fmla="*/ 1680042 h 1800665"/>
                  <a:gd name="connsiteX1" fmla="*/ 383655 w 1800664"/>
                  <a:gd name="connsiteY1" fmla="*/ 1431824 h 1800665"/>
                  <a:gd name="connsiteX2" fmla="*/ 403895 w 1800664"/>
                  <a:gd name="connsiteY2" fmla="*/ 1396767 h 1800665"/>
                  <a:gd name="connsiteX3" fmla="*/ 368839 w 1800664"/>
                  <a:gd name="connsiteY3" fmla="*/ 1417008 h 1800665"/>
                  <a:gd name="connsiteX4" fmla="*/ 120621 w 1800664"/>
                  <a:gd name="connsiteY4" fmla="*/ 1350498 h 1800665"/>
                  <a:gd name="connsiteX5" fmla="*/ 187131 w 1800664"/>
                  <a:gd name="connsiteY5" fmla="*/ 1102280 h 1800665"/>
                  <a:gd name="connsiteX6" fmla="*/ 222188 w 1800664"/>
                  <a:gd name="connsiteY6" fmla="*/ 1082039 h 1800665"/>
                  <a:gd name="connsiteX7" fmla="*/ 181707 w 1800664"/>
                  <a:gd name="connsiteY7" fmla="*/ 1082039 h 1800665"/>
                  <a:gd name="connsiteX8" fmla="*/ 0 w 1800664"/>
                  <a:gd name="connsiteY8" fmla="*/ 900332 h 1800665"/>
                  <a:gd name="connsiteX9" fmla="*/ 181707 w 1800664"/>
                  <a:gd name="connsiteY9" fmla="*/ 718623 h 1800665"/>
                  <a:gd name="connsiteX10" fmla="*/ 222188 w 1800664"/>
                  <a:gd name="connsiteY10" fmla="*/ 718623 h 1800665"/>
                  <a:gd name="connsiteX11" fmla="*/ 187131 w 1800664"/>
                  <a:gd name="connsiteY11" fmla="*/ 698383 h 1800665"/>
                  <a:gd name="connsiteX12" fmla="*/ 120621 w 1800664"/>
                  <a:gd name="connsiteY12" fmla="*/ 450166 h 1800665"/>
                  <a:gd name="connsiteX13" fmla="*/ 368839 w 1800664"/>
                  <a:gd name="connsiteY13" fmla="*/ 383656 h 1800665"/>
                  <a:gd name="connsiteX14" fmla="*/ 403896 w 1800664"/>
                  <a:gd name="connsiteY14" fmla="*/ 403896 h 1800665"/>
                  <a:gd name="connsiteX15" fmla="*/ 383656 w 1800664"/>
                  <a:gd name="connsiteY15" fmla="*/ 368839 h 1800665"/>
                  <a:gd name="connsiteX16" fmla="*/ 450166 w 1800664"/>
                  <a:gd name="connsiteY16" fmla="*/ 120621 h 1800665"/>
                  <a:gd name="connsiteX17" fmla="*/ 698384 w 1800664"/>
                  <a:gd name="connsiteY17" fmla="*/ 187131 h 1800665"/>
                  <a:gd name="connsiteX18" fmla="*/ 718624 w 1800664"/>
                  <a:gd name="connsiteY18" fmla="*/ 222188 h 1800665"/>
                  <a:gd name="connsiteX19" fmla="*/ 718624 w 1800664"/>
                  <a:gd name="connsiteY19" fmla="*/ 181708 h 1800665"/>
                  <a:gd name="connsiteX20" fmla="*/ 900332 w 1800664"/>
                  <a:gd name="connsiteY20" fmla="*/ 0 h 1800665"/>
                  <a:gd name="connsiteX21" fmla="*/ 1082040 w 1800664"/>
                  <a:gd name="connsiteY21" fmla="*/ 181708 h 1800665"/>
                  <a:gd name="connsiteX22" fmla="*/ 1082040 w 1800664"/>
                  <a:gd name="connsiteY22" fmla="*/ 222189 h 1800665"/>
                  <a:gd name="connsiteX23" fmla="*/ 1102281 w 1800664"/>
                  <a:gd name="connsiteY23" fmla="*/ 187131 h 1800665"/>
                  <a:gd name="connsiteX24" fmla="*/ 1350498 w 1800664"/>
                  <a:gd name="connsiteY24" fmla="*/ 120621 h 1800665"/>
                  <a:gd name="connsiteX25" fmla="*/ 1350497 w 1800664"/>
                  <a:gd name="connsiteY25" fmla="*/ 120621 h 1800665"/>
                  <a:gd name="connsiteX26" fmla="*/ 1417007 w 1800664"/>
                  <a:gd name="connsiteY26" fmla="*/ 368839 h 1800665"/>
                  <a:gd name="connsiteX27" fmla="*/ 1396766 w 1800664"/>
                  <a:gd name="connsiteY27" fmla="*/ 403898 h 1800665"/>
                  <a:gd name="connsiteX28" fmla="*/ 1431825 w 1800664"/>
                  <a:gd name="connsiteY28" fmla="*/ 383656 h 1800665"/>
                  <a:gd name="connsiteX29" fmla="*/ 1680043 w 1800664"/>
                  <a:gd name="connsiteY29" fmla="*/ 450166 h 1800665"/>
                  <a:gd name="connsiteX30" fmla="*/ 1680042 w 1800664"/>
                  <a:gd name="connsiteY30" fmla="*/ 450166 h 1800665"/>
                  <a:gd name="connsiteX31" fmla="*/ 1613532 w 1800664"/>
                  <a:gd name="connsiteY31" fmla="*/ 698383 h 1800665"/>
                  <a:gd name="connsiteX32" fmla="*/ 1578473 w 1800664"/>
                  <a:gd name="connsiteY32" fmla="*/ 718625 h 1800665"/>
                  <a:gd name="connsiteX33" fmla="*/ 1618957 w 1800664"/>
                  <a:gd name="connsiteY33" fmla="*/ 718625 h 1800665"/>
                  <a:gd name="connsiteX34" fmla="*/ 1800664 w 1800664"/>
                  <a:gd name="connsiteY34" fmla="*/ 900333 h 1800665"/>
                  <a:gd name="connsiteX35" fmla="*/ 1800663 w 1800664"/>
                  <a:gd name="connsiteY35" fmla="*/ 900331 h 1800665"/>
                  <a:gd name="connsiteX36" fmla="*/ 1618956 w 1800664"/>
                  <a:gd name="connsiteY36" fmla="*/ 1082040 h 1800665"/>
                  <a:gd name="connsiteX37" fmla="*/ 1578473 w 1800664"/>
                  <a:gd name="connsiteY37" fmla="*/ 1082039 h 1800665"/>
                  <a:gd name="connsiteX38" fmla="*/ 1613533 w 1800664"/>
                  <a:gd name="connsiteY38" fmla="*/ 1102281 h 1800665"/>
                  <a:gd name="connsiteX39" fmla="*/ 1680042 w 1800664"/>
                  <a:gd name="connsiteY39" fmla="*/ 1350499 h 1800665"/>
                  <a:gd name="connsiteX40" fmla="*/ 1680042 w 1800664"/>
                  <a:gd name="connsiteY40" fmla="*/ 1350498 h 1800665"/>
                  <a:gd name="connsiteX41" fmla="*/ 1431824 w 1800664"/>
                  <a:gd name="connsiteY41" fmla="*/ 1417007 h 1800665"/>
                  <a:gd name="connsiteX42" fmla="*/ 1396766 w 1800664"/>
                  <a:gd name="connsiteY42" fmla="*/ 1396766 h 1800665"/>
                  <a:gd name="connsiteX43" fmla="*/ 1417007 w 1800664"/>
                  <a:gd name="connsiteY43" fmla="*/ 1431826 h 1800665"/>
                  <a:gd name="connsiteX44" fmla="*/ 1350498 w 1800664"/>
                  <a:gd name="connsiteY44" fmla="*/ 1680044 h 1800665"/>
                  <a:gd name="connsiteX45" fmla="*/ 1350498 w 1800664"/>
                  <a:gd name="connsiteY45" fmla="*/ 1680042 h 1800665"/>
                  <a:gd name="connsiteX46" fmla="*/ 1102280 w 1800664"/>
                  <a:gd name="connsiteY46" fmla="*/ 1613532 h 1800665"/>
                  <a:gd name="connsiteX47" fmla="*/ 1082039 w 1800664"/>
                  <a:gd name="connsiteY47" fmla="*/ 1578474 h 1800665"/>
                  <a:gd name="connsiteX48" fmla="*/ 1082039 w 1800664"/>
                  <a:gd name="connsiteY48" fmla="*/ 1618957 h 1800665"/>
                  <a:gd name="connsiteX49" fmla="*/ 900331 w 1800664"/>
                  <a:gd name="connsiteY49" fmla="*/ 1800665 h 1800665"/>
                  <a:gd name="connsiteX50" fmla="*/ 900332 w 1800664"/>
                  <a:gd name="connsiteY50" fmla="*/ 1800664 h 1800665"/>
                  <a:gd name="connsiteX51" fmla="*/ 718624 w 1800664"/>
                  <a:gd name="connsiteY51" fmla="*/ 1618956 h 1800665"/>
                  <a:gd name="connsiteX52" fmla="*/ 718624 w 1800664"/>
                  <a:gd name="connsiteY52" fmla="*/ 1578474 h 1800665"/>
                  <a:gd name="connsiteX53" fmla="*/ 698383 w 1800664"/>
                  <a:gd name="connsiteY53" fmla="*/ 1613532 h 1800665"/>
                  <a:gd name="connsiteX54" fmla="*/ 450165 w 1800664"/>
                  <a:gd name="connsiteY54" fmla="*/ 1680042 h 1800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1800664" h="1800665">
                    <a:moveTo>
                      <a:pt x="450165" y="1680042"/>
                    </a:moveTo>
                    <a:cubicBezTo>
                      <a:pt x="363255" y="1629865"/>
                      <a:pt x="333478" y="1518734"/>
                      <a:pt x="383655" y="1431824"/>
                    </a:cubicBezTo>
                    <a:lnTo>
                      <a:pt x="403895" y="1396767"/>
                    </a:lnTo>
                    <a:lnTo>
                      <a:pt x="368839" y="1417008"/>
                    </a:lnTo>
                    <a:cubicBezTo>
                      <a:pt x="281929" y="1467185"/>
                      <a:pt x="170798" y="1437408"/>
                      <a:pt x="120621" y="1350498"/>
                    </a:cubicBezTo>
                    <a:cubicBezTo>
                      <a:pt x="70443" y="1263588"/>
                      <a:pt x="100221" y="1152457"/>
                      <a:pt x="187131" y="1102280"/>
                    </a:cubicBezTo>
                    <a:lnTo>
                      <a:pt x="222188" y="1082039"/>
                    </a:lnTo>
                    <a:lnTo>
                      <a:pt x="181707" y="1082039"/>
                    </a:lnTo>
                    <a:cubicBezTo>
                      <a:pt x="81352" y="1082039"/>
                      <a:pt x="0" y="1000687"/>
                      <a:pt x="0" y="900332"/>
                    </a:cubicBezTo>
                    <a:cubicBezTo>
                      <a:pt x="0" y="799976"/>
                      <a:pt x="81352" y="718623"/>
                      <a:pt x="181707" y="718623"/>
                    </a:cubicBezTo>
                    <a:lnTo>
                      <a:pt x="222188" y="718623"/>
                    </a:lnTo>
                    <a:lnTo>
                      <a:pt x="187131" y="698383"/>
                    </a:lnTo>
                    <a:cubicBezTo>
                      <a:pt x="100221" y="648206"/>
                      <a:pt x="70444" y="537076"/>
                      <a:pt x="120621" y="450166"/>
                    </a:cubicBezTo>
                    <a:cubicBezTo>
                      <a:pt x="170799" y="363256"/>
                      <a:pt x="281929" y="333478"/>
                      <a:pt x="368839" y="383656"/>
                    </a:cubicBezTo>
                    <a:lnTo>
                      <a:pt x="403896" y="403896"/>
                    </a:lnTo>
                    <a:lnTo>
                      <a:pt x="383656" y="368839"/>
                    </a:lnTo>
                    <a:cubicBezTo>
                      <a:pt x="333479" y="281929"/>
                      <a:pt x="363256" y="170799"/>
                      <a:pt x="450166" y="120621"/>
                    </a:cubicBezTo>
                    <a:cubicBezTo>
                      <a:pt x="537076" y="70444"/>
                      <a:pt x="648206" y="100221"/>
                      <a:pt x="698384" y="187131"/>
                    </a:cubicBezTo>
                    <a:lnTo>
                      <a:pt x="718624" y="222188"/>
                    </a:lnTo>
                    <a:lnTo>
                      <a:pt x="718624" y="181708"/>
                    </a:lnTo>
                    <a:cubicBezTo>
                      <a:pt x="718624" y="81353"/>
                      <a:pt x="799977" y="0"/>
                      <a:pt x="900332" y="0"/>
                    </a:cubicBezTo>
                    <a:cubicBezTo>
                      <a:pt x="1000687" y="0"/>
                      <a:pt x="1082040" y="81353"/>
                      <a:pt x="1082040" y="181708"/>
                    </a:cubicBezTo>
                    <a:lnTo>
                      <a:pt x="1082040" y="222189"/>
                    </a:lnTo>
                    <a:lnTo>
                      <a:pt x="1102281" y="187131"/>
                    </a:lnTo>
                    <a:cubicBezTo>
                      <a:pt x="1152458" y="100221"/>
                      <a:pt x="1263588" y="70444"/>
                      <a:pt x="1350498" y="120621"/>
                    </a:cubicBezTo>
                    <a:lnTo>
                      <a:pt x="1350497" y="120621"/>
                    </a:lnTo>
                    <a:cubicBezTo>
                      <a:pt x="1437407" y="170799"/>
                      <a:pt x="1467184" y="281929"/>
                      <a:pt x="1417007" y="368839"/>
                    </a:cubicBezTo>
                    <a:lnTo>
                      <a:pt x="1396766" y="403898"/>
                    </a:lnTo>
                    <a:lnTo>
                      <a:pt x="1431825" y="383656"/>
                    </a:lnTo>
                    <a:cubicBezTo>
                      <a:pt x="1518735" y="333479"/>
                      <a:pt x="1629866" y="363256"/>
                      <a:pt x="1680043" y="450166"/>
                    </a:cubicBezTo>
                    <a:lnTo>
                      <a:pt x="1680042" y="450166"/>
                    </a:lnTo>
                    <a:cubicBezTo>
                      <a:pt x="1730219" y="537075"/>
                      <a:pt x="1700442" y="648206"/>
                      <a:pt x="1613532" y="698383"/>
                    </a:cubicBezTo>
                    <a:lnTo>
                      <a:pt x="1578473" y="718625"/>
                    </a:lnTo>
                    <a:lnTo>
                      <a:pt x="1618957" y="718625"/>
                    </a:lnTo>
                    <a:cubicBezTo>
                      <a:pt x="1719311" y="718624"/>
                      <a:pt x="1800664" y="799978"/>
                      <a:pt x="1800664" y="900333"/>
                    </a:cubicBezTo>
                    <a:lnTo>
                      <a:pt x="1800663" y="900331"/>
                    </a:lnTo>
                    <a:cubicBezTo>
                      <a:pt x="1800663" y="1000686"/>
                      <a:pt x="1719311" y="1082040"/>
                      <a:pt x="1618956" y="1082040"/>
                    </a:cubicBezTo>
                    <a:lnTo>
                      <a:pt x="1578473" y="1082039"/>
                    </a:lnTo>
                    <a:lnTo>
                      <a:pt x="1613533" y="1102281"/>
                    </a:lnTo>
                    <a:cubicBezTo>
                      <a:pt x="1700443" y="1152459"/>
                      <a:pt x="1730220" y="1263589"/>
                      <a:pt x="1680042" y="1350499"/>
                    </a:cubicBezTo>
                    <a:lnTo>
                      <a:pt x="1680042" y="1350498"/>
                    </a:lnTo>
                    <a:cubicBezTo>
                      <a:pt x="1629865" y="1437408"/>
                      <a:pt x="1518734" y="1467185"/>
                      <a:pt x="1431824" y="1417007"/>
                    </a:cubicBezTo>
                    <a:lnTo>
                      <a:pt x="1396766" y="1396766"/>
                    </a:lnTo>
                    <a:lnTo>
                      <a:pt x="1417007" y="1431826"/>
                    </a:lnTo>
                    <a:cubicBezTo>
                      <a:pt x="1467185" y="1518736"/>
                      <a:pt x="1437408" y="1629866"/>
                      <a:pt x="1350498" y="1680044"/>
                    </a:cubicBezTo>
                    <a:lnTo>
                      <a:pt x="1350498" y="1680042"/>
                    </a:lnTo>
                    <a:cubicBezTo>
                      <a:pt x="1263588" y="1730220"/>
                      <a:pt x="1152458" y="1700442"/>
                      <a:pt x="1102280" y="1613532"/>
                    </a:cubicBezTo>
                    <a:lnTo>
                      <a:pt x="1082039" y="1578474"/>
                    </a:lnTo>
                    <a:lnTo>
                      <a:pt x="1082039" y="1618957"/>
                    </a:lnTo>
                    <a:cubicBezTo>
                      <a:pt x="1082039" y="1719312"/>
                      <a:pt x="1000686" y="1800665"/>
                      <a:pt x="900331" y="1800665"/>
                    </a:cubicBezTo>
                    <a:lnTo>
                      <a:pt x="900332" y="1800664"/>
                    </a:lnTo>
                    <a:cubicBezTo>
                      <a:pt x="799977" y="1800664"/>
                      <a:pt x="718624" y="1719311"/>
                      <a:pt x="718624" y="1618956"/>
                    </a:cubicBezTo>
                    <a:lnTo>
                      <a:pt x="718624" y="1578474"/>
                    </a:lnTo>
                    <a:lnTo>
                      <a:pt x="698383" y="1613532"/>
                    </a:lnTo>
                    <a:cubicBezTo>
                      <a:pt x="648205" y="1700442"/>
                      <a:pt x="537075" y="1730220"/>
                      <a:pt x="450165" y="1680042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50B9DF76-8A69-4674-8ABB-AE0F57A533F7}"/>
                  </a:ext>
                </a:extLst>
              </p:cNvPr>
              <p:cNvSpPr/>
              <p:nvPr/>
            </p:nvSpPr>
            <p:spPr>
              <a:xfrm>
                <a:off x="5450103" y="2783103"/>
                <a:ext cx="1291794" cy="1291794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7BE6440-F522-4139-A1B2-101FAC1BD3F0}"/>
                </a:ext>
              </a:extLst>
            </p:cNvPr>
            <p:cNvSpPr txBox="1"/>
            <p:nvPr/>
          </p:nvSpPr>
          <p:spPr>
            <a:xfrm>
              <a:off x="4014834" y="3350037"/>
              <a:ext cx="11590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Option</a:t>
              </a:r>
            </a:p>
            <a:p>
              <a:pPr algn="ctr"/>
              <a:r>
                <a:rPr lang="en-US" sz="14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D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B801C13-5A07-4E15-86A5-FE94F3B3A04B}"/>
                </a:ext>
              </a:extLst>
            </p:cNvPr>
            <p:cNvSpPr txBox="1"/>
            <p:nvPr/>
          </p:nvSpPr>
          <p:spPr>
            <a:xfrm>
              <a:off x="4015270" y="3788046"/>
              <a:ext cx="115908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Add your detail text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731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7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7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7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7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7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7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17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7" presetClass="entr" presetSubtype="4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7" presetClass="entr" presetSubtype="4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7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7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17" presetClass="entr" presetSubtype="4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17" presetClass="entr" presetSubtype="4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15A37FA-0944-4B45-AC46-2C165908DC4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06601" y="516856"/>
            <a:ext cx="4778798" cy="47681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C002E0-5C1C-4BD4-ADD6-44C0AA6BD193}"/>
              </a:ext>
            </a:extLst>
          </p:cNvPr>
          <p:cNvSpPr txBox="1"/>
          <p:nvPr/>
        </p:nvSpPr>
        <p:spPr>
          <a:xfrm>
            <a:off x="2941202" y="5485054"/>
            <a:ext cx="6309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Designing a Creative Working world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F3E59D-D0DE-4D8F-86EA-9F7E7D30D60D}"/>
              </a:ext>
            </a:extLst>
          </p:cNvPr>
          <p:cNvSpPr txBox="1"/>
          <p:nvPr/>
        </p:nvSpPr>
        <p:spPr>
          <a:xfrm>
            <a:off x="4037428" y="6085219"/>
            <a:ext cx="3995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LIKE | COMMENT | SUBSCRIBE</a:t>
            </a:r>
          </a:p>
        </p:txBody>
      </p:sp>
    </p:spTree>
    <p:extLst>
      <p:ext uri="{BB962C8B-B14F-4D97-AF65-F5344CB8AC3E}">
        <p14:creationId xmlns:p14="http://schemas.microsoft.com/office/powerpoint/2010/main" val="2375382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70B89397-46A6-427B-9A2F-C2E9AF84FD2D}"/>
              </a:ext>
            </a:extLst>
          </p:cNvPr>
          <p:cNvSpPr/>
          <p:nvPr/>
        </p:nvSpPr>
        <p:spPr>
          <a:xfrm rot="5400000">
            <a:off x="4675831" y="-1603112"/>
            <a:ext cx="1396058" cy="10747719"/>
          </a:xfrm>
          <a:custGeom>
            <a:avLst/>
            <a:gdLst>
              <a:gd name="connsiteX0" fmla="*/ 0 w 566224"/>
              <a:gd name="connsiteY0" fmla="*/ 10747719 h 10747719"/>
              <a:gd name="connsiteX1" fmla="*/ 283112 w 566224"/>
              <a:gd name="connsiteY1" fmla="*/ 0 h 10747719"/>
              <a:gd name="connsiteX2" fmla="*/ 566224 w 566224"/>
              <a:gd name="connsiteY2" fmla="*/ 10747719 h 10747719"/>
              <a:gd name="connsiteX3" fmla="*/ 0 w 566224"/>
              <a:gd name="connsiteY3" fmla="*/ 10747719 h 10747719"/>
              <a:gd name="connsiteX0" fmla="*/ 865269 w 1431493"/>
              <a:gd name="connsiteY0" fmla="*/ 10747719 h 10747719"/>
              <a:gd name="connsiteX1" fmla="*/ 1148381 w 1431493"/>
              <a:gd name="connsiteY1" fmla="*/ 0 h 10747719"/>
              <a:gd name="connsiteX2" fmla="*/ 1431493 w 1431493"/>
              <a:gd name="connsiteY2" fmla="*/ 10747719 h 10747719"/>
              <a:gd name="connsiteX3" fmla="*/ 865269 w 1431493"/>
              <a:gd name="connsiteY3" fmla="*/ 10747719 h 10747719"/>
              <a:gd name="connsiteX0" fmla="*/ 865269 w 1431493"/>
              <a:gd name="connsiteY0" fmla="*/ 10747719 h 10747719"/>
              <a:gd name="connsiteX1" fmla="*/ 1148381 w 1431493"/>
              <a:gd name="connsiteY1" fmla="*/ 0 h 10747719"/>
              <a:gd name="connsiteX2" fmla="*/ 1431493 w 1431493"/>
              <a:gd name="connsiteY2" fmla="*/ 10747719 h 10747719"/>
              <a:gd name="connsiteX3" fmla="*/ 865269 w 1431493"/>
              <a:gd name="connsiteY3" fmla="*/ 10747719 h 10747719"/>
              <a:gd name="connsiteX0" fmla="*/ 865269 w 1637759"/>
              <a:gd name="connsiteY0" fmla="*/ 10747719 h 10747719"/>
              <a:gd name="connsiteX1" fmla="*/ 1148381 w 1637759"/>
              <a:gd name="connsiteY1" fmla="*/ 0 h 10747719"/>
              <a:gd name="connsiteX2" fmla="*/ 1431493 w 1637759"/>
              <a:gd name="connsiteY2" fmla="*/ 10747719 h 10747719"/>
              <a:gd name="connsiteX3" fmla="*/ 865269 w 1637759"/>
              <a:gd name="connsiteY3" fmla="*/ 10747719 h 10747719"/>
              <a:gd name="connsiteX0" fmla="*/ 623568 w 1396058"/>
              <a:gd name="connsiteY0" fmla="*/ 10747719 h 10747719"/>
              <a:gd name="connsiteX1" fmla="*/ 906680 w 1396058"/>
              <a:gd name="connsiteY1" fmla="*/ 0 h 10747719"/>
              <a:gd name="connsiteX2" fmla="*/ 1189792 w 1396058"/>
              <a:gd name="connsiteY2" fmla="*/ 10747719 h 10747719"/>
              <a:gd name="connsiteX3" fmla="*/ 623568 w 1396058"/>
              <a:gd name="connsiteY3" fmla="*/ 10747719 h 10747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6058" h="10747719">
                <a:moveTo>
                  <a:pt x="623568" y="10747719"/>
                </a:moveTo>
                <a:cubicBezTo>
                  <a:pt x="-1434415" y="7474635"/>
                  <a:pt x="2387891" y="3455963"/>
                  <a:pt x="906680" y="0"/>
                </a:cubicBezTo>
                <a:cubicBezTo>
                  <a:pt x="2632904" y="3230881"/>
                  <a:pt x="-930327" y="7727854"/>
                  <a:pt x="1189792" y="10747719"/>
                </a:cubicBezTo>
                <a:lnTo>
                  <a:pt x="623568" y="10747719"/>
                </a:lnTo>
                <a:close/>
              </a:path>
            </a:pathLst>
          </a:custGeom>
          <a:solidFill>
            <a:srgbClr val="756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07A16E74-ED86-4DBB-BD0A-0DCCE613B98C}"/>
              </a:ext>
            </a:extLst>
          </p:cNvPr>
          <p:cNvSpPr/>
          <p:nvPr/>
        </p:nvSpPr>
        <p:spPr>
          <a:xfrm rot="2476386">
            <a:off x="2288089" y="2239610"/>
            <a:ext cx="329201" cy="1080451"/>
          </a:xfrm>
          <a:custGeom>
            <a:avLst/>
            <a:gdLst>
              <a:gd name="connsiteX0" fmla="*/ 0 w 407964"/>
              <a:gd name="connsiteY0" fmla="*/ 1675931 h 1675931"/>
              <a:gd name="connsiteX1" fmla="*/ 203982 w 407964"/>
              <a:gd name="connsiteY1" fmla="*/ 0 h 1675931"/>
              <a:gd name="connsiteX2" fmla="*/ 407964 w 407964"/>
              <a:gd name="connsiteY2" fmla="*/ 1675931 h 1675931"/>
              <a:gd name="connsiteX3" fmla="*/ 0 w 407964"/>
              <a:gd name="connsiteY3" fmla="*/ 1675931 h 1675931"/>
              <a:gd name="connsiteX0" fmla="*/ 0 w 499442"/>
              <a:gd name="connsiteY0" fmla="*/ 1675931 h 1675931"/>
              <a:gd name="connsiteX1" fmla="*/ 203982 w 499442"/>
              <a:gd name="connsiteY1" fmla="*/ 0 h 1675931"/>
              <a:gd name="connsiteX2" fmla="*/ 407964 w 499442"/>
              <a:gd name="connsiteY2" fmla="*/ 1675931 h 1675931"/>
              <a:gd name="connsiteX3" fmla="*/ 0 w 499442"/>
              <a:gd name="connsiteY3" fmla="*/ 1675931 h 1675931"/>
              <a:gd name="connsiteX0" fmla="*/ 0 w 499442"/>
              <a:gd name="connsiteY0" fmla="*/ 1675931 h 1675931"/>
              <a:gd name="connsiteX1" fmla="*/ 203982 w 499442"/>
              <a:gd name="connsiteY1" fmla="*/ 0 h 1675931"/>
              <a:gd name="connsiteX2" fmla="*/ 407964 w 499442"/>
              <a:gd name="connsiteY2" fmla="*/ 1675931 h 1675931"/>
              <a:gd name="connsiteX3" fmla="*/ 0 w 499442"/>
              <a:gd name="connsiteY3" fmla="*/ 1675931 h 1675931"/>
              <a:gd name="connsiteX0" fmla="*/ 0 w 514562"/>
              <a:gd name="connsiteY0" fmla="*/ 1675931 h 1675931"/>
              <a:gd name="connsiteX1" fmla="*/ 203982 w 514562"/>
              <a:gd name="connsiteY1" fmla="*/ 0 h 1675931"/>
              <a:gd name="connsiteX2" fmla="*/ 407964 w 514562"/>
              <a:gd name="connsiteY2" fmla="*/ 1675931 h 1675931"/>
              <a:gd name="connsiteX3" fmla="*/ 0 w 514562"/>
              <a:gd name="connsiteY3" fmla="*/ 1675931 h 1675931"/>
              <a:gd name="connsiteX0" fmla="*/ 0 w 514562"/>
              <a:gd name="connsiteY0" fmla="*/ 1675931 h 1675931"/>
              <a:gd name="connsiteX1" fmla="*/ 203982 w 514562"/>
              <a:gd name="connsiteY1" fmla="*/ 0 h 1675931"/>
              <a:gd name="connsiteX2" fmla="*/ 407964 w 514562"/>
              <a:gd name="connsiteY2" fmla="*/ 1675931 h 1675931"/>
              <a:gd name="connsiteX3" fmla="*/ 0 w 514562"/>
              <a:gd name="connsiteY3" fmla="*/ 1675931 h 1675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562" h="1675931">
                <a:moveTo>
                  <a:pt x="0" y="1675931"/>
                </a:moveTo>
                <a:cubicBezTo>
                  <a:pt x="461889" y="1075084"/>
                  <a:pt x="304800" y="530509"/>
                  <a:pt x="203982" y="0"/>
                </a:cubicBezTo>
                <a:cubicBezTo>
                  <a:pt x="370450" y="544577"/>
                  <a:pt x="677594" y="1046949"/>
                  <a:pt x="407964" y="1675931"/>
                </a:cubicBezTo>
                <a:lnTo>
                  <a:pt x="0" y="1675931"/>
                </a:lnTo>
                <a:close/>
              </a:path>
            </a:pathLst>
          </a:custGeom>
          <a:solidFill>
            <a:srgbClr val="756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3">
            <a:extLst>
              <a:ext uri="{FF2B5EF4-FFF2-40B4-BE49-F238E27FC236}">
                <a16:creationId xmlns:a16="http://schemas.microsoft.com/office/drawing/2014/main" id="{677DCB51-FA1E-4C3B-9715-29D64EABAD29}"/>
              </a:ext>
            </a:extLst>
          </p:cNvPr>
          <p:cNvSpPr/>
          <p:nvPr/>
        </p:nvSpPr>
        <p:spPr>
          <a:xfrm rot="19123614" flipV="1">
            <a:off x="1055332" y="3590696"/>
            <a:ext cx="329201" cy="1080451"/>
          </a:xfrm>
          <a:custGeom>
            <a:avLst/>
            <a:gdLst>
              <a:gd name="connsiteX0" fmla="*/ 0 w 407964"/>
              <a:gd name="connsiteY0" fmla="*/ 1675931 h 1675931"/>
              <a:gd name="connsiteX1" fmla="*/ 203982 w 407964"/>
              <a:gd name="connsiteY1" fmla="*/ 0 h 1675931"/>
              <a:gd name="connsiteX2" fmla="*/ 407964 w 407964"/>
              <a:gd name="connsiteY2" fmla="*/ 1675931 h 1675931"/>
              <a:gd name="connsiteX3" fmla="*/ 0 w 407964"/>
              <a:gd name="connsiteY3" fmla="*/ 1675931 h 1675931"/>
              <a:gd name="connsiteX0" fmla="*/ 0 w 499442"/>
              <a:gd name="connsiteY0" fmla="*/ 1675931 h 1675931"/>
              <a:gd name="connsiteX1" fmla="*/ 203982 w 499442"/>
              <a:gd name="connsiteY1" fmla="*/ 0 h 1675931"/>
              <a:gd name="connsiteX2" fmla="*/ 407964 w 499442"/>
              <a:gd name="connsiteY2" fmla="*/ 1675931 h 1675931"/>
              <a:gd name="connsiteX3" fmla="*/ 0 w 499442"/>
              <a:gd name="connsiteY3" fmla="*/ 1675931 h 1675931"/>
              <a:gd name="connsiteX0" fmla="*/ 0 w 499442"/>
              <a:gd name="connsiteY0" fmla="*/ 1675931 h 1675931"/>
              <a:gd name="connsiteX1" fmla="*/ 203982 w 499442"/>
              <a:gd name="connsiteY1" fmla="*/ 0 h 1675931"/>
              <a:gd name="connsiteX2" fmla="*/ 407964 w 499442"/>
              <a:gd name="connsiteY2" fmla="*/ 1675931 h 1675931"/>
              <a:gd name="connsiteX3" fmla="*/ 0 w 499442"/>
              <a:gd name="connsiteY3" fmla="*/ 1675931 h 1675931"/>
              <a:gd name="connsiteX0" fmla="*/ 0 w 514562"/>
              <a:gd name="connsiteY0" fmla="*/ 1675931 h 1675931"/>
              <a:gd name="connsiteX1" fmla="*/ 203982 w 514562"/>
              <a:gd name="connsiteY1" fmla="*/ 0 h 1675931"/>
              <a:gd name="connsiteX2" fmla="*/ 407964 w 514562"/>
              <a:gd name="connsiteY2" fmla="*/ 1675931 h 1675931"/>
              <a:gd name="connsiteX3" fmla="*/ 0 w 514562"/>
              <a:gd name="connsiteY3" fmla="*/ 1675931 h 1675931"/>
              <a:gd name="connsiteX0" fmla="*/ 0 w 514562"/>
              <a:gd name="connsiteY0" fmla="*/ 1675931 h 1675931"/>
              <a:gd name="connsiteX1" fmla="*/ 203982 w 514562"/>
              <a:gd name="connsiteY1" fmla="*/ 0 h 1675931"/>
              <a:gd name="connsiteX2" fmla="*/ 407964 w 514562"/>
              <a:gd name="connsiteY2" fmla="*/ 1675931 h 1675931"/>
              <a:gd name="connsiteX3" fmla="*/ 0 w 514562"/>
              <a:gd name="connsiteY3" fmla="*/ 1675931 h 1675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562" h="1675931">
                <a:moveTo>
                  <a:pt x="0" y="1675931"/>
                </a:moveTo>
                <a:cubicBezTo>
                  <a:pt x="461889" y="1075084"/>
                  <a:pt x="304800" y="530509"/>
                  <a:pt x="203982" y="0"/>
                </a:cubicBezTo>
                <a:cubicBezTo>
                  <a:pt x="370450" y="544577"/>
                  <a:pt x="677594" y="1046949"/>
                  <a:pt x="407964" y="1675931"/>
                </a:cubicBezTo>
                <a:lnTo>
                  <a:pt x="0" y="1675931"/>
                </a:lnTo>
                <a:close/>
              </a:path>
            </a:pathLst>
          </a:custGeom>
          <a:solidFill>
            <a:srgbClr val="756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3">
            <a:extLst>
              <a:ext uri="{FF2B5EF4-FFF2-40B4-BE49-F238E27FC236}">
                <a16:creationId xmlns:a16="http://schemas.microsoft.com/office/drawing/2014/main" id="{D3CCEFD5-2434-42EA-B2FB-09200A4D7FE7}"/>
              </a:ext>
            </a:extLst>
          </p:cNvPr>
          <p:cNvSpPr/>
          <p:nvPr/>
        </p:nvSpPr>
        <p:spPr>
          <a:xfrm rot="19123614" flipV="1">
            <a:off x="4074521" y="3406830"/>
            <a:ext cx="329201" cy="1080451"/>
          </a:xfrm>
          <a:custGeom>
            <a:avLst/>
            <a:gdLst>
              <a:gd name="connsiteX0" fmla="*/ 0 w 407964"/>
              <a:gd name="connsiteY0" fmla="*/ 1675931 h 1675931"/>
              <a:gd name="connsiteX1" fmla="*/ 203982 w 407964"/>
              <a:gd name="connsiteY1" fmla="*/ 0 h 1675931"/>
              <a:gd name="connsiteX2" fmla="*/ 407964 w 407964"/>
              <a:gd name="connsiteY2" fmla="*/ 1675931 h 1675931"/>
              <a:gd name="connsiteX3" fmla="*/ 0 w 407964"/>
              <a:gd name="connsiteY3" fmla="*/ 1675931 h 1675931"/>
              <a:gd name="connsiteX0" fmla="*/ 0 w 499442"/>
              <a:gd name="connsiteY0" fmla="*/ 1675931 h 1675931"/>
              <a:gd name="connsiteX1" fmla="*/ 203982 w 499442"/>
              <a:gd name="connsiteY1" fmla="*/ 0 h 1675931"/>
              <a:gd name="connsiteX2" fmla="*/ 407964 w 499442"/>
              <a:gd name="connsiteY2" fmla="*/ 1675931 h 1675931"/>
              <a:gd name="connsiteX3" fmla="*/ 0 w 499442"/>
              <a:gd name="connsiteY3" fmla="*/ 1675931 h 1675931"/>
              <a:gd name="connsiteX0" fmla="*/ 0 w 499442"/>
              <a:gd name="connsiteY0" fmla="*/ 1675931 h 1675931"/>
              <a:gd name="connsiteX1" fmla="*/ 203982 w 499442"/>
              <a:gd name="connsiteY1" fmla="*/ 0 h 1675931"/>
              <a:gd name="connsiteX2" fmla="*/ 407964 w 499442"/>
              <a:gd name="connsiteY2" fmla="*/ 1675931 h 1675931"/>
              <a:gd name="connsiteX3" fmla="*/ 0 w 499442"/>
              <a:gd name="connsiteY3" fmla="*/ 1675931 h 1675931"/>
              <a:gd name="connsiteX0" fmla="*/ 0 w 514562"/>
              <a:gd name="connsiteY0" fmla="*/ 1675931 h 1675931"/>
              <a:gd name="connsiteX1" fmla="*/ 203982 w 514562"/>
              <a:gd name="connsiteY1" fmla="*/ 0 h 1675931"/>
              <a:gd name="connsiteX2" fmla="*/ 407964 w 514562"/>
              <a:gd name="connsiteY2" fmla="*/ 1675931 h 1675931"/>
              <a:gd name="connsiteX3" fmla="*/ 0 w 514562"/>
              <a:gd name="connsiteY3" fmla="*/ 1675931 h 1675931"/>
              <a:gd name="connsiteX0" fmla="*/ 0 w 514562"/>
              <a:gd name="connsiteY0" fmla="*/ 1675931 h 1675931"/>
              <a:gd name="connsiteX1" fmla="*/ 203982 w 514562"/>
              <a:gd name="connsiteY1" fmla="*/ 0 h 1675931"/>
              <a:gd name="connsiteX2" fmla="*/ 407964 w 514562"/>
              <a:gd name="connsiteY2" fmla="*/ 1675931 h 1675931"/>
              <a:gd name="connsiteX3" fmla="*/ 0 w 514562"/>
              <a:gd name="connsiteY3" fmla="*/ 1675931 h 1675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562" h="1675931">
                <a:moveTo>
                  <a:pt x="0" y="1675931"/>
                </a:moveTo>
                <a:cubicBezTo>
                  <a:pt x="461889" y="1075084"/>
                  <a:pt x="304800" y="530509"/>
                  <a:pt x="203982" y="0"/>
                </a:cubicBezTo>
                <a:cubicBezTo>
                  <a:pt x="370450" y="544577"/>
                  <a:pt x="677594" y="1046949"/>
                  <a:pt x="407964" y="1675931"/>
                </a:cubicBezTo>
                <a:lnTo>
                  <a:pt x="0" y="1675931"/>
                </a:lnTo>
                <a:close/>
              </a:path>
            </a:pathLst>
          </a:custGeom>
          <a:solidFill>
            <a:srgbClr val="756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3">
            <a:extLst>
              <a:ext uri="{FF2B5EF4-FFF2-40B4-BE49-F238E27FC236}">
                <a16:creationId xmlns:a16="http://schemas.microsoft.com/office/drawing/2014/main" id="{C2453799-03F2-47FC-BF5D-5ECDAEFA7BB5}"/>
              </a:ext>
            </a:extLst>
          </p:cNvPr>
          <p:cNvSpPr/>
          <p:nvPr/>
        </p:nvSpPr>
        <p:spPr>
          <a:xfrm rot="19123614" flipV="1">
            <a:off x="7858469" y="4234334"/>
            <a:ext cx="161239" cy="901465"/>
          </a:xfrm>
          <a:custGeom>
            <a:avLst/>
            <a:gdLst>
              <a:gd name="connsiteX0" fmla="*/ 0 w 407964"/>
              <a:gd name="connsiteY0" fmla="*/ 1675931 h 1675931"/>
              <a:gd name="connsiteX1" fmla="*/ 203982 w 407964"/>
              <a:gd name="connsiteY1" fmla="*/ 0 h 1675931"/>
              <a:gd name="connsiteX2" fmla="*/ 407964 w 407964"/>
              <a:gd name="connsiteY2" fmla="*/ 1675931 h 1675931"/>
              <a:gd name="connsiteX3" fmla="*/ 0 w 407964"/>
              <a:gd name="connsiteY3" fmla="*/ 1675931 h 1675931"/>
              <a:gd name="connsiteX0" fmla="*/ 0 w 499442"/>
              <a:gd name="connsiteY0" fmla="*/ 1675931 h 1675931"/>
              <a:gd name="connsiteX1" fmla="*/ 203982 w 499442"/>
              <a:gd name="connsiteY1" fmla="*/ 0 h 1675931"/>
              <a:gd name="connsiteX2" fmla="*/ 407964 w 499442"/>
              <a:gd name="connsiteY2" fmla="*/ 1675931 h 1675931"/>
              <a:gd name="connsiteX3" fmla="*/ 0 w 499442"/>
              <a:gd name="connsiteY3" fmla="*/ 1675931 h 1675931"/>
              <a:gd name="connsiteX0" fmla="*/ 0 w 499442"/>
              <a:gd name="connsiteY0" fmla="*/ 1675931 h 1675931"/>
              <a:gd name="connsiteX1" fmla="*/ 203982 w 499442"/>
              <a:gd name="connsiteY1" fmla="*/ 0 h 1675931"/>
              <a:gd name="connsiteX2" fmla="*/ 407964 w 499442"/>
              <a:gd name="connsiteY2" fmla="*/ 1675931 h 1675931"/>
              <a:gd name="connsiteX3" fmla="*/ 0 w 499442"/>
              <a:gd name="connsiteY3" fmla="*/ 1675931 h 1675931"/>
              <a:gd name="connsiteX0" fmla="*/ 0 w 514562"/>
              <a:gd name="connsiteY0" fmla="*/ 1675931 h 1675931"/>
              <a:gd name="connsiteX1" fmla="*/ 203982 w 514562"/>
              <a:gd name="connsiteY1" fmla="*/ 0 h 1675931"/>
              <a:gd name="connsiteX2" fmla="*/ 407964 w 514562"/>
              <a:gd name="connsiteY2" fmla="*/ 1675931 h 1675931"/>
              <a:gd name="connsiteX3" fmla="*/ 0 w 514562"/>
              <a:gd name="connsiteY3" fmla="*/ 1675931 h 1675931"/>
              <a:gd name="connsiteX0" fmla="*/ 0 w 514562"/>
              <a:gd name="connsiteY0" fmla="*/ 1675931 h 1675931"/>
              <a:gd name="connsiteX1" fmla="*/ 203982 w 514562"/>
              <a:gd name="connsiteY1" fmla="*/ 0 h 1675931"/>
              <a:gd name="connsiteX2" fmla="*/ 407964 w 514562"/>
              <a:gd name="connsiteY2" fmla="*/ 1675931 h 1675931"/>
              <a:gd name="connsiteX3" fmla="*/ 0 w 514562"/>
              <a:gd name="connsiteY3" fmla="*/ 1675931 h 1675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562" h="1675931">
                <a:moveTo>
                  <a:pt x="0" y="1675931"/>
                </a:moveTo>
                <a:cubicBezTo>
                  <a:pt x="461889" y="1075084"/>
                  <a:pt x="304800" y="530509"/>
                  <a:pt x="203982" y="0"/>
                </a:cubicBezTo>
                <a:cubicBezTo>
                  <a:pt x="370450" y="544577"/>
                  <a:pt x="677594" y="1046949"/>
                  <a:pt x="407964" y="1675931"/>
                </a:cubicBezTo>
                <a:lnTo>
                  <a:pt x="0" y="1675931"/>
                </a:lnTo>
                <a:close/>
              </a:path>
            </a:pathLst>
          </a:custGeom>
          <a:solidFill>
            <a:srgbClr val="756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3">
            <a:extLst>
              <a:ext uri="{FF2B5EF4-FFF2-40B4-BE49-F238E27FC236}">
                <a16:creationId xmlns:a16="http://schemas.microsoft.com/office/drawing/2014/main" id="{ECDC95A2-A9F9-4E84-AF20-DA99CBB56CAB}"/>
              </a:ext>
            </a:extLst>
          </p:cNvPr>
          <p:cNvSpPr/>
          <p:nvPr/>
        </p:nvSpPr>
        <p:spPr>
          <a:xfrm rot="2476386">
            <a:off x="4014223" y="2418724"/>
            <a:ext cx="329201" cy="1080451"/>
          </a:xfrm>
          <a:custGeom>
            <a:avLst/>
            <a:gdLst>
              <a:gd name="connsiteX0" fmla="*/ 0 w 407964"/>
              <a:gd name="connsiteY0" fmla="*/ 1675931 h 1675931"/>
              <a:gd name="connsiteX1" fmla="*/ 203982 w 407964"/>
              <a:gd name="connsiteY1" fmla="*/ 0 h 1675931"/>
              <a:gd name="connsiteX2" fmla="*/ 407964 w 407964"/>
              <a:gd name="connsiteY2" fmla="*/ 1675931 h 1675931"/>
              <a:gd name="connsiteX3" fmla="*/ 0 w 407964"/>
              <a:gd name="connsiteY3" fmla="*/ 1675931 h 1675931"/>
              <a:gd name="connsiteX0" fmla="*/ 0 w 499442"/>
              <a:gd name="connsiteY0" fmla="*/ 1675931 h 1675931"/>
              <a:gd name="connsiteX1" fmla="*/ 203982 w 499442"/>
              <a:gd name="connsiteY1" fmla="*/ 0 h 1675931"/>
              <a:gd name="connsiteX2" fmla="*/ 407964 w 499442"/>
              <a:gd name="connsiteY2" fmla="*/ 1675931 h 1675931"/>
              <a:gd name="connsiteX3" fmla="*/ 0 w 499442"/>
              <a:gd name="connsiteY3" fmla="*/ 1675931 h 1675931"/>
              <a:gd name="connsiteX0" fmla="*/ 0 w 499442"/>
              <a:gd name="connsiteY0" fmla="*/ 1675931 h 1675931"/>
              <a:gd name="connsiteX1" fmla="*/ 203982 w 499442"/>
              <a:gd name="connsiteY1" fmla="*/ 0 h 1675931"/>
              <a:gd name="connsiteX2" fmla="*/ 407964 w 499442"/>
              <a:gd name="connsiteY2" fmla="*/ 1675931 h 1675931"/>
              <a:gd name="connsiteX3" fmla="*/ 0 w 499442"/>
              <a:gd name="connsiteY3" fmla="*/ 1675931 h 1675931"/>
              <a:gd name="connsiteX0" fmla="*/ 0 w 514562"/>
              <a:gd name="connsiteY0" fmla="*/ 1675931 h 1675931"/>
              <a:gd name="connsiteX1" fmla="*/ 203982 w 514562"/>
              <a:gd name="connsiteY1" fmla="*/ 0 h 1675931"/>
              <a:gd name="connsiteX2" fmla="*/ 407964 w 514562"/>
              <a:gd name="connsiteY2" fmla="*/ 1675931 h 1675931"/>
              <a:gd name="connsiteX3" fmla="*/ 0 w 514562"/>
              <a:gd name="connsiteY3" fmla="*/ 1675931 h 1675931"/>
              <a:gd name="connsiteX0" fmla="*/ 0 w 514562"/>
              <a:gd name="connsiteY0" fmla="*/ 1675931 h 1675931"/>
              <a:gd name="connsiteX1" fmla="*/ 203982 w 514562"/>
              <a:gd name="connsiteY1" fmla="*/ 0 h 1675931"/>
              <a:gd name="connsiteX2" fmla="*/ 407964 w 514562"/>
              <a:gd name="connsiteY2" fmla="*/ 1675931 h 1675931"/>
              <a:gd name="connsiteX3" fmla="*/ 0 w 514562"/>
              <a:gd name="connsiteY3" fmla="*/ 1675931 h 1675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562" h="1675931">
                <a:moveTo>
                  <a:pt x="0" y="1675931"/>
                </a:moveTo>
                <a:cubicBezTo>
                  <a:pt x="461889" y="1075084"/>
                  <a:pt x="304800" y="530509"/>
                  <a:pt x="203982" y="0"/>
                </a:cubicBezTo>
                <a:cubicBezTo>
                  <a:pt x="370450" y="544577"/>
                  <a:pt x="677594" y="1046949"/>
                  <a:pt x="407964" y="1675931"/>
                </a:cubicBezTo>
                <a:lnTo>
                  <a:pt x="0" y="1675931"/>
                </a:lnTo>
                <a:close/>
              </a:path>
            </a:pathLst>
          </a:custGeom>
          <a:solidFill>
            <a:srgbClr val="756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3">
            <a:extLst>
              <a:ext uri="{FF2B5EF4-FFF2-40B4-BE49-F238E27FC236}">
                <a16:creationId xmlns:a16="http://schemas.microsoft.com/office/drawing/2014/main" id="{A30C66E6-1A01-4F8A-AE1E-768A6217CFA0}"/>
              </a:ext>
            </a:extLst>
          </p:cNvPr>
          <p:cNvSpPr/>
          <p:nvPr/>
        </p:nvSpPr>
        <p:spPr>
          <a:xfrm rot="2476386">
            <a:off x="5810813" y="3064133"/>
            <a:ext cx="329201" cy="1080451"/>
          </a:xfrm>
          <a:custGeom>
            <a:avLst/>
            <a:gdLst>
              <a:gd name="connsiteX0" fmla="*/ 0 w 407964"/>
              <a:gd name="connsiteY0" fmla="*/ 1675931 h 1675931"/>
              <a:gd name="connsiteX1" fmla="*/ 203982 w 407964"/>
              <a:gd name="connsiteY1" fmla="*/ 0 h 1675931"/>
              <a:gd name="connsiteX2" fmla="*/ 407964 w 407964"/>
              <a:gd name="connsiteY2" fmla="*/ 1675931 h 1675931"/>
              <a:gd name="connsiteX3" fmla="*/ 0 w 407964"/>
              <a:gd name="connsiteY3" fmla="*/ 1675931 h 1675931"/>
              <a:gd name="connsiteX0" fmla="*/ 0 w 499442"/>
              <a:gd name="connsiteY0" fmla="*/ 1675931 h 1675931"/>
              <a:gd name="connsiteX1" fmla="*/ 203982 w 499442"/>
              <a:gd name="connsiteY1" fmla="*/ 0 h 1675931"/>
              <a:gd name="connsiteX2" fmla="*/ 407964 w 499442"/>
              <a:gd name="connsiteY2" fmla="*/ 1675931 h 1675931"/>
              <a:gd name="connsiteX3" fmla="*/ 0 w 499442"/>
              <a:gd name="connsiteY3" fmla="*/ 1675931 h 1675931"/>
              <a:gd name="connsiteX0" fmla="*/ 0 w 499442"/>
              <a:gd name="connsiteY0" fmla="*/ 1675931 h 1675931"/>
              <a:gd name="connsiteX1" fmla="*/ 203982 w 499442"/>
              <a:gd name="connsiteY1" fmla="*/ 0 h 1675931"/>
              <a:gd name="connsiteX2" fmla="*/ 407964 w 499442"/>
              <a:gd name="connsiteY2" fmla="*/ 1675931 h 1675931"/>
              <a:gd name="connsiteX3" fmla="*/ 0 w 499442"/>
              <a:gd name="connsiteY3" fmla="*/ 1675931 h 1675931"/>
              <a:gd name="connsiteX0" fmla="*/ 0 w 514562"/>
              <a:gd name="connsiteY0" fmla="*/ 1675931 h 1675931"/>
              <a:gd name="connsiteX1" fmla="*/ 203982 w 514562"/>
              <a:gd name="connsiteY1" fmla="*/ 0 h 1675931"/>
              <a:gd name="connsiteX2" fmla="*/ 407964 w 514562"/>
              <a:gd name="connsiteY2" fmla="*/ 1675931 h 1675931"/>
              <a:gd name="connsiteX3" fmla="*/ 0 w 514562"/>
              <a:gd name="connsiteY3" fmla="*/ 1675931 h 1675931"/>
              <a:gd name="connsiteX0" fmla="*/ 0 w 514562"/>
              <a:gd name="connsiteY0" fmla="*/ 1675931 h 1675931"/>
              <a:gd name="connsiteX1" fmla="*/ 203982 w 514562"/>
              <a:gd name="connsiteY1" fmla="*/ 0 h 1675931"/>
              <a:gd name="connsiteX2" fmla="*/ 407964 w 514562"/>
              <a:gd name="connsiteY2" fmla="*/ 1675931 h 1675931"/>
              <a:gd name="connsiteX3" fmla="*/ 0 w 514562"/>
              <a:gd name="connsiteY3" fmla="*/ 1675931 h 1675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562" h="1675931">
                <a:moveTo>
                  <a:pt x="0" y="1675931"/>
                </a:moveTo>
                <a:cubicBezTo>
                  <a:pt x="461889" y="1075084"/>
                  <a:pt x="304800" y="530509"/>
                  <a:pt x="203982" y="0"/>
                </a:cubicBezTo>
                <a:cubicBezTo>
                  <a:pt x="370450" y="544577"/>
                  <a:pt x="677594" y="1046949"/>
                  <a:pt x="407964" y="1675931"/>
                </a:cubicBezTo>
                <a:lnTo>
                  <a:pt x="0" y="1675931"/>
                </a:lnTo>
                <a:close/>
              </a:path>
            </a:pathLst>
          </a:custGeom>
          <a:solidFill>
            <a:srgbClr val="756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3">
            <a:extLst>
              <a:ext uri="{FF2B5EF4-FFF2-40B4-BE49-F238E27FC236}">
                <a16:creationId xmlns:a16="http://schemas.microsoft.com/office/drawing/2014/main" id="{3EE22C05-6FE8-4A9D-94D9-DC65C2E485D0}"/>
              </a:ext>
            </a:extLst>
          </p:cNvPr>
          <p:cNvSpPr/>
          <p:nvPr/>
        </p:nvSpPr>
        <p:spPr>
          <a:xfrm rot="2476386">
            <a:off x="7613766" y="3574673"/>
            <a:ext cx="257499" cy="783175"/>
          </a:xfrm>
          <a:custGeom>
            <a:avLst/>
            <a:gdLst>
              <a:gd name="connsiteX0" fmla="*/ 0 w 407964"/>
              <a:gd name="connsiteY0" fmla="*/ 1675931 h 1675931"/>
              <a:gd name="connsiteX1" fmla="*/ 203982 w 407964"/>
              <a:gd name="connsiteY1" fmla="*/ 0 h 1675931"/>
              <a:gd name="connsiteX2" fmla="*/ 407964 w 407964"/>
              <a:gd name="connsiteY2" fmla="*/ 1675931 h 1675931"/>
              <a:gd name="connsiteX3" fmla="*/ 0 w 407964"/>
              <a:gd name="connsiteY3" fmla="*/ 1675931 h 1675931"/>
              <a:gd name="connsiteX0" fmla="*/ 0 w 499442"/>
              <a:gd name="connsiteY0" fmla="*/ 1675931 h 1675931"/>
              <a:gd name="connsiteX1" fmla="*/ 203982 w 499442"/>
              <a:gd name="connsiteY1" fmla="*/ 0 h 1675931"/>
              <a:gd name="connsiteX2" fmla="*/ 407964 w 499442"/>
              <a:gd name="connsiteY2" fmla="*/ 1675931 h 1675931"/>
              <a:gd name="connsiteX3" fmla="*/ 0 w 499442"/>
              <a:gd name="connsiteY3" fmla="*/ 1675931 h 1675931"/>
              <a:gd name="connsiteX0" fmla="*/ 0 w 499442"/>
              <a:gd name="connsiteY0" fmla="*/ 1675931 h 1675931"/>
              <a:gd name="connsiteX1" fmla="*/ 203982 w 499442"/>
              <a:gd name="connsiteY1" fmla="*/ 0 h 1675931"/>
              <a:gd name="connsiteX2" fmla="*/ 407964 w 499442"/>
              <a:gd name="connsiteY2" fmla="*/ 1675931 h 1675931"/>
              <a:gd name="connsiteX3" fmla="*/ 0 w 499442"/>
              <a:gd name="connsiteY3" fmla="*/ 1675931 h 1675931"/>
              <a:gd name="connsiteX0" fmla="*/ 0 w 514562"/>
              <a:gd name="connsiteY0" fmla="*/ 1675931 h 1675931"/>
              <a:gd name="connsiteX1" fmla="*/ 203982 w 514562"/>
              <a:gd name="connsiteY1" fmla="*/ 0 h 1675931"/>
              <a:gd name="connsiteX2" fmla="*/ 407964 w 514562"/>
              <a:gd name="connsiteY2" fmla="*/ 1675931 h 1675931"/>
              <a:gd name="connsiteX3" fmla="*/ 0 w 514562"/>
              <a:gd name="connsiteY3" fmla="*/ 1675931 h 1675931"/>
              <a:gd name="connsiteX0" fmla="*/ 0 w 514562"/>
              <a:gd name="connsiteY0" fmla="*/ 1675931 h 1675931"/>
              <a:gd name="connsiteX1" fmla="*/ 203982 w 514562"/>
              <a:gd name="connsiteY1" fmla="*/ 0 h 1675931"/>
              <a:gd name="connsiteX2" fmla="*/ 407964 w 514562"/>
              <a:gd name="connsiteY2" fmla="*/ 1675931 h 1675931"/>
              <a:gd name="connsiteX3" fmla="*/ 0 w 514562"/>
              <a:gd name="connsiteY3" fmla="*/ 1675931 h 1675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562" h="1675931">
                <a:moveTo>
                  <a:pt x="0" y="1675931"/>
                </a:moveTo>
                <a:cubicBezTo>
                  <a:pt x="461889" y="1075084"/>
                  <a:pt x="304800" y="530509"/>
                  <a:pt x="203982" y="0"/>
                </a:cubicBezTo>
                <a:cubicBezTo>
                  <a:pt x="370450" y="544577"/>
                  <a:pt x="677594" y="1046949"/>
                  <a:pt x="407964" y="1675931"/>
                </a:cubicBezTo>
                <a:lnTo>
                  <a:pt x="0" y="1675931"/>
                </a:lnTo>
                <a:close/>
              </a:path>
            </a:pathLst>
          </a:custGeom>
          <a:solidFill>
            <a:srgbClr val="756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178DD59-758C-4C3C-A547-5CDEBD527D81}"/>
              </a:ext>
            </a:extLst>
          </p:cNvPr>
          <p:cNvGrpSpPr/>
          <p:nvPr/>
        </p:nvGrpSpPr>
        <p:grpSpPr>
          <a:xfrm rot="20836786">
            <a:off x="2227212" y="1231772"/>
            <a:ext cx="790278" cy="1257486"/>
            <a:chOff x="3644701" y="634423"/>
            <a:chExt cx="1014192" cy="1613777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05165D6-7FFB-41B2-B368-D9F24F693018}"/>
                </a:ext>
              </a:extLst>
            </p:cNvPr>
            <p:cNvSpPr/>
            <p:nvPr/>
          </p:nvSpPr>
          <p:spPr>
            <a:xfrm flipH="1">
              <a:off x="3644701" y="634423"/>
              <a:ext cx="1014192" cy="1613777"/>
            </a:xfrm>
            <a:custGeom>
              <a:avLst/>
              <a:gdLst>
                <a:gd name="connsiteX0" fmla="*/ 566693 w 1133385"/>
                <a:gd name="connsiteY0" fmla="*/ 0 h 2267525"/>
                <a:gd name="connsiteX1" fmla="*/ 566693 w 1133385"/>
                <a:gd name="connsiteY1" fmla="*/ 1131138 h 2267525"/>
                <a:gd name="connsiteX2" fmla="*/ 566692 w 1133385"/>
                <a:gd name="connsiteY2" fmla="*/ 1131138 h 2267525"/>
                <a:gd name="connsiteX3" fmla="*/ 566692 w 1133385"/>
                <a:gd name="connsiteY3" fmla="*/ 1 h 2267525"/>
                <a:gd name="connsiteX4" fmla="*/ 18203 w 1133385"/>
                <a:gd name="connsiteY4" fmla="*/ 1677464 h 2267525"/>
                <a:gd name="connsiteX5" fmla="*/ 43999 w 1133385"/>
                <a:gd name="connsiteY5" fmla="*/ 1796994 h 2267525"/>
                <a:gd name="connsiteX6" fmla="*/ 45587 w 1133385"/>
                <a:gd name="connsiteY6" fmla="*/ 1813830 h 2267525"/>
                <a:gd name="connsiteX7" fmla="*/ 566411 w 1133385"/>
                <a:gd name="connsiteY7" fmla="*/ 2267525 h 2267525"/>
                <a:gd name="connsiteX8" fmla="*/ 1087235 w 1133385"/>
                <a:gd name="connsiteY8" fmla="*/ 1813830 h 2267525"/>
                <a:gd name="connsiteX9" fmla="*/ 1088386 w 1133385"/>
                <a:gd name="connsiteY9" fmla="*/ 1801626 h 2267525"/>
                <a:gd name="connsiteX10" fmla="*/ 1115182 w 1133385"/>
                <a:gd name="connsiteY10" fmla="*/ 1677463 h 2267525"/>
                <a:gd name="connsiteX11" fmla="*/ 566693 w 1133385"/>
                <a:gd name="connsiteY11" fmla="*/ 0 h 226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33385" h="2267525">
                  <a:moveTo>
                    <a:pt x="566693" y="0"/>
                  </a:moveTo>
                  <a:lnTo>
                    <a:pt x="566693" y="1131138"/>
                  </a:lnTo>
                  <a:lnTo>
                    <a:pt x="566692" y="1131138"/>
                  </a:lnTo>
                  <a:lnTo>
                    <a:pt x="566692" y="1"/>
                  </a:lnTo>
                  <a:cubicBezTo>
                    <a:pt x="405500" y="571520"/>
                    <a:pt x="-101890" y="945211"/>
                    <a:pt x="18203" y="1677464"/>
                  </a:cubicBezTo>
                  <a:lnTo>
                    <a:pt x="43999" y="1796994"/>
                  </a:lnTo>
                  <a:lnTo>
                    <a:pt x="45587" y="1813830"/>
                  </a:lnTo>
                  <a:cubicBezTo>
                    <a:pt x="95159" y="2072753"/>
                    <a:pt x="309504" y="2267525"/>
                    <a:pt x="566411" y="2267525"/>
                  </a:cubicBezTo>
                  <a:cubicBezTo>
                    <a:pt x="823318" y="2267525"/>
                    <a:pt x="1037663" y="2072753"/>
                    <a:pt x="1087235" y="1813830"/>
                  </a:cubicBezTo>
                  <a:lnTo>
                    <a:pt x="1088386" y="1801626"/>
                  </a:lnTo>
                  <a:lnTo>
                    <a:pt x="1115182" y="1677463"/>
                  </a:lnTo>
                  <a:cubicBezTo>
                    <a:pt x="1235275" y="945210"/>
                    <a:pt x="727885" y="571519"/>
                    <a:pt x="566693" y="0"/>
                  </a:cubicBezTo>
                  <a:close/>
                </a:path>
              </a:pathLst>
            </a:custGeom>
            <a:solidFill>
              <a:srgbClr val="0091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64AA982-60DA-40A2-92EE-3942FBC6B98A}"/>
                </a:ext>
              </a:extLst>
            </p:cNvPr>
            <p:cNvSpPr/>
            <p:nvPr/>
          </p:nvSpPr>
          <p:spPr>
            <a:xfrm flipH="1">
              <a:off x="3685343" y="646514"/>
              <a:ext cx="932908" cy="805597"/>
            </a:xfrm>
            <a:custGeom>
              <a:avLst/>
              <a:gdLst>
                <a:gd name="connsiteX0" fmla="*/ 466454 w 932908"/>
                <a:gd name="connsiteY0" fmla="*/ 1 h 805597"/>
                <a:gd name="connsiteX1" fmla="*/ 12811 w 932908"/>
                <a:gd name="connsiteY1" fmla="*/ 767946 h 805597"/>
                <a:gd name="connsiteX2" fmla="*/ 0 w 932908"/>
                <a:gd name="connsiteY2" fmla="*/ 805597 h 805597"/>
                <a:gd name="connsiteX3" fmla="*/ 113475 w 932908"/>
                <a:gd name="connsiteY3" fmla="*/ 753452 h 805597"/>
                <a:gd name="connsiteX4" fmla="*/ 283696 w 932908"/>
                <a:gd name="connsiteY4" fmla="*/ 708717 h 805597"/>
                <a:gd name="connsiteX5" fmla="*/ 466454 w 932908"/>
                <a:gd name="connsiteY5" fmla="*/ 693119 h 805597"/>
                <a:gd name="connsiteX6" fmla="*/ 466455 w 932908"/>
                <a:gd name="connsiteY6" fmla="*/ 0 h 805597"/>
                <a:gd name="connsiteX7" fmla="*/ 466455 w 932908"/>
                <a:gd name="connsiteY7" fmla="*/ 693119 h 805597"/>
                <a:gd name="connsiteX8" fmla="*/ 649212 w 932908"/>
                <a:gd name="connsiteY8" fmla="*/ 708717 h 805597"/>
                <a:gd name="connsiteX9" fmla="*/ 819434 w 932908"/>
                <a:gd name="connsiteY9" fmla="*/ 753452 h 805597"/>
                <a:gd name="connsiteX10" fmla="*/ 932908 w 932908"/>
                <a:gd name="connsiteY10" fmla="*/ 805597 h 805597"/>
                <a:gd name="connsiteX11" fmla="*/ 920098 w 932908"/>
                <a:gd name="connsiteY11" fmla="*/ 767946 h 805597"/>
                <a:gd name="connsiteX12" fmla="*/ 466455 w 932908"/>
                <a:gd name="connsiteY12" fmla="*/ 0 h 805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32908" h="805597">
                  <a:moveTo>
                    <a:pt x="466454" y="1"/>
                  </a:moveTo>
                  <a:cubicBezTo>
                    <a:pt x="367289" y="279638"/>
                    <a:pt x="121700" y="492729"/>
                    <a:pt x="12811" y="767946"/>
                  </a:cubicBezTo>
                  <a:lnTo>
                    <a:pt x="0" y="805597"/>
                  </a:lnTo>
                  <a:lnTo>
                    <a:pt x="113475" y="753452"/>
                  </a:lnTo>
                  <a:cubicBezTo>
                    <a:pt x="167720" y="734027"/>
                    <a:pt x="224664" y="718944"/>
                    <a:pt x="283696" y="708717"/>
                  </a:cubicBezTo>
                  <a:lnTo>
                    <a:pt x="466454" y="693119"/>
                  </a:lnTo>
                  <a:close/>
                  <a:moveTo>
                    <a:pt x="466455" y="0"/>
                  </a:moveTo>
                  <a:lnTo>
                    <a:pt x="466455" y="693119"/>
                  </a:lnTo>
                  <a:lnTo>
                    <a:pt x="649212" y="708717"/>
                  </a:lnTo>
                  <a:cubicBezTo>
                    <a:pt x="708245" y="718944"/>
                    <a:pt x="765188" y="734027"/>
                    <a:pt x="819434" y="753452"/>
                  </a:cubicBezTo>
                  <a:lnTo>
                    <a:pt x="932908" y="805597"/>
                  </a:lnTo>
                  <a:lnTo>
                    <a:pt x="920098" y="767946"/>
                  </a:lnTo>
                  <a:cubicBezTo>
                    <a:pt x="811209" y="492728"/>
                    <a:pt x="565620" y="279637"/>
                    <a:pt x="466455" y="0"/>
                  </a:cubicBezTo>
                  <a:close/>
                </a:path>
              </a:pathLst>
            </a:custGeom>
            <a:solidFill>
              <a:srgbClr val="02A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40506C55-5BE8-47A4-B8BA-77FE50CBB709}"/>
                </a:ext>
              </a:extLst>
            </p:cNvPr>
            <p:cNvSpPr/>
            <p:nvPr/>
          </p:nvSpPr>
          <p:spPr>
            <a:xfrm flipH="1">
              <a:off x="3957411" y="634423"/>
              <a:ext cx="388771" cy="349501"/>
            </a:xfrm>
            <a:custGeom>
              <a:avLst/>
              <a:gdLst>
                <a:gd name="connsiteX0" fmla="*/ 189977 w 388771"/>
                <a:gd name="connsiteY0" fmla="*/ 1 h 349501"/>
                <a:gd name="connsiteX1" fmla="*/ 92573 w 388771"/>
                <a:gd name="connsiteY1" fmla="*/ 199262 h 349501"/>
                <a:gd name="connsiteX2" fmla="*/ 0 w 388771"/>
                <a:gd name="connsiteY2" fmla="*/ 336438 h 349501"/>
                <a:gd name="connsiteX3" fmla="*/ 33616 w 388771"/>
                <a:gd name="connsiteY3" fmla="*/ 326507 h 349501"/>
                <a:gd name="connsiteX4" fmla="*/ 172276 w 388771"/>
                <a:gd name="connsiteY4" fmla="*/ 313204 h 349501"/>
                <a:gd name="connsiteX5" fmla="*/ 189977 w 388771"/>
                <a:gd name="connsiteY5" fmla="*/ 314902 h 349501"/>
                <a:gd name="connsiteX6" fmla="*/ 189978 w 388771"/>
                <a:gd name="connsiteY6" fmla="*/ 0 h 349501"/>
                <a:gd name="connsiteX7" fmla="*/ 189978 w 388771"/>
                <a:gd name="connsiteY7" fmla="*/ 314902 h 349501"/>
                <a:gd name="connsiteX8" fmla="*/ 310937 w 388771"/>
                <a:gd name="connsiteY8" fmla="*/ 326507 h 349501"/>
                <a:gd name="connsiteX9" fmla="*/ 388771 w 388771"/>
                <a:gd name="connsiteY9" fmla="*/ 349501 h 349501"/>
                <a:gd name="connsiteX10" fmla="*/ 287383 w 388771"/>
                <a:gd name="connsiteY10" fmla="*/ 199261 h 349501"/>
                <a:gd name="connsiteX11" fmla="*/ 189978 w 388771"/>
                <a:gd name="connsiteY11" fmla="*/ 0 h 34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8771" h="349501">
                  <a:moveTo>
                    <a:pt x="189977" y="1"/>
                  </a:moveTo>
                  <a:cubicBezTo>
                    <a:pt x="165186" y="69910"/>
                    <a:pt x="131243" y="135660"/>
                    <a:pt x="92573" y="199262"/>
                  </a:cubicBezTo>
                  <a:lnTo>
                    <a:pt x="0" y="336438"/>
                  </a:lnTo>
                  <a:lnTo>
                    <a:pt x="33616" y="326507"/>
                  </a:lnTo>
                  <a:cubicBezTo>
                    <a:pt x="78404" y="317785"/>
                    <a:pt x="124778" y="313204"/>
                    <a:pt x="172276" y="313204"/>
                  </a:cubicBezTo>
                  <a:lnTo>
                    <a:pt x="189977" y="314902"/>
                  </a:lnTo>
                  <a:close/>
                  <a:moveTo>
                    <a:pt x="189978" y="0"/>
                  </a:moveTo>
                  <a:lnTo>
                    <a:pt x="189978" y="314902"/>
                  </a:lnTo>
                  <a:lnTo>
                    <a:pt x="310937" y="326507"/>
                  </a:lnTo>
                  <a:lnTo>
                    <a:pt x="388771" y="349501"/>
                  </a:lnTo>
                  <a:lnTo>
                    <a:pt x="287383" y="199261"/>
                  </a:lnTo>
                  <a:cubicBezTo>
                    <a:pt x="248712" y="135659"/>
                    <a:pt x="214769" y="69909"/>
                    <a:pt x="189978" y="0"/>
                  </a:cubicBezTo>
                  <a:close/>
                </a:path>
              </a:pathLst>
            </a:custGeom>
            <a:solidFill>
              <a:srgbClr val="08B5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8EFC754-EE40-448C-AA35-84B69306D7E1}"/>
              </a:ext>
            </a:extLst>
          </p:cNvPr>
          <p:cNvGrpSpPr/>
          <p:nvPr/>
        </p:nvGrpSpPr>
        <p:grpSpPr>
          <a:xfrm rot="3026158">
            <a:off x="2747287" y="1689948"/>
            <a:ext cx="569781" cy="906632"/>
            <a:chOff x="3644701" y="634423"/>
            <a:chExt cx="1014192" cy="1613777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180EB02-2897-4325-BF39-784E4FC99EDC}"/>
                </a:ext>
              </a:extLst>
            </p:cNvPr>
            <p:cNvSpPr/>
            <p:nvPr/>
          </p:nvSpPr>
          <p:spPr>
            <a:xfrm flipH="1">
              <a:off x="3644701" y="634423"/>
              <a:ext cx="1014192" cy="1613777"/>
            </a:xfrm>
            <a:custGeom>
              <a:avLst/>
              <a:gdLst>
                <a:gd name="connsiteX0" fmla="*/ 566693 w 1133385"/>
                <a:gd name="connsiteY0" fmla="*/ 0 h 2267525"/>
                <a:gd name="connsiteX1" fmla="*/ 566693 w 1133385"/>
                <a:gd name="connsiteY1" fmla="*/ 1131138 h 2267525"/>
                <a:gd name="connsiteX2" fmla="*/ 566692 w 1133385"/>
                <a:gd name="connsiteY2" fmla="*/ 1131138 h 2267525"/>
                <a:gd name="connsiteX3" fmla="*/ 566692 w 1133385"/>
                <a:gd name="connsiteY3" fmla="*/ 1 h 2267525"/>
                <a:gd name="connsiteX4" fmla="*/ 18203 w 1133385"/>
                <a:gd name="connsiteY4" fmla="*/ 1677464 h 2267525"/>
                <a:gd name="connsiteX5" fmla="*/ 43999 w 1133385"/>
                <a:gd name="connsiteY5" fmla="*/ 1796994 h 2267525"/>
                <a:gd name="connsiteX6" fmla="*/ 45587 w 1133385"/>
                <a:gd name="connsiteY6" fmla="*/ 1813830 h 2267525"/>
                <a:gd name="connsiteX7" fmla="*/ 566411 w 1133385"/>
                <a:gd name="connsiteY7" fmla="*/ 2267525 h 2267525"/>
                <a:gd name="connsiteX8" fmla="*/ 1087235 w 1133385"/>
                <a:gd name="connsiteY8" fmla="*/ 1813830 h 2267525"/>
                <a:gd name="connsiteX9" fmla="*/ 1088386 w 1133385"/>
                <a:gd name="connsiteY9" fmla="*/ 1801626 h 2267525"/>
                <a:gd name="connsiteX10" fmla="*/ 1115182 w 1133385"/>
                <a:gd name="connsiteY10" fmla="*/ 1677463 h 2267525"/>
                <a:gd name="connsiteX11" fmla="*/ 566693 w 1133385"/>
                <a:gd name="connsiteY11" fmla="*/ 0 h 226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33385" h="2267525">
                  <a:moveTo>
                    <a:pt x="566693" y="0"/>
                  </a:moveTo>
                  <a:lnTo>
                    <a:pt x="566693" y="1131138"/>
                  </a:lnTo>
                  <a:lnTo>
                    <a:pt x="566692" y="1131138"/>
                  </a:lnTo>
                  <a:lnTo>
                    <a:pt x="566692" y="1"/>
                  </a:lnTo>
                  <a:cubicBezTo>
                    <a:pt x="405500" y="571520"/>
                    <a:pt x="-101890" y="945211"/>
                    <a:pt x="18203" y="1677464"/>
                  </a:cubicBezTo>
                  <a:lnTo>
                    <a:pt x="43999" y="1796994"/>
                  </a:lnTo>
                  <a:lnTo>
                    <a:pt x="45587" y="1813830"/>
                  </a:lnTo>
                  <a:cubicBezTo>
                    <a:pt x="95159" y="2072753"/>
                    <a:pt x="309504" y="2267525"/>
                    <a:pt x="566411" y="2267525"/>
                  </a:cubicBezTo>
                  <a:cubicBezTo>
                    <a:pt x="823318" y="2267525"/>
                    <a:pt x="1037663" y="2072753"/>
                    <a:pt x="1087235" y="1813830"/>
                  </a:cubicBezTo>
                  <a:lnTo>
                    <a:pt x="1088386" y="1801626"/>
                  </a:lnTo>
                  <a:lnTo>
                    <a:pt x="1115182" y="1677463"/>
                  </a:lnTo>
                  <a:cubicBezTo>
                    <a:pt x="1235275" y="945210"/>
                    <a:pt x="727885" y="571519"/>
                    <a:pt x="566693" y="0"/>
                  </a:cubicBezTo>
                  <a:close/>
                </a:path>
              </a:pathLst>
            </a:custGeom>
            <a:solidFill>
              <a:srgbClr val="0091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9346440-0C17-4D37-98EC-6C40049FF081}"/>
                </a:ext>
              </a:extLst>
            </p:cNvPr>
            <p:cNvSpPr/>
            <p:nvPr/>
          </p:nvSpPr>
          <p:spPr>
            <a:xfrm flipH="1">
              <a:off x="3685343" y="646514"/>
              <a:ext cx="932908" cy="805597"/>
            </a:xfrm>
            <a:custGeom>
              <a:avLst/>
              <a:gdLst>
                <a:gd name="connsiteX0" fmla="*/ 466454 w 932908"/>
                <a:gd name="connsiteY0" fmla="*/ 1 h 805597"/>
                <a:gd name="connsiteX1" fmla="*/ 12811 w 932908"/>
                <a:gd name="connsiteY1" fmla="*/ 767946 h 805597"/>
                <a:gd name="connsiteX2" fmla="*/ 0 w 932908"/>
                <a:gd name="connsiteY2" fmla="*/ 805597 h 805597"/>
                <a:gd name="connsiteX3" fmla="*/ 113475 w 932908"/>
                <a:gd name="connsiteY3" fmla="*/ 753452 h 805597"/>
                <a:gd name="connsiteX4" fmla="*/ 283696 w 932908"/>
                <a:gd name="connsiteY4" fmla="*/ 708717 h 805597"/>
                <a:gd name="connsiteX5" fmla="*/ 466454 w 932908"/>
                <a:gd name="connsiteY5" fmla="*/ 693119 h 805597"/>
                <a:gd name="connsiteX6" fmla="*/ 466455 w 932908"/>
                <a:gd name="connsiteY6" fmla="*/ 0 h 805597"/>
                <a:gd name="connsiteX7" fmla="*/ 466455 w 932908"/>
                <a:gd name="connsiteY7" fmla="*/ 693119 h 805597"/>
                <a:gd name="connsiteX8" fmla="*/ 649212 w 932908"/>
                <a:gd name="connsiteY8" fmla="*/ 708717 h 805597"/>
                <a:gd name="connsiteX9" fmla="*/ 819434 w 932908"/>
                <a:gd name="connsiteY9" fmla="*/ 753452 h 805597"/>
                <a:gd name="connsiteX10" fmla="*/ 932908 w 932908"/>
                <a:gd name="connsiteY10" fmla="*/ 805597 h 805597"/>
                <a:gd name="connsiteX11" fmla="*/ 920098 w 932908"/>
                <a:gd name="connsiteY11" fmla="*/ 767946 h 805597"/>
                <a:gd name="connsiteX12" fmla="*/ 466455 w 932908"/>
                <a:gd name="connsiteY12" fmla="*/ 0 h 805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32908" h="805597">
                  <a:moveTo>
                    <a:pt x="466454" y="1"/>
                  </a:moveTo>
                  <a:cubicBezTo>
                    <a:pt x="367289" y="279638"/>
                    <a:pt x="121700" y="492729"/>
                    <a:pt x="12811" y="767946"/>
                  </a:cubicBezTo>
                  <a:lnTo>
                    <a:pt x="0" y="805597"/>
                  </a:lnTo>
                  <a:lnTo>
                    <a:pt x="113475" y="753452"/>
                  </a:lnTo>
                  <a:cubicBezTo>
                    <a:pt x="167720" y="734027"/>
                    <a:pt x="224664" y="718944"/>
                    <a:pt x="283696" y="708717"/>
                  </a:cubicBezTo>
                  <a:lnTo>
                    <a:pt x="466454" y="693119"/>
                  </a:lnTo>
                  <a:close/>
                  <a:moveTo>
                    <a:pt x="466455" y="0"/>
                  </a:moveTo>
                  <a:lnTo>
                    <a:pt x="466455" y="693119"/>
                  </a:lnTo>
                  <a:lnTo>
                    <a:pt x="649212" y="708717"/>
                  </a:lnTo>
                  <a:cubicBezTo>
                    <a:pt x="708245" y="718944"/>
                    <a:pt x="765188" y="734027"/>
                    <a:pt x="819434" y="753452"/>
                  </a:cubicBezTo>
                  <a:lnTo>
                    <a:pt x="932908" y="805597"/>
                  </a:lnTo>
                  <a:lnTo>
                    <a:pt x="920098" y="767946"/>
                  </a:lnTo>
                  <a:cubicBezTo>
                    <a:pt x="811209" y="492728"/>
                    <a:pt x="565620" y="279637"/>
                    <a:pt x="466455" y="0"/>
                  </a:cubicBezTo>
                  <a:close/>
                </a:path>
              </a:pathLst>
            </a:custGeom>
            <a:solidFill>
              <a:srgbClr val="02A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07F6F44-0246-4A92-B6A0-B01F20EC068D}"/>
                </a:ext>
              </a:extLst>
            </p:cNvPr>
            <p:cNvSpPr/>
            <p:nvPr/>
          </p:nvSpPr>
          <p:spPr>
            <a:xfrm flipH="1">
              <a:off x="3957411" y="634423"/>
              <a:ext cx="388771" cy="349501"/>
            </a:xfrm>
            <a:custGeom>
              <a:avLst/>
              <a:gdLst>
                <a:gd name="connsiteX0" fmla="*/ 189977 w 388771"/>
                <a:gd name="connsiteY0" fmla="*/ 1 h 349501"/>
                <a:gd name="connsiteX1" fmla="*/ 92573 w 388771"/>
                <a:gd name="connsiteY1" fmla="*/ 199262 h 349501"/>
                <a:gd name="connsiteX2" fmla="*/ 0 w 388771"/>
                <a:gd name="connsiteY2" fmla="*/ 336438 h 349501"/>
                <a:gd name="connsiteX3" fmla="*/ 33616 w 388771"/>
                <a:gd name="connsiteY3" fmla="*/ 326507 h 349501"/>
                <a:gd name="connsiteX4" fmla="*/ 172276 w 388771"/>
                <a:gd name="connsiteY4" fmla="*/ 313204 h 349501"/>
                <a:gd name="connsiteX5" fmla="*/ 189977 w 388771"/>
                <a:gd name="connsiteY5" fmla="*/ 314902 h 349501"/>
                <a:gd name="connsiteX6" fmla="*/ 189978 w 388771"/>
                <a:gd name="connsiteY6" fmla="*/ 0 h 349501"/>
                <a:gd name="connsiteX7" fmla="*/ 189978 w 388771"/>
                <a:gd name="connsiteY7" fmla="*/ 314902 h 349501"/>
                <a:gd name="connsiteX8" fmla="*/ 310937 w 388771"/>
                <a:gd name="connsiteY8" fmla="*/ 326507 h 349501"/>
                <a:gd name="connsiteX9" fmla="*/ 388771 w 388771"/>
                <a:gd name="connsiteY9" fmla="*/ 349501 h 349501"/>
                <a:gd name="connsiteX10" fmla="*/ 287383 w 388771"/>
                <a:gd name="connsiteY10" fmla="*/ 199261 h 349501"/>
                <a:gd name="connsiteX11" fmla="*/ 189978 w 388771"/>
                <a:gd name="connsiteY11" fmla="*/ 0 h 34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8771" h="349501">
                  <a:moveTo>
                    <a:pt x="189977" y="1"/>
                  </a:moveTo>
                  <a:cubicBezTo>
                    <a:pt x="165186" y="69910"/>
                    <a:pt x="131243" y="135660"/>
                    <a:pt x="92573" y="199262"/>
                  </a:cubicBezTo>
                  <a:lnTo>
                    <a:pt x="0" y="336438"/>
                  </a:lnTo>
                  <a:lnTo>
                    <a:pt x="33616" y="326507"/>
                  </a:lnTo>
                  <a:cubicBezTo>
                    <a:pt x="78404" y="317785"/>
                    <a:pt x="124778" y="313204"/>
                    <a:pt x="172276" y="313204"/>
                  </a:cubicBezTo>
                  <a:lnTo>
                    <a:pt x="189977" y="314902"/>
                  </a:lnTo>
                  <a:close/>
                  <a:moveTo>
                    <a:pt x="189978" y="0"/>
                  </a:moveTo>
                  <a:lnTo>
                    <a:pt x="189978" y="314902"/>
                  </a:lnTo>
                  <a:lnTo>
                    <a:pt x="310937" y="326507"/>
                  </a:lnTo>
                  <a:lnTo>
                    <a:pt x="388771" y="349501"/>
                  </a:lnTo>
                  <a:lnTo>
                    <a:pt x="287383" y="199261"/>
                  </a:lnTo>
                  <a:cubicBezTo>
                    <a:pt x="248712" y="135659"/>
                    <a:pt x="214769" y="69909"/>
                    <a:pt x="189978" y="0"/>
                  </a:cubicBezTo>
                  <a:close/>
                </a:path>
              </a:pathLst>
            </a:custGeom>
            <a:solidFill>
              <a:srgbClr val="08B5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E22F341-9A18-4D62-B016-64E4162EE63F}"/>
              </a:ext>
            </a:extLst>
          </p:cNvPr>
          <p:cNvGrpSpPr/>
          <p:nvPr/>
        </p:nvGrpSpPr>
        <p:grpSpPr>
          <a:xfrm rot="8952605">
            <a:off x="1163382" y="4024451"/>
            <a:ext cx="1150122" cy="1830068"/>
            <a:chOff x="3644701" y="634423"/>
            <a:chExt cx="1014192" cy="1613777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5AD4355-21D3-4DAA-9ACD-6F242839896F}"/>
                </a:ext>
              </a:extLst>
            </p:cNvPr>
            <p:cNvSpPr/>
            <p:nvPr/>
          </p:nvSpPr>
          <p:spPr>
            <a:xfrm flipH="1">
              <a:off x="3644701" y="634423"/>
              <a:ext cx="1014192" cy="1613777"/>
            </a:xfrm>
            <a:custGeom>
              <a:avLst/>
              <a:gdLst>
                <a:gd name="connsiteX0" fmla="*/ 566693 w 1133385"/>
                <a:gd name="connsiteY0" fmla="*/ 0 h 2267525"/>
                <a:gd name="connsiteX1" fmla="*/ 566693 w 1133385"/>
                <a:gd name="connsiteY1" fmla="*/ 1131138 h 2267525"/>
                <a:gd name="connsiteX2" fmla="*/ 566692 w 1133385"/>
                <a:gd name="connsiteY2" fmla="*/ 1131138 h 2267525"/>
                <a:gd name="connsiteX3" fmla="*/ 566692 w 1133385"/>
                <a:gd name="connsiteY3" fmla="*/ 1 h 2267525"/>
                <a:gd name="connsiteX4" fmla="*/ 18203 w 1133385"/>
                <a:gd name="connsiteY4" fmla="*/ 1677464 h 2267525"/>
                <a:gd name="connsiteX5" fmla="*/ 43999 w 1133385"/>
                <a:gd name="connsiteY5" fmla="*/ 1796994 h 2267525"/>
                <a:gd name="connsiteX6" fmla="*/ 45587 w 1133385"/>
                <a:gd name="connsiteY6" fmla="*/ 1813830 h 2267525"/>
                <a:gd name="connsiteX7" fmla="*/ 566411 w 1133385"/>
                <a:gd name="connsiteY7" fmla="*/ 2267525 h 2267525"/>
                <a:gd name="connsiteX8" fmla="*/ 1087235 w 1133385"/>
                <a:gd name="connsiteY8" fmla="*/ 1813830 h 2267525"/>
                <a:gd name="connsiteX9" fmla="*/ 1088386 w 1133385"/>
                <a:gd name="connsiteY9" fmla="*/ 1801626 h 2267525"/>
                <a:gd name="connsiteX10" fmla="*/ 1115182 w 1133385"/>
                <a:gd name="connsiteY10" fmla="*/ 1677463 h 2267525"/>
                <a:gd name="connsiteX11" fmla="*/ 566693 w 1133385"/>
                <a:gd name="connsiteY11" fmla="*/ 0 h 226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33385" h="2267525">
                  <a:moveTo>
                    <a:pt x="566693" y="0"/>
                  </a:moveTo>
                  <a:lnTo>
                    <a:pt x="566693" y="1131138"/>
                  </a:lnTo>
                  <a:lnTo>
                    <a:pt x="566692" y="1131138"/>
                  </a:lnTo>
                  <a:lnTo>
                    <a:pt x="566692" y="1"/>
                  </a:lnTo>
                  <a:cubicBezTo>
                    <a:pt x="405500" y="571520"/>
                    <a:pt x="-101890" y="945211"/>
                    <a:pt x="18203" y="1677464"/>
                  </a:cubicBezTo>
                  <a:lnTo>
                    <a:pt x="43999" y="1796994"/>
                  </a:lnTo>
                  <a:lnTo>
                    <a:pt x="45587" y="1813830"/>
                  </a:lnTo>
                  <a:cubicBezTo>
                    <a:pt x="95159" y="2072753"/>
                    <a:pt x="309504" y="2267525"/>
                    <a:pt x="566411" y="2267525"/>
                  </a:cubicBezTo>
                  <a:cubicBezTo>
                    <a:pt x="823318" y="2267525"/>
                    <a:pt x="1037663" y="2072753"/>
                    <a:pt x="1087235" y="1813830"/>
                  </a:cubicBezTo>
                  <a:lnTo>
                    <a:pt x="1088386" y="1801626"/>
                  </a:lnTo>
                  <a:lnTo>
                    <a:pt x="1115182" y="1677463"/>
                  </a:lnTo>
                  <a:cubicBezTo>
                    <a:pt x="1235275" y="945210"/>
                    <a:pt x="727885" y="571519"/>
                    <a:pt x="566693" y="0"/>
                  </a:cubicBezTo>
                  <a:close/>
                </a:path>
              </a:pathLst>
            </a:custGeom>
            <a:solidFill>
              <a:srgbClr val="0091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8674F99E-89BB-44BE-A6BB-0579E7D1FB57}"/>
                </a:ext>
              </a:extLst>
            </p:cNvPr>
            <p:cNvSpPr/>
            <p:nvPr/>
          </p:nvSpPr>
          <p:spPr>
            <a:xfrm flipH="1">
              <a:off x="3685343" y="646514"/>
              <a:ext cx="932908" cy="805597"/>
            </a:xfrm>
            <a:custGeom>
              <a:avLst/>
              <a:gdLst>
                <a:gd name="connsiteX0" fmla="*/ 466454 w 932908"/>
                <a:gd name="connsiteY0" fmla="*/ 1 h 805597"/>
                <a:gd name="connsiteX1" fmla="*/ 12811 w 932908"/>
                <a:gd name="connsiteY1" fmla="*/ 767946 h 805597"/>
                <a:gd name="connsiteX2" fmla="*/ 0 w 932908"/>
                <a:gd name="connsiteY2" fmla="*/ 805597 h 805597"/>
                <a:gd name="connsiteX3" fmla="*/ 113475 w 932908"/>
                <a:gd name="connsiteY3" fmla="*/ 753452 h 805597"/>
                <a:gd name="connsiteX4" fmla="*/ 283696 w 932908"/>
                <a:gd name="connsiteY4" fmla="*/ 708717 h 805597"/>
                <a:gd name="connsiteX5" fmla="*/ 466454 w 932908"/>
                <a:gd name="connsiteY5" fmla="*/ 693119 h 805597"/>
                <a:gd name="connsiteX6" fmla="*/ 466455 w 932908"/>
                <a:gd name="connsiteY6" fmla="*/ 0 h 805597"/>
                <a:gd name="connsiteX7" fmla="*/ 466455 w 932908"/>
                <a:gd name="connsiteY7" fmla="*/ 693119 h 805597"/>
                <a:gd name="connsiteX8" fmla="*/ 649212 w 932908"/>
                <a:gd name="connsiteY8" fmla="*/ 708717 h 805597"/>
                <a:gd name="connsiteX9" fmla="*/ 819434 w 932908"/>
                <a:gd name="connsiteY9" fmla="*/ 753452 h 805597"/>
                <a:gd name="connsiteX10" fmla="*/ 932908 w 932908"/>
                <a:gd name="connsiteY10" fmla="*/ 805597 h 805597"/>
                <a:gd name="connsiteX11" fmla="*/ 920098 w 932908"/>
                <a:gd name="connsiteY11" fmla="*/ 767946 h 805597"/>
                <a:gd name="connsiteX12" fmla="*/ 466455 w 932908"/>
                <a:gd name="connsiteY12" fmla="*/ 0 h 805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32908" h="805597">
                  <a:moveTo>
                    <a:pt x="466454" y="1"/>
                  </a:moveTo>
                  <a:cubicBezTo>
                    <a:pt x="367289" y="279638"/>
                    <a:pt x="121700" y="492729"/>
                    <a:pt x="12811" y="767946"/>
                  </a:cubicBezTo>
                  <a:lnTo>
                    <a:pt x="0" y="805597"/>
                  </a:lnTo>
                  <a:lnTo>
                    <a:pt x="113475" y="753452"/>
                  </a:lnTo>
                  <a:cubicBezTo>
                    <a:pt x="167720" y="734027"/>
                    <a:pt x="224664" y="718944"/>
                    <a:pt x="283696" y="708717"/>
                  </a:cubicBezTo>
                  <a:lnTo>
                    <a:pt x="466454" y="693119"/>
                  </a:lnTo>
                  <a:close/>
                  <a:moveTo>
                    <a:pt x="466455" y="0"/>
                  </a:moveTo>
                  <a:lnTo>
                    <a:pt x="466455" y="693119"/>
                  </a:lnTo>
                  <a:lnTo>
                    <a:pt x="649212" y="708717"/>
                  </a:lnTo>
                  <a:cubicBezTo>
                    <a:pt x="708245" y="718944"/>
                    <a:pt x="765188" y="734027"/>
                    <a:pt x="819434" y="753452"/>
                  </a:cubicBezTo>
                  <a:lnTo>
                    <a:pt x="932908" y="805597"/>
                  </a:lnTo>
                  <a:lnTo>
                    <a:pt x="920098" y="767946"/>
                  </a:lnTo>
                  <a:cubicBezTo>
                    <a:pt x="811209" y="492728"/>
                    <a:pt x="565620" y="279637"/>
                    <a:pt x="466455" y="0"/>
                  </a:cubicBezTo>
                  <a:close/>
                </a:path>
              </a:pathLst>
            </a:custGeom>
            <a:solidFill>
              <a:srgbClr val="02A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0A4E016-B745-4278-9755-DC57B18028B0}"/>
                </a:ext>
              </a:extLst>
            </p:cNvPr>
            <p:cNvSpPr/>
            <p:nvPr/>
          </p:nvSpPr>
          <p:spPr>
            <a:xfrm flipH="1">
              <a:off x="3957411" y="634423"/>
              <a:ext cx="388771" cy="349501"/>
            </a:xfrm>
            <a:custGeom>
              <a:avLst/>
              <a:gdLst>
                <a:gd name="connsiteX0" fmla="*/ 189977 w 388771"/>
                <a:gd name="connsiteY0" fmla="*/ 1 h 349501"/>
                <a:gd name="connsiteX1" fmla="*/ 92573 w 388771"/>
                <a:gd name="connsiteY1" fmla="*/ 199262 h 349501"/>
                <a:gd name="connsiteX2" fmla="*/ 0 w 388771"/>
                <a:gd name="connsiteY2" fmla="*/ 336438 h 349501"/>
                <a:gd name="connsiteX3" fmla="*/ 33616 w 388771"/>
                <a:gd name="connsiteY3" fmla="*/ 326507 h 349501"/>
                <a:gd name="connsiteX4" fmla="*/ 172276 w 388771"/>
                <a:gd name="connsiteY4" fmla="*/ 313204 h 349501"/>
                <a:gd name="connsiteX5" fmla="*/ 189977 w 388771"/>
                <a:gd name="connsiteY5" fmla="*/ 314902 h 349501"/>
                <a:gd name="connsiteX6" fmla="*/ 189978 w 388771"/>
                <a:gd name="connsiteY6" fmla="*/ 0 h 349501"/>
                <a:gd name="connsiteX7" fmla="*/ 189978 w 388771"/>
                <a:gd name="connsiteY7" fmla="*/ 314902 h 349501"/>
                <a:gd name="connsiteX8" fmla="*/ 310937 w 388771"/>
                <a:gd name="connsiteY8" fmla="*/ 326507 h 349501"/>
                <a:gd name="connsiteX9" fmla="*/ 388771 w 388771"/>
                <a:gd name="connsiteY9" fmla="*/ 349501 h 349501"/>
                <a:gd name="connsiteX10" fmla="*/ 287383 w 388771"/>
                <a:gd name="connsiteY10" fmla="*/ 199261 h 349501"/>
                <a:gd name="connsiteX11" fmla="*/ 189978 w 388771"/>
                <a:gd name="connsiteY11" fmla="*/ 0 h 34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8771" h="349501">
                  <a:moveTo>
                    <a:pt x="189977" y="1"/>
                  </a:moveTo>
                  <a:cubicBezTo>
                    <a:pt x="165186" y="69910"/>
                    <a:pt x="131243" y="135660"/>
                    <a:pt x="92573" y="199262"/>
                  </a:cubicBezTo>
                  <a:lnTo>
                    <a:pt x="0" y="336438"/>
                  </a:lnTo>
                  <a:lnTo>
                    <a:pt x="33616" y="326507"/>
                  </a:lnTo>
                  <a:cubicBezTo>
                    <a:pt x="78404" y="317785"/>
                    <a:pt x="124778" y="313204"/>
                    <a:pt x="172276" y="313204"/>
                  </a:cubicBezTo>
                  <a:lnTo>
                    <a:pt x="189977" y="314902"/>
                  </a:lnTo>
                  <a:close/>
                  <a:moveTo>
                    <a:pt x="189978" y="0"/>
                  </a:moveTo>
                  <a:lnTo>
                    <a:pt x="189978" y="314902"/>
                  </a:lnTo>
                  <a:lnTo>
                    <a:pt x="310937" y="326507"/>
                  </a:lnTo>
                  <a:lnTo>
                    <a:pt x="388771" y="349501"/>
                  </a:lnTo>
                  <a:lnTo>
                    <a:pt x="287383" y="199261"/>
                  </a:lnTo>
                  <a:cubicBezTo>
                    <a:pt x="248712" y="135659"/>
                    <a:pt x="214769" y="69909"/>
                    <a:pt x="189978" y="0"/>
                  </a:cubicBezTo>
                  <a:close/>
                </a:path>
              </a:pathLst>
            </a:custGeom>
            <a:solidFill>
              <a:srgbClr val="08B5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90CDFC2-42FA-454E-BD61-D727D8FD3654}"/>
              </a:ext>
            </a:extLst>
          </p:cNvPr>
          <p:cNvGrpSpPr/>
          <p:nvPr/>
        </p:nvGrpSpPr>
        <p:grpSpPr>
          <a:xfrm rot="1094539">
            <a:off x="4047426" y="1367911"/>
            <a:ext cx="1006421" cy="1601412"/>
            <a:chOff x="3644701" y="634423"/>
            <a:chExt cx="1014192" cy="1613777"/>
          </a:xfrm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8B71CA1-ACD8-4151-8B44-B0DB0A96ABB8}"/>
                </a:ext>
              </a:extLst>
            </p:cNvPr>
            <p:cNvSpPr/>
            <p:nvPr/>
          </p:nvSpPr>
          <p:spPr>
            <a:xfrm flipH="1">
              <a:off x="3644701" y="634423"/>
              <a:ext cx="1014192" cy="1613777"/>
            </a:xfrm>
            <a:custGeom>
              <a:avLst/>
              <a:gdLst>
                <a:gd name="connsiteX0" fmla="*/ 566693 w 1133385"/>
                <a:gd name="connsiteY0" fmla="*/ 0 h 2267525"/>
                <a:gd name="connsiteX1" fmla="*/ 566693 w 1133385"/>
                <a:gd name="connsiteY1" fmla="*/ 1131138 h 2267525"/>
                <a:gd name="connsiteX2" fmla="*/ 566692 w 1133385"/>
                <a:gd name="connsiteY2" fmla="*/ 1131138 h 2267525"/>
                <a:gd name="connsiteX3" fmla="*/ 566692 w 1133385"/>
                <a:gd name="connsiteY3" fmla="*/ 1 h 2267525"/>
                <a:gd name="connsiteX4" fmla="*/ 18203 w 1133385"/>
                <a:gd name="connsiteY4" fmla="*/ 1677464 h 2267525"/>
                <a:gd name="connsiteX5" fmla="*/ 43999 w 1133385"/>
                <a:gd name="connsiteY5" fmla="*/ 1796994 h 2267525"/>
                <a:gd name="connsiteX6" fmla="*/ 45587 w 1133385"/>
                <a:gd name="connsiteY6" fmla="*/ 1813830 h 2267525"/>
                <a:gd name="connsiteX7" fmla="*/ 566411 w 1133385"/>
                <a:gd name="connsiteY7" fmla="*/ 2267525 h 2267525"/>
                <a:gd name="connsiteX8" fmla="*/ 1087235 w 1133385"/>
                <a:gd name="connsiteY8" fmla="*/ 1813830 h 2267525"/>
                <a:gd name="connsiteX9" fmla="*/ 1088386 w 1133385"/>
                <a:gd name="connsiteY9" fmla="*/ 1801626 h 2267525"/>
                <a:gd name="connsiteX10" fmla="*/ 1115182 w 1133385"/>
                <a:gd name="connsiteY10" fmla="*/ 1677463 h 2267525"/>
                <a:gd name="connsiteX11" fmla="*/ 566693 w 1133385"/>
                <a:gd name="connsiteY11" fmla="*/ 0 h 226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33385" h="2267525">
                  <a:moveTo>
                    <a:pt x="566693" y="0"/>
                  </a:moveTo>
                  <a:lnTo>
                    <a:pt x="566693" y="1131138"/>
                  </a:lnTo>
                  <a:lnTo>
                    <a:pt x="566692" y="1131138"/>
                  </a:lnTo>
                  <a:lnTo>
                    <a:pt x="566692" y="1"/>
                  </a:lnTo>
                  <a:cubicBezTo>
                    <a:pt x="405500" y="571520"/>
                    <a:pt x="-101890" y="945211"/>
                    <a:pt x="18203" y="1677464"/>
                  </a:cubicBezTo>
                  <a:lnTo>
                    <a:pt x="43999" y="1796994"/>
                  </a:lnTo>
                  <a:lnTo>
                    <a:pt x="45587" y="1813830"/>
                  </a:lnTo>
                  <a:cubicBezTo>
                    <a:pt x="95159" y="2072753"/>
                    <a:pt x="309504" y="2267525"/>
                    <a:pt x="566411" y="2267525"/>
                  </a:cubicBezTo>
                  <a:cubicBezTo>
                    <a:pt x="823318" y="2267525"/>
                    <a:pt x="1037663" y="2072753"/>
                    <a:pt x="1087235" y="1813830"/>
                  </a:cubicBezTo>
                  <a:lnTo>
                    <a:pt x="1088386" y="1801626"/>
                  </a:lnTo>
                  <a:lnTo>
                    <a:pt x="1115182" y="1677463"/>
                  </a:lnTo>
                  <a:cubicBezTo>
                    <a:pt x="1235275" y="945210"/>
                    <a:pt x="727885" y="571519"/>
                    <a:pt x="566693" y="0"/>
                  </a:cubicBezTo>
                  <a:close/>
                </a:path>
              </a:pathLst>
            </a:custGeom>
            <a:solidFill>
              <a:srgbClr val="0091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23D65390-A0A7-4B31-AA4F-23221D6EEAF1}"/>
                </a:ext>
              </a:extLst>
            </p:cNvPr>
            <p:cNvSpPr/>
            <p:nvPr/>
          </p:nvSpPr>
          <p:spPr>
            <a:xfrm flipH="1">
              <a:off x="3685343" y="646514"/>
              <a:ext cx="932908" cy="805597"/>
            </a:xfrm>
            <a:custGeom>
              <a:avLst/>
              <a:gdLst>
                <a:gd name="connsiteX0" fmla="*/ 466454 w 932908"/>
                <a:gd name="connsiteY0" fmla="*/ 1 h 805597"/>
                <a:gd name="connsiteX1" fmla="*/ 12811 w 932908"/>
                <a:gd name="connsiteY1" fmla="*/ 767946 h 805597"/>
                <a:gd name="connsiteX2" fmla="*/ 0 w 932908"/>
                <a:gd name="connsiteY2" fmla="*/ 805597 h 805597"/>
                <a:gd name="connsiteX3" fmla="*/ 113475 w 932908"/>
                <a:gd name="connsiteY3" fmla="*/ 753452 h 805597"/>
                <a:gd name="connsiteX4" fmla="*/ 283696 w 932908"/>
                <a:gd name="connsiteY4" fmla="*/ 708717 h 805597"/>
                <a:gd name="connsiteX5" fmla="*/ 466454 w 932908"/>
                <a:gd name="connsiteY5" fmla="*/ 693119 h 805597"/>
                <a:gd name="connsiteX6" fmla="*/ 466455 w 932908"/>
                <a:gd name="connsiteY6" fmla="*/ 0 h 805597"/>
                <a:gd name="connsiteX7" fmla="*/ 466455 w 932908"/>
                <a:gd name="connsiteY7" fmla="*/ 693119 h 805597"/>
                <a:gd name="connsiteX8" fmla="*/ 649212 w 932908"/>
                <a:gd name="connsiteY8" fmla="*/ 708717 h 805597"/>
                <a:gd name="connsiteX9" fmla="*/ 819434 w 932908"/>
                <a:gd name="connsiteY9" fmla="*/ 753452 h 805597"/>
                <a:gd name="connsiteX10" fmla="*/ 932908 w 932908"/>
                <a:gd name="connsiteY10" fmla="*/ 805597 h 805597"/>
                <a:gd name="connsiteX11" fmla="*/ 920098 w 932908"/>
                <a:gd name="connsiteY11" fmla="*/ 767946 h 805597"/>
                <a:gd name="connsiteX12" fmla="*/ 466455 w 932908"/>
                <a:gd name="connsiteY12" fmla="*/ 0 h 805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32908" h="805597">
                  <a:moveTo>
                    <a:pt x="466454" y="1"/>
                  </a:moveTo>
                  <a:cubicBezTo>
                    <a:pt x="367289" y="279638"/>
                    <a:pt x="121700" y="492729"/>
                    <a:pt x="12811" y="767946"/>
                  </a:cubicBezTo>
                  <a:lnTo>
                    <a:pt x="0" y="805597"/>
                  </a:lnTo>
                  <a:lnTo>
                    <a:pt x="113475" y="753452"/>
                  </a:lnTo>
                  <a:cubicBezTo>
                    <a:pt x="167720" y="734027"/>
                    <a:pt x="224664" y="718944"/>
                    <a:pt x="283696" y="708717"/>
                  </a:cubicBezTo>
                  <a:lnTo>
                    <a:pt x="466454" y="693119"/>
                  </a:lnTo>
                  <a:close/>
                  <a:moveTo>
                    <a:pt x="466455" y="0"/>
                  </a:moveTo>
                  <a:lnTo>
                    <a:pt x="466455" y="693119"/>
                  </a:lnTo>
                  <a:lnTo>
                    <a:pt x="649212" y="708717"/>
                  </a:lnTo>
                  <a:cubicBezTo>
                    <a:pt x="708245" y="718944"/>
                    <a:pt x="765188" y="734027"/>
                    <a:pt x="819434" y="753452"/>
                  </a:cubicBezTo>
                  <a:lnTo>
                    <a:pt x="932908" y="805597"/>
                  </a:lnTo>
                  <a:lnTo>
                    <a:pt x="920098" y="767946"/>
                  </a:lnTo>
                  <a:cubicBezTo>
                    <a:pt x="811209" y="492728"/>
                    <a:pt x="565620" y="279637"/>
                    <a:pt x="466455" y="0"/>
                  </a:cubicBezTo>
                  <a:close/>
                </a:path>
              </a:pathLst>
            </a:custGeom>
            <a:solidFill>
              <a:srgbClr val="02A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A32DE699-3F15-42FD-8A09-09F97F664C93}"/>
                </a:ext>
              </a:extLst>
            </p:cNvPr>
            <p:cNvSpPr/>
            <p:nvPr/>
          </p:nvSpPr>
          <p:spPr>
            <a:xfrm flipH="1">
              <a:off x="3957411" y="634423"/>
              <a:ext cx="388771" cy="349501"/>
            </a:xfrm>
            <a:custGeom>
              <a:avLst/>
              <a:gdLst>
                <a:gd name="connsiteX0" fmla="*/ 189977 w 388771"/>
                <a:gd name="connsiteY0" fmla="*/ 1 h 349501"/>
                <a:gd name="connsiteX1" fmla="*/ 92573 w 388771"/>
                <a:gd name="connsiteY1" fmla="*/ 199262 h 349501"/>
                <a:gd name="connsiteX2" fmla="*/ 0 w 388771"/>
                <a:gd name="connsiteY2" fmla="*/ 336438 h 349501"/>
                <a:gd name="connsiteX3" fmla="*/ 33616 w 388771"/>
                <a:gd name="connsiteY3" fmla="*/ 326507 h 349501"/>
                <a:gd name="connsiteX4" fmla="*/ 172276 w 388771"/>
                <a:gd name="connsiteY4" fmla="*/ 313204 h 349501"/>
                <a:gd name="connsiteX5" fmla="*/ 189977 w 388771"/>
                <a:gd name="connsiteY5" fmla="*/ 314902 h 349501"/>
                <a:gd name="connsiteX6" fmla="*/ 189978 w 388771"/>
                <a:gd name="connsiteY6" fmla="*/ 0 h 349501"/>
                <a:gd name="connsiteX7" fmla="*/ 189978 w 388771"/>
                <a:gd name="connsiteY7" fmla="*/ 314902 h 349501"/>
                <a:gd name="connsiteX8" fmla="*/ 310937 w 388771"/>
                <a:gd name="connsiteY8" fmla="*/ 326507 h 349501"/>
                <a:gd name="connsiteX9" fmla="*/ 388771 w 388771"/>
                <a:gd name="connsiteY9" fmla="*/ 349501 h 349501"/>
                <a:gd name="connsiteX10" fmla="*/ 287383 w 388771"/>
                <a:gd name="connsiteY10" fmla="*/ 199261 h 349501"/>
                <a:gd name="connsiteX11" fmla="*/ 189978 w 388771"/>
                <a:gd name="connsiteY11" fmla="*/ 0 h 34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8771" h="349501">
                  <a:moveTo>
                    <a:pt x="189977" y="1"/>
                  </a:moveTo>
                  <a:cubicBezTo>
                    <a:pt x="165186" y="69910"/>
                    <a:pt x="131243" y="135660"/>
                    <a:pt x="92573" y="199262"/>
                  </a:cubicBezTo>
                  <a:lnTo>
                    <a:pt x="0" y="336438"/>
                  </a:lnTo>
                  <a:lnTo>
                    <a:pt x="33616" y="326507"/>
                  </a:lnTo>
                  <a:cubicBezTo>
                    <a:pt x="78404" y="317785"/>
                    <a:pt x="124778" y="313204"/>
                    <a:pt x="172276" y="313204"/>
                  </a:cubicBezTo>
                  <a:lnTo>
                    <a:pt x="189977" y="314902"/>
                  </a:lnTo>
                  <a:close/>
                  <a:moveTo>
                    <a:pt x="189978" y="0"/>
                  </a:moveTo>
                  <a:lnTo>
                    <a:pt x="189978" y="314902"/>
                  </a:lnTo>
                  <a:lnTo>
                    <a:pt x="310937" y="326507"/>
                  </a:lnTo>
                  <a:lnTo>
                    <a:pt x="388771" y="349501"/>
                  </a:lnTo>
                  <a:lnTo>
                    <a:pt x="287383" y="199261"/>
                  </a:lnTo>
                  <a:cubicBezTo>
                    <a:pt x="248712" y="135659"/>
                    <a:pt x="214769" y="69909"/>
                    <a:pt x="189978" y="0"/>
                  </a:cubicBezTo>
                  <a:close/>
                </a:path>
              </a:pathLst>
            </a:custGeom>
            <a:solidFill>
              <a:srgbClr val="08B5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E6A49EF-72E2-4FC7-B4C3-C8A5FA9BE976}"/>
              </a:ext>
            </a:extLst>
          </p:cNvPr>
          <p:cNvGrpSpPr/>
          <p:nvPr/>
        </p:nvGrpSpPr>
        <p:grpSpPr>
          <a:xfrm rot="8952605">
            <a:off x="4325134" y="3951825"/>
            <a:ext cx="1006421" cy="1601412"/>
            <a:chOff x="3644701" y="634423"/>
            <a:chExt cx="1014192" cy="1613777"/>
          </a:xfrm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D9F15B48-14C5-43EE-9A80-C92E2403C2EC}"/>
                </a:ext>
              </a:extLst>
            </p:cNvPr>
            <p:cNvSpPr/>
            <p:nvPr/>
          </p:nvSpPr>
          <p:spPr>
            <a:xfrm flipH="1">
              <a:off x="3644701" y="634423"/>
              <a:ext cx="1014192" cy="1613777"/>
            </a:xfrm>
            <a:custGeom>
              <a:avLst/>
              <a:gdLst>
                <a:gd name="connsiteX0" fmla="*/ 566693 w 1133385"/>
                <a:gd name="connsiteY0" fmla="*/ 0 h 2267525"/>
                <a:gd name="connsiteX1" fmla="*/ 566693 w 1133385"/>
                <a:gd name="connsiteY1" fmla="*/ 1131138 h 2267525"/>
                <a:gd name="connsiteX2" fmla="*/ 566692 w 1133385"/>
                <a:gd name="connsiteY2" fmla="*/ 1131138 h 2267525"/>
                <a:gd name="connsiteX3" fmla="*/ 566692 w 1133385"/>
                <a:gd name="connsiteY3" fmla="*/ 1 h 2267525"/>
                <a:gd name="connsiteX4" fmla="*/ 18203 w 1133385"/>
                <a:gd name="connsiteY4" fmla="*/ 1677464 h 2267525"/>
                <a:gd name="connsiteX5" fmla="*/ 43999 w 1133385"/>
                <a:gd name="connsiteY5" fmla="*/ 1796994 h 2267525"/>
                <a:gd name="connsiteX6" fmla="*/ 45587 w 1133385"/>
                <a:gd name="connsiteY6" fmla="*/ 1813830 h 2267525"/>
                <a:gd name="connsiteX7" fmla="*/ 566411 w 1133385"/>
                <a:gd name="connsiteY7" fmla="*/ 2267525 h 2267525"/>
                <a:gd name="connsiteX8" fmla="*/ 1087235 w 1133385"/>
                <a:gd name="connsiteY8" fmla="*/ 1813830 h 2267525"/>
                <a:gd name="connsiteX9" fmla="*/ 1088386 w 1133385"/>
                <a:gd name="connsiteY9" fmla="*/ 1801626 h 2267525"/>
                <a:gd name="connsiteX10" fmla="*/ 1115182 w 1133385"/>
                <a:gd name="connsiteY10" fmla="*/ 1677463 h 2267525"/>
                <a:gd name="connsiteX11" fmla="*/ 566693 w 1133385"/>
                <a:gd name="connsiteY11" fmla="*/ 0 h 226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33385" h="2267525">
                  <a:moveTo>
                    <a:pt x="566693" y="0"/>
                  </a:moveTo>
                  <a:lnTo>
                    <a:pt x="566693" y="1131138"/>
                  </a:lnTo>
                  <a:lnTo>
                    <a:pt x="566692" y="1131138"/>
                  </a:lnTo>
                  <a:lnTo>
                    <a:pt x="566692" y="1"/>
                  </a:lnTo>
                  <a:cubicBezTo>
                    <a:pt x="405500" y="571520"/>
                    <a:pt x="-101890" y="945211"/>
                    <a:pt x="18203" y="1677464"/>
                  </a:cubicBezTo>
                  <a:lnTo>
                    <a:pt x="43999" y="1796994"/>
                  </a:lnTo>
                  <a:lnTo>
                    <a:pt x="45587" y="1813830"/>
                  </a:lnTo>
                  <a:cubicBezTo>
                    <a:pt x="95159" y="2072753"/>
                    <a:pt x="309504" y="2267525"/>
                    <a:pt x="566411" y="2267525"/>
                  </a:cubicBezTo>
                  <a:cubicBezTo>
                    <a:pt x="823318" y="2267525"/>
                    <a:pt x="1037663" y="2072753"/>
                    <a:pt x="1087235" y="1813830"/>
                  </a:cubicBezTo>
                  <a:lnTo>
                    <a:pt x="1088386" y="1801626"/>
                  </a:lnTo>
                  <a:lnTo>
                    <a:pt x="1115182" y="1677463"/>
                  </a:lnTo>
                  <a:cubicBezTo>
                    <a:pt x="1235275" y="945210"/>
                    <a:pt x="727885" y="571519"/>
                    <a:pt x="566693" y="0"/>
                  </a:cubicBezTo>
                  <a:close/>
                </a:path>
              </a:pathLst>
            </a:custGeom>
            <a:solidFill>
              <a:srgbClr val="0091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B3B288A4-C1A3-4341-BB92-B3C96260C7D0}"/>
                </a:ext>
              </a:extLst>
            </p:cNvPr>
            <p:cNvSpPr/>
            <p:nvPr/>
          </p:nvSpPr>
          <p:spPr>
            <a:xfrm flipH="1">
              <a:off x="3685343" y="646514"/>
              <a:ext cx="932908" cy="805597"/>
            </a:xfrm>
            <a:custGeom>
              <a:avLst/>
              <a:gdLst>
                <a:gd name="connsiteX0" fmla="*/ 466454 w 932908"/>
                <a:gd name="connsiteY0" fmla="*/ 1 h 805597"/>
                <a:gd name="connsiteX1" fmla="*/ 12811 w 932908"/>
                <a:gd name="connsiteY1" fmla="*/ 767946 h 805597"/>
                <a:gd name="connsiteX2" fmla="*/ 0 w 932908"/>
                <a:gd name="connsiteY2" fmla="*/ 805597 h 805597"/>
                <a:gd name="connsiteX3" fmla="*/ 113475 w 932908"/>
                <a:gd name="connsiteY3" fmla="*/ 753452 h 805597"/>
                <a:gd name="connsiteX4" fmla="*/ 283696 w 932908"/>
                <a:gd name="connsiteY4" fmla="*/ 708717 h 805597"/>
                <a:gd name="connsiteX5" fmla="*/ 466454 w 932908"/>
                <a:gd name="connsiteY5" fmla="*/ 693119 h 805597"/>
                <a:gd name="connsiteX6" fmla="*/ 466455 w 932908"/>
                <a:gd name="connsiteY6" fmla="*/ 0 h 805597"/>
                <a:gd name="connsiteX7" fmla="*/ 466455 w 932908"/>
                <a:gd name="connsiteY7" fmla="*/ 693119 h 805597"/>
                <a:gd name="connsiteX8" fmla="*/ 649212 w 932908"/>
                <a:gd name="connsiteY8" fmla="*/ 708717 h 805597"/>
                <a:gd name="connsiteX9" fmla="*/ 819434 w 932908"/>
                <a:gd name="connsiteY9" fmla="*/ 753452 h 805597"/>
                <a:gd name="connsiteX10" fmla="*/ 932908 w 932908"/>
                <a:gd name="connsiteY10" fmla="*/ 805597 h 805597"/>
                <a:gd name="connsiteX11" fmla="*/ 920098 w 932908"/>
                <a:gd name="connsiteY11" fmla="*/ 767946 h 805597"/>
                <a:gd name="connsiteX12" fmla="*/ 466455 w 932908"/>
                <a:gd name="connsiteY12" fmla="*/ 0 h 805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32908" h="805597">
                  <a:moveTo>
                    <a:pt x="466454" y="1"/>
                  </a:moveTo>
                  <a:cubicBezTo>
                    <a:pt x="367289" y="279638"/>
                    <a:pt x="121700" y="492729"/>
                    <a:pt x="12811" y="767946"/>
                  </a:cubicBezTo>
                  <a:lnTo>
                    <a:pt x="0" y="805597"/>
                  </a:lnTo>
                  <a:lnTo>
                    <a:pt x="113475" y="753452"/>
                  </a:lnTo>
                  <a:cubicBezTo>
                    <a:pt x="167720" y="734027"/>
                    <a:pt x="224664" y="718944"/>
                    <a:pt x="283696" y="708717"/>
                  </a:cubicBezTo>
                  <a:lnTo>
                    <a:pt x="466454" y="693119"/>
                  </a:lnTo>
                  <a:close/>
                  <a:moveTo>
                    <a:pt x="466455" y="0"/>
                  </a:moveTo>
                  <a:lnTo>
                    <a:pt x="466455" y="693119"/>
                  </a:lnTo>
                  <a:lnTo>
                    <a:pt x="649212" y="708717"/>
                  </a:lnTo>
                  <a:cubicBezTo>
                    <a:pt x="708245" y="718944"/>
                    <a:pt x="765188" y="734027"/>
                    <a:pt x="819434" y="753452"/>
                  </a:cubicBezTo>
                  <a:lnTo>
                    <a:pt x="932908" y="805597"/>
                  </a:lnTo>
                  <a:lnTo>
                    <a:pt x="920098" y="767946"/>
                  </a:lnTo>
                  <a:cubicBezTo>
                    <a:pt x="811209" y="492728"/>
                    <a:pt x="565620" y="279637"/>
                    <a:pt x="466455" y="0"/>
                  </a:cubicBezTo>
                  <a:close/>
                </a:path>
              </a:pathLst>
            </a:custGeom>
            <a:solidFill>
              <a:srgbClr val="02A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F22D3A53-9932-4485-A84E-C1A992BCB6C5}"/>
                </a:ext>
              </a:extLst>
            </p:cNvPr>
            <p:cNvSpPr/>
            <p:nvPr/>
          </p:nvSpPr>
          <p:spPr>
            <a:xfrm flipH="1">
              <a:off x="3957411" y="634423"/>
              <a:ext cx="388771" cy="349501"/>
            </a:xfrm>
            <a:custGeom>
              <a:avLst/>
              <a:gdLst>
                <a:gd name="connsiteX0" fmla="*/ 189977 w 388771"/>
                <a:gd name="connsiteY0" fmla="*/ 1 h 349501"/>
                <a:gd name="connsiteX1" fmla="*/ 92573 w 388771"/>
                <a:gd name="connsiteY1" fmla="*/ 199262 h 349501"/>
                <a:gd name="connsiteX2" fmla="*/ 0 w 388771"/>
                <a:gd name="connsiteY2" fmla="*/ 336438 h 349501"/>
                <a:gd name="connsiteX3" fmla="*/ 33616 w 388771"/>
                <a:gd name="connsiteY3" fmla="*/ 326507 h 349501"/>
                <a:gd name="connsiteX4" fmla="*/ 172276 w 388771"/>
                <a:gd name="connsiteY4" fmla="*/ 313204 h 349501"/>
                <a:gd name="connsiteX5" fmla="*/ 189977 w 388771"/>
                <a:gd name="connsiteY5" fmla="*/ 314902 h 349501"/>
                <a:gd name="connsiteX6" fmla="*/ 189978 w 388771"/>
                <a:gd name="connsiteY6" fmla="*/ 0 h 349501"/>
                <a:gd name="connsiteX7" fmla="*/ 189978 w 388771"/>
                <a:gd name="connsiteY7" fmla="*/ 314902 h 349501"/>
                <a:gd name="connsiteX8" fmla="*/ 310937 w 388771"/>
                <a:gd name="connsiteY8" fmla="*/ 326507 h 349501"/>
                <a:gd name="connsiteX9" fmla="*/ 388771 w 388771"/>
                <a:gd name="connsiteY9" fmla="*/ 349501 h 349501"/>
                <a:gd name="connsiteX10" fmla="*/ 287383 w 388771"/>
                <a:gd name="connsiteY10" fmla="*/ 199261 h 349501"/>
                <a:gd name="connsiteX11" fmla="*/ 189978 w 388771"/>
                <a:gd name="connsiteY11" fmla="*/ 0 h 34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8771" h="349501">
                  <a:moveTo>
                    <a:pt x="189977" y="1"/>
                  </a:moveTo>
                  <a:cubicBezTo>
                    <a:pt x="165186" y="69910"/>
                    <a:pt x="131243" y="135660"/>
                    <a:pt x="92573" y="199262"/>
                  </a:cubicBezTo>
                  <a:lnTo>
                    <a:pt x="0" y="336438"/>
                  </a:lnTo>
                  <a:lnTo>
                    <a:pt x="33616" y="326507"/>
                  </a:lnTo>
                  <a:cubicBezTo>
                    <a:pt x="78404" y="317785"/>
                    <a:pt x="124778" y="313204"/>
                    <a:pt x="172276" y="313204"/>
                  </a:cubicBezTo>
                  <a:lnTo>
                    <a:pt x="189977" y="314902"/>
                  </a:lnTo>
                  <a:close/>
                  <a:moveTo>
                    <a:pt x="189978" y="0"/>
                  </a:moveTo>
                  <a:lnTo>
                    <a:pt x="189978" y="314902"/>
                  </a:lnTo>
                  <a:lnTo>
                    <a:pt x="310937" y="326507"/>
                  </a:lnTo>
                  <a:lnTo>
                    <a:pt x="388771" y="349501"/>
                  </a:lnTo>
                  <a:lnTo>
                    <a:pt x="287383" y="199261"/>
                  </a:lnTo>
                  <a:cubicBezTo>
                    <a:pt x="248712" y="135659"/>
                    <a:pt x="214769" y="69909"/>
                    <a:pt x="189978" y="0"/>
                  </a:cubicBezTo>
                  <a:close/>
                </a:path>
              </a:pathLst>
            </a:custGeom>
            <a:solidFill>
              <a:srgbClr val="08B5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AD35ACF-21EF-4087-8B53-716152BB5BEE}"/>
              </a:ext>
            </a:extLst>
          </p:cNvPr>
          <p:cNvGrpSpPr/>
          <p:nvPr/>
        </p:nvGrpSpPr>
        <p:grpSpPr>
          <a:xfrm rot="1094539">
            <a:off x="6007105" y="2687850"/>
            <a:ext cx="535391" cy="851911"/>
            <a:chOff x="3644701" y="634423"/>
            <a:chExt cx="1014192" cy="1613777"/>
          </a:xfrm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835D9D52-CD83-4D7C-B1F7-FB867FDE9F33}"/>
                </a:ext>
              </a:extLst>
            </p:cNvPr>
            <p:cNvSpPr/>
            <p:nvPr/>
          </p:nvSpPr>
          <p:spPr>
            <a:xfrm flipH="1">
              <a:off x="3644701" y="634423"/>
              <a:ext cx="1014192" cy="1613777"/>
            </a:xfrm>
            <a:custGeom>
              <a:avLst/>
              <a:gdLst>
                <a:gd name="connsiteX0" fmla="*/ 566693 w 1133385"/>
                <a:gd name="connsiteY0" fmla="*/ 0 h 2267525"/>
                <a:gd name="connsiteX1" fmla="*/ 566693 w 1133385"/>
                <a:gd name="connsiteY1" fmla="*/ 1131138 h 2267525"/>
                <a:gd name="connsiteX2" fmla="*/ 566692 w 1133385"/>
                <a:gd name="connsiteY2" fmla="*/ 1131138 h 2267525"/>
                <a:gd name="connsiteX3" fmla="*/ 566692 w 1133385"/>
                <a:gd name="connsiteY3" fmla="*/ 1 h 2267525"/>
                <a:gd name="connsiteX4" fmla="*/ 18203 w 1133385"/>
                <a:gd name="connsiteY4" fmla="*/ 1677464 h 2267525"/>
                <a:gd name="connsiteX5" fmla="*/ 43999 w 1133385"/>
                <a:gd name="connsiteY5" fmla="*/ 1796994 h 2267525"/>
                <a:gd name="connsiteX6" fmla="*/ 45587 w 1133385"/>
                <a:gd name="connsiteY6" fmla="*/ 1813830 h 2267525"/>
                <a:gd name="connsiteX7" fmla="*/ 566411 w 1133385"/>
                <a:gd name="connsiteY7" fmla="*/ 2267525 h 2267525"/>
                <a:gd name="connsiteX8" fmla="*/ 1087235 w 1133385"/>
                <a:gd name="connsiteY8" fmla="*/ 1813830 h 2267525"/>
                <a:gd name="connsiteX9" fmla="*/ 1088386 w 1133385"/>
                <a:gd name="connsiteY9" fmla="*/ 1801626 h 2267525"/>
                <a:gd name="connsiteX10" fmla="*/ 1115182 w 1133385"/>
                <a:gd name="connsiteY10" fmla="*/ 1677463 h 2267525"/>
                <a:gd name="connsiteX11" fmla="*/ 566693 w 1133385"/>
                <a:gd name="connsiteY11" fmla="*/ 0 h 226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33385" h="2267525">
                  <a:moveTo>
                    <a:pt x="566693" y="0"/>
                  </a:moveTo>
                  <a:lnTo>
                    <a:pt x="566693" y="1131138"/>
                  </a:lnTo>
                  <a:lnTo>
                    <a:pt x="566692" y="1131138"/>
                  </a:lnTo>
                  <a:lnTo>
                    <a:pt x="566692" y="1"/>
                  </a:lnTo>
                  <a:cubicBezTo>
                    <a:pt x="405500" y="571520"/>
                    <a:pt x="-101890" y="945211"/>
                    <a:pt x="18203" y="1677464"/>
                  </a:cubicBezTo>
                  <a:lnTo>
                    <a:pt x="43999" y="1796994"/>
                  </a:lnTo>
                  <a:lnTo>
                    <a:pt x="45587" y="1813830"/>
                  </a:lnTo>
                  <a:cubicBezTo>
                    <a:pt x="95159" y="2072753"/>
                    <a:pt x="309504" y="2267525"/>
                    <a:pt x="566411" y="2267525"/>
                  </a:cubicBezTo>
                  <a:cubicBezTo>
                    <a:pt x="823318" y="2267525"/>
                    <a:pt x="1037663" y="2072753"/>
                    <a:pt x="1087235" y="1813830"/>
                  </a:cubicBezTo>
                  <a:lnTo>
                    <a:pt x="1088386" y="1801626"/>
                  </a:lnTo>
                  <a:lnTo>
                    <a:pt x="1115182" y="1677463"/>
                  </a:lnTo>
                  <a:cubicBezTo>
                    <a:pt x="1235275" y="945210"/>
                    <a:pt x="727885" y="571519"/>
                    <a:pt x="566693" y="0"/>
                  </a:cubicBezTo>
                  <a:close/>
                </a:path>
              </a:pathLst>
            </a:custGeom>
            <a:solidFill>
              <a:srgbClr val="0091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0E3AD5B4-2647-425E-AEC5-62408940E937}"/>
                </a:ext>
              </a:extLst>
            </p:cNvPr>
            <p:cNvSpPr/>
            <p:nvPr/>
          </p:nvSpPr>
          <p:spPr>
            <a:xfrm flipH="1">
              <a:off x="3685343" y="646514"/>
              <a:ext cx="932908" cy="805597"/>
            </a:xfrm>
            <a:custGeom>
              <a:avLst/>
              <a:gdLst>
                <a:gd name="connsiteX0" fmla="*/ 466454 w 932908"/>
                <a:gd name="connsiteY0" fmla="*/ 1 h 805597"/>
                <a:gd name="connsiteX1" fmla="*/ 12811 w 932908"/>
                <a:gd name="connsiteY1" fmla="*/ 767946 h 805597"/>
                <a:gd name="connsiteX2" fmla="*/ 0 w 932908"/>
                <a:gd name="connsiteY2" fmla="*/ 805597 h 805597"/>
                <a:gd name="connsiteX3" fmla="*/ 113475 w 932908"/>
                <a:gd name="connsiteY3" fmla="*/ 753452 h 805597"/>
                <a:gd name="connsiteX4" fmla="*/ 283696 w 932908"/>
                <a:gd name="connsiteY4" fmla="*/ 708717 h 805597"/>
                <a:gd name="connsiteX5" fmla="*/ 466454 w 932908"/>
                <a:gd name="connsiteY5" fmla="*/ 693119 h 805597"/>
                <a:gd name="connsiteX6" fmla="*/ 466455 w 932908"/>
                <a:gd name="connsiteY6" fmla="*/ 0 h 805597"/>
                <a:gd name="connsiteX7" fmla="*/ 466455 w 932908"/>
                <a:gd name="connsiteY7" fmla="*/ 693119 h 805597"/>
                <a:gd name="connsiteX8" fmla="*/ 649212 w 932908"/>
                <a:gd name="connsiteY8" fmla="*/ 708717 h 805597"/>
                <a:gd name="connsiteX9" fmla="*/ 819434 w 932908"/>
                <a:gd name="connsiteY9" fmla="*/ 753452 h 805597"/>
                <a:gd name="connsiteX10" fmla="*/ 932908 w 932908"/>
                <a:gd name="connsiteY10" fmla="*/ 805597 h 805597"/>
                <a:gd name="connsiteX11" fmla="*/ 920098 w 932908"/>
                <a:gd name="connsiteY11" fmla="*/ 767946 h 805597"/>
                <a:gd name="connsiteX12" fmla="*/ 466455 w 932908"/>
                <a:gd name="connsiteY12" fmla="*/ 0 h 805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32908" h="805597">
                  <a:moveTo>
                    <a:pt x="466454" y="1"/>
                  </a:moveTo>
                  <a:cubicBezTo>
                    <a:pt x="367289" y="279638"/>
                    <a:pt x="121700" y="492729"/>
                    <a:pt x="12811" y="767946"/>
                  </a:cubicBezTo>
                  <a:lnTo>
                    <a:pt x="0" y="805597"/>
                  </a:lnTo>
                  <a:lnTo>
                    <a:pt x="113475" y="753452"/>
                  </a:lnTo>
                  <a:cubicBezTo>
                    <a:pt x="167720" y="734027"/>
                    <a:pt x="224664" y="718944"/>
                    <a:pt x="283696" y="708717"/>
                  </a:cubicBezTo>
                  <a:lnTo>
                    <a:pt x="466454" y="693119"/>
                  </a:lnTo>
                  <a:close/>
                  <a:moveTo>
                    <a:pt x="466455" y="0"/>
                  </a:moveTo>
                  <a:lnTo>
                    <a:pt x="466455" y="693119"/>
                  </a:lnTo>
                  <a:lnTo>
                    <a:pt x="649212" y="708717"/>
                  </a:lnTo>
                  <a:cubicBezTo>
                    <a:pt x="708245" y="718944"/>
                    <a:pt x="765188" y="734027"/>
                    <a:pt x="819434" y="753452"/>
                  </a:cubicBezTo>
                  <a:lnTo>
                    <a:pt x="932908" y="805597"/>
                  </a:lnTo>
                  <a:lnTo>
                    <a:pt x="920098" y="767946"/>
                  </a:lnTo>
                  <a:cubicBezTo>
                    <a:pt x="811209" y="492728"/>
                    <a:pt x="565620" y="279637"/>
                    <a:pt x="466455" y="0"/>
                  </a:cubicBezTo>
                  <a:close/>
                </a:path>
              </a:pathLst>
            </a:custGeom>
            <a:solidFill>
              <a:srgbClr val="02A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F3D85385-104D-4BD9-8D4D-6B624195C7A7}"/>
                </a:ext>
              </a:extLst>
            </p:cNvPr>
            <p:cNvSpPr/>
            <p:nvPr/>
          </p:nvSpPr>
          <p:spPr>
            <a:xfrm flipH="1">
              <a:off x="3957411" y="634423"/>
              <a:ext cx="388771" cy="349501"/>
            </a:xfrm>
            <a:custGeom>
              <a:avLst/>
              <a:gdLst>
                <a:gd name="connsiteX0" fmla="*/ 189977 w 388771"/>
                <a:gd name="connsiteY0" fmla="*/ 1 h 349501"/>
                <a:gd name="connsiteX1" fmla="*/ 92573 w 388771"/>
                <a:gd name="connsiteY1" fmla="*/ 199262 h 349501"/>
                <a:gd name="connsiteX2" fmla="*/ 0 w 388771"/>
                <a:gd name="connsiteY2" fmla="*/ 336438 h 349501"/>
                <a:gd name="connsiteX3" fmla="*/ 33616 w 388771"/>
                <a:gd name="connsiteY3" fmla="*/ 326507 h 349501"/>
                <a:gd name="connsiteX4" fmla="*/ 172276 w 388771"/>
                <a:gd name="connsiteY4" fmla="*/ 313204 h 349501"/>
                <a:gd name="connsiteX5" fmla="*/ 189977 w 388771"/>
                <a:gd name="connsiteY5" fmla="*/ 314902 h 349501"/>
                <a:gd name="connsiteX6" fmla="*/ 189978 w 388771"/>
                <a:gd name="connsiteY6" fmla="*/ 0 h 349501"/>
                <a:gd name="connsiteX7" fmla="*/ 189978 w 388771"/>
                <a:gd name="connsiteY7" fmla="*/ 314902 h 349501"/>
                <a:gd name="connsiteX8" fmla="*/ 310937 w 388771"/>
                <a:gd name="connsiteY8" fmla="*/ 326507 h 349501"/>
                <a:gd name="connsiteX9" fmla="*/ 388771 w 388771"/>
                <a:gd name="connsiteY9" fmla="*/ 349501 h 349501"/>
                <a:gd name="connsiteX10" fmla="*/ 287383 w 388771"/>
                <a:gd name="connsiteY10" fmla="*/ 199261 h 349501"/>
                <a:gd name="connsiteX11" fmla="*/ 189978 w 388771"/>
                <a:gd name="connsiteY11" fmla="*/ 0 h 34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8771" h="349501">
                  <a:moveTo>
                    <a:pt x="189977" y="1"/>
                  </a:moveTo>
                  <a:cubicBezTo>
                    <a:pt x="165186" y="69910"/>
                    <a:pt x="131243" y="135660"/>
                    <a:pt x="92573" y="199262"/>
                  </a:cubicBezTo>
                  <a:lnTo>
                    <a:pt x="0" y="336438"/>
                  </a:lnTo>
                  <a:lnTo>
                    <a:pt x="33616" y="326507"/>
                  </a:lnTo>
                  <a:cubicBezTo>
                    <a:pt x="78404" y="317785"/>
                    <a:pt x="124778" y="313204"/>
                    <a:pt x="172276" y="313204"/>
                  </a:cubicBezTo>
                  <a:lnTo>
                    <a:pt x="189977" y="314902"/>
                  </a:lnTo>
                  <a:close/>
                  <a:moveTo>
                    <a:pt x="189978" y="0"/>
                  </a:moveTo>
                  <a:lnTo>
                    <a:pt x="189978" y="314902"/>
                  </a:lnTo>
                  <a:lnTo>
                    <a:pt x="310937" y="326507"/>
                  </a:lnTo>
                  <a:lnTo>
                    <a:pt x="388771" y="349501"/>
                  </a:lnTo>
                  <a:lnTo>
                    <a:pt x="287383" y="199261"/>
                  </a:lnTo>
                  <a:cubicBezTo>
                    <a:pt x="248712" y="135659"/>
                    <a:pt x="214769" y="69909"/>
                    <a:pt x="189978" y="0"/>
                  </a:cubicBezTo>
                  <a:close/>
                </a:path>
              </a:pathLst>
            </a:custGeom>
            <a:solidFill>
              <a:srgbClr val="08B5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7093A71-6F90-44B2-B072-6121F19305B1}"/>
              </a:ext>
            </a:extLst>
          </p:cNvPr>
          <p:cNvGrpSpPr/>
          <p:nvPr/>
        </p:nvGrpSpPr>
        <p:grpSpPr>
          <a:xfrm rot="3765774">
            <a:off x="6224137" y="2876278"/>
            <a:ext cx="535391" cy="851911"/>
            <a:chOff x="3644701" y="634423"/>
            <a:chExt cx="1014192" cy="1613777"/>
          </a:xfrm>
        </p:grpSpPr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B6590134-FB6E-4E11-AF3D-81F7B35D3EF2}"/>
                </a:ext>
              </a:extLst>
            </p:cNvPr>
            <p:cNvSpPr/>
            <p:nvPr/>
          </p:nvSpPr>
          <p:spPr>
            <a:xfrm flipH="1">
              <a:off x="3644701" y="634423"/>
              <a:ext cx="1014192" cy="1613777"/>
            </a:xfrm>
            <a:custGeom>
              <a:avLst/>
              <a:gdLst>
                <a:gd name="connsiteX0" fmla="*/ 566693 w 1133385"/>
                <a:gd name="connsiteY0" fmla="*/ 0 h 2267525"/>
                <a:gd name="connsiteX1" fmla="*/ 566693 w 1133385"/>
                <a:gd name="connsiteY1" fmla="*/ 1131138 h 2267525"/>
                <a:gd name="connsiteX2" fmla="*/ 566692 w 1133385"/>
                <a:gd name="connsiteY2" fmla="*/ 1131138 h 2267525"/>
                <a:gd name="connsiteX3" fmla="*/ 566692 w 1133385"/>
                <a:gd name="connsiteY3" fmla="*/ 1 h 2267525"/>
                <a:gd name="connsiteX4" fmla="*/ 18203 w 1133385"/>
                <a:gd name="connsiteY4" fmla="*/ 1677464 h 2267525"/>
                <a:gd name="connsiteX5" fmla="*/ 43999 w 1133385"/>
                <a:gd name="connsiteY5" fmla="*/ 1796994 h 2267525"/>
                <a:gd name="connsiteX6" fmla="*/ 45587 w 1133385"/>
                <a:gd name="connsiteY6" fmla="*/ 1813830 h 2267525"/>
                <a:gd name="connsiteX7" fmla="*/ 566411 w 1133385"/>
                <a:gd name="connsiteY7" fmla="*/ 2267525 h 2267525"/>
                <a:gd name="connsiteX8" fmla="*/ 1087235 w 1133385"/>
                <a:gd name="connsiteY8" fmla="*/ 1813830 h 2267525"/>
                <a:gd name="connsiteX9" fmla="*/ 1088386 w 1133385"/>
                <a:gd name="connsiteY9" fmla="*/ 1801626 h 2267525"/>
                <a:gd name="connsiteX10" fmla="*/ 1115182 w 1133385"/>
                <a:gd name="connsiteY10" fmla="*/ 1677463 h 2267525"/>
                <a:gd name="connsiteX11" fmla="*/ 566693 w 1133385"/>
                <a:gd name="connsiteY11" fmla="*/ 0 h 226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33385" h="2267525">
                  <a:moveTo>
                    <a:pt x="566693" y="0"/>
                  </a:moveTo>
                  <a:lnTo>
                    <a:pt x="566693" y="1131138"/>
                  </a:lnTo>
                  <a:lnTo>
                    <a:pt x="566692" y="1131138"/>
                  </a:lnTo>
                  <a:lnTo>
                    <a:pt x="566692" y="1"/>
                  </a:lnTo>
                  <a:cubicBezTo>
                    <a:pt x="405500" y="571520"/>
                    <a:pt x="-101890" y="945211"/>
                    <a:pt x="18203" y="1677464"/>
                  </a:cubicBezTo>
                  <a:lnTo>
                    <a:pt x="43999" y="1796994"/>
                  </a:lnTo>
                  <a:lnTo>
                    <a:pt x="45587" y="1813830"/>
                  </a:lnTo>
                  <a:cubicBezTo>
                    <a:pt x="95159" y="2072753"/>
                    <a:pt x="309504" y="2267525"/>
                    <a:pt x="566411" y="2267525"/>
                  </a:cubicBezTo>
                  <a:cubicBezTo>
                    <a:pt x="823318" y="2267525"/>
                    <a:pt x="1037663" y="2072753"/>
                    <a:pt x="1087235" y="1813830"/>
                  </a:cubicBezTo>
                  <a:lnTo>
                    <a:pt x="1088386" y="1801626"/>
                  </a:lnTo>
                  <a:lnTo>
                    <a:pt x="1115182" y="1677463"/>
                  </a:lnTo>
                  <a:cubicBezTo>
                    <a:pt x="1235275" y="945210"/>
                    <a:pt x="727885" y="571519"/>
                    <a:pt x="566693" y="0"/>
                  </a:cubicBezTo>
                  <a:close/>
                </a:path>
              </a:pathLst>
            </a:custGeom>
            <a:solidFill>
              <a:srgbClr val="0091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674ADB20-1D26-4C5C-A88C-04034D27B1BF}"/>
                </a:ext>
              </a:extLst>
            </p:cNvPr>
            <p:cNvSpPr/>
            <p:nvPr/>
          </p:nvSpPr>
          <p:spPr>
            <a:xfrm flipH="1">
              <a:off x="3685343" y="646514"/>
              <a:ext cx="932908" cy="805597"/>
            </a:xfrm>
            <a:custGeom>
              <a:avLst/>
              <a:gdLst>
                <a:gd name="connsiteX0" fmla="*/ 466454 w 932908"/>
                <a:gd name="connsiteY0" fmla="*/ 1 h 805597"/>
                <a:gd name="connsiteX1" fmla="*/ 12811 w 932908"/>
                <a:gd name="connsiteY1" fmla="*/ 767946 h 805597"/>
                <a:gd name="connsiteX2" fmla="*/ 0 w 932908"/>
                <a:gd name="connsiteY2" fmla="*/ 805597 h 805597"/>
                <a:gd name="connsiteX3" fmla="*/ 113475 w 932908"/>
                <a:gd name="connsiteY3" fmla="*/ 753452 h 805597"/>
                <a:gd name="connsiteX4" fmla="*/ 283696 w 932908"/>
                <a:gd name="connsiteY4" fmla="*/ 708717 h 805597"/>
                <a:gd name="connsiteX5" fmla="*/ 466454 w 932908"/>
                <a:gd name="connsiteY5" fmla="*/ 693119 h 805597"/>
                <a:gd name="connsiteX6" fmla="*/ 466455 w 932908"/>
                <a:gd name="connsiteY6" fmla="*/ 0 h 805597"/>
                <a:gd name="connsiteX7" fmla="*/ 466455 w 932908"/>
                <a:gd name="connsiteY7" fmla="*/ 693119 h 805597"/>
                <a:gd name="connsiteX8" fmla="*/ 649212 w 932908"/>
                <a:gd name="connsiteY8" fmla="*/ 708717 h 805597"/>
                <a:gd name="connsiteX9" fmla="*/ 819434 w 932908"/>
                <a:gd name="connsiteY9" fmla="*/ 753452 h 805597"/>
                <a:gd name="connsiteX10" fmla="*/ 932908 w 932908"/>
                <a:gd name="connsiteY10" fmla="*/ 805597 h 805597"/>
                <a:gd name="connsiteX11" fmla="*/ 920098 w 932908"/>
                <a:gd name="connsiteY11" fmla="*/ 767946 h 805597"/>
                <a:gd name="connsiteX12" fmla="*/ 466455 w 932908"/>
                <a:gd name="connsiteY12" fmla="*/ 0 h 805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32908" h="805597">
                  <a:moveTo>
                    <a:pt x="466454" y="1"/>
                  </a:moveTo>
                  <a:cubicBezTo>
                    <a:pt x="367289" y="279638"/>
                    <a:pt x="121700" y="492729"/>
                    <a:pt x="12811" y="767946"/>
                  </a:cubicBezTo>
                  <a:lnTo>
                    <a:pt x="0" y="805597"/>
                  </a:lnTo>
                  <a:lnTo>
                    <a:pt x="113475" y="753452"/>
                  </a:lnTo>
                  <a:cubicBezTo>
                    <a:pt x="167720" y="734027"/>
                    <a:pt x="224664" y="718944"/>
                    <a:pt x="283696" y="708717"/>
                  </a:cubicBezTo>
                  <a:lnTo>
                    <a:pt x="466454" y="693119"/>
                  </a:lnTo>
                  <a:close/>
                  <a:moveTo>
                    <a:pt x="466455" y="0"/>
                  </a:moveTo>
                  <a:lnTo>
                    <a:pt x="466455" y="693119"/>
                  </a:lnTo>
                  <a:lnTo>
                    <a:pt x="649212" y="708717"/>
                  </a:lnTo>
                  <a:cubicBezTo>
                    <a:pt x="708245" y="718944"/>
                    <a:pt x="765188" y="734027"/>
                    <a:pt x="819434" y="753452"/>
                  </a:cubicBezTo>
                  <a:lnTo>
                    <a:pt x="932908" y="805597"/>
                  </a:lnTo>
                  <a:lnTo>
                    <a:pt x="920098" y="767946"/>
                  </a:lnTo>
                  <a:cubicBezTo>
                    <a:pt x="811209" y="492728"/>
                    <a:pt x="565620" y="279637"/>
                    <a:pt x="466455" y="0"/>
                  </a:cubicBezTo>
                  <a:close/>
                </a:path>
              </a:pathLst>
            </a:custGeom>
            <a:solidFill>
              <a:srgbClr val="02A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67AC9C68-DDB1-4719-9BA4-E69DDE98A41C}"/>
                </a:ext>
              </a:extLst>
            </p:cNvPr>
            <p:cNvSpPr/>
            <p:nvPr/>
          </p:nvSpPr>
          <p:spPr>
            <a:xfrm flipH="1">
              <a:off x="3957411" y="634423"/>
              <a:ext cx="388771" cy="349501"/>
            </a:xfrm>
            <a:custGeom>
              <a:avLst/>
              <a:gdLst>
                <a:gd name="connsiteX0" fmla="*/ 189977 w 388771"/>
                <a:gd name="connsiteY0" fmla="*/ 1 h 349501"/>
                <a:gd name="connsiteX1" fmla="*/ 92573 w 388771"/>
                <a:gd name="connsiteY1" fmla="*/ 199262 h 349501"/>
                <a:gd name="connsiteX2" fmla="*/ 0 w 388771"/>
                <a:gd name="connsiteY2" fmla="*/ 336438 h 349501"/>
                <a:gd name="connsiteX3" fmla="*/ 33616 w 388771"/>
                <a:gd name="connsiteY3" fmla="*/ 326507 h 349501"/>
                <a:gd name="connsiteX4" fmla="*/ 172276 w 388771"/>
                <a:gd name="connsiteY4" fmla="*/ 313204 h 349501"/>
                <a:gd name="connsiteX5" fmla="*/ 189977 w 388771"/>
                <a:gd name="connsiteY5" fmla="*/ 314902 h 349501"/>
                <a:gd name="connsiteX6" fmla="*/ 189978 w 388771"/>
                <a:gd name="connsiteY6" fmla="*/ 0 h 349501"/>
                <a:gd name="connsiteX7" fmla="*/ 189978 w 388771"/>
                <a:gd name="connsiteY7" fmla="*/ 314902 h 349501"/>
                <a:gd name="connsiteX8" fmla="*/ 310937 w 388771"/>
                <a:gd name="connsiteY8" fmla="*/ 326507 h 349501"/>
                <a:gd name="connsiteX9" fmla="*/ 388771 w 388771"/>
                <a:gd name="connsiteY9" fmla="*/ 349501 h 349501"/>
                <a:gd name="connsiteX10" fmla="*/ 287383 w 388771"/>
                <a:gd name="connsiteY10" fmla="*/ 199261 h 349501"/>
                <a:gd name="connsiteX11" fmla="*/ 189978 w 388771"/>
                <a:gd name="connsiteY11" fmla="*/ 0 h 34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8771" h="349501">
                  <a:moveTo>
                    <a:pt x="189977" y="1"/>
                  </a:moveTo>
                  <a:cubicBezTo>
                    <a:pt x="165186" y="69910"/>
                    <a:pt x="131243" y="135660"/>
                    <a:pt x="92573" y="199262"/>
                  </a:cubicBezTo>
                  <a:lnTo>
                    <a:pt x="0" y="336438"/>
                  </a:lnTo>
                  <a:lnTo>
                    <a:pt x="33616" y="326507"/>
                  </a:lnTo>
                  <a:cubicBezTo>
                    <a:pt x="78404" y="317785"/>
                    <a:pt x="124778" y="313204"/>
                    <a:pt x="172276" y="313204"/>
                  </a:cubicBezTo>
                  <a:lnTo>
                    <a:pt x="189977" y="314902"/>
                  </a:lnTo>
                  <a:close/>
                  <a:moveTo>
                    <a:pt x="189978" y="0"/>
                  </a:moveTo>
                  <a:lnTo>
                    <a:pt x="189978" y="314902"/>
                  </a:lnTo>
                  <a:lnTo>
                    <a:pt x="310937" y="326507"/>
                  </a:lnTo>
                  <a:lnTo>
                    <a:pt x="388771" y="349501"/>
                  </a:lnTo>
                  <a:lnTo>
                    <a:pt x="287383" y="199261"/>
                  </a:lnTo>
                  <a:cubicBezTo>
                    <a:pt x="248712" y="135659"/>
                    <a:pt x="214769" y="69909"/>
                    <a:pt x="189978" y="0"/>
                  </a:cubicBezTo>
                  <a:close/>
                </a:path>
              </a:pathLst>
            </a:custGeom>
            <a:solidFill>
              <a:srgbClr val="08B5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4071962-D040-4341-91E6-160C3C64E45C}"/>
              </a:ext>
            </a:extLst>
          </p:cNvPr>
          <p:cNvGrpSpPr/>
          <p:nvPr/>
        </p:nvGrpSpPr>
        <p:grpSpPr>
          <a:xfrm rot="8659024">
            <a:off x="7893837" y="4589741"/>
            <a:ext cx="535391" cy="851911"/>
            <a:chOff x="3644701" y="634423"/>
            <a:chExt cx="1014192" cy="1613777"/>
          </a:xfrm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8517F02B-0366-4C0F-ADDD-7083F8503868}"/>
                </a:ext>
              </a:extLst>
            </p:cNvPr>
            <p:cNvSpPr/>
            <p:nvPr/>
          </p:nvSpPr>
          <p:spPr>
            <a:xfrm flipH="1">
              <a:off x="3644701" y="634423"/>
              <a:ext cx="1014192" cy="1613777"/>
            </a:xfrm>
            <a:custGeom>
              <a:avLst/>
              <a:gdLst>
                <a:gd name="connsiteX0" fmla="*/ 566693 w 1133385"/>
                <a:gd name="connsiteY0" fmla="*/ 0 h 2267525"/>
                <a:gd name="connsiteX1" fmla="*/ 566693 w 1133385"/>
                <a:gd name="connsiteY1" fmla="*/ 1131138 h 2267525"/>
                <a:gd name="connsiteX2" fmla="*/ 566692 w 1133385"/>
                <a:gd name="connsiteY2" fmla="*/ 1131138 h 2267525"/>
                <a:gd name="connsiteX3" fmla="*/ 566692 w 1133385"/>
                <a:gd name="connsiteY3" fmla="*/ 1 h 2267525"/>
                <a:gd name="connsiteX4" fmla="*/ 18203 w 1133385"/>
                <a:gd name="connsiteY4" fmla="*/ 1677464 h 2267525"/>
                <a:gd name="connsiteX5" fmla="*/ 43999 w 1133385"/>
                <a:gd name="connsiteY5" fmla="*/ 1796994 h 2267525"/>
                <a:gd name="connsiteX6" fmla="*/ 45587 w 1133385"/>
                <a:gd name="connsiteY6" fmla="*/ 1813830 h 2267525"/>
                <a:gd name="connsiteX7" fmla="*/ 566411 w 1133385"/>
                <a:gd name="connsiteY7" fmla="*/ 2267525 h 2267525"/>
                <a:gd name="connsiteX8" fmla="*/ 1087235 w 1133385"/>
                <a:gd name="connsiteY8" fmla="*/ 1813830 h 2267525"/>
                <a:gd name="connsiteX9" fmla="*/ 1088386 w 1133385"/>
                <a:gd name="connsiteY9" fmla="*/ 1801626 h 2267525"/>
                <a:gd name="connsiteX10" fmla="*/ 1115182 w 1133385"/>
                <a:gd name="connsiteY10" fmla="*/ 1677463 h 2267525"/>
                <a:gd name="connsiteX11" fmla="*/ 566693 w 1133385"/>
                <a:gd name="connsiteY11" fmla="*/ 0 h 226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33385" h="2267525">
                  <a:moveTo>
                    <a:pt x="566693" y="0"/>
                  </a:moveTo>
                  <a:lnTo>
                    <a:pt x="566693" y="1131138"/>
                  </a:lnTo>
                  <a:lnTo>
                    <a:pt x="566692" y="1131138"/>
                  </a:lnTo>
                  <a:lnTo>
                    <a:pt x="566692" y="1"/>
                  </a:lnTo>
                  <a:cubicBezTo>
                    <a:pt x="405500" y="571520"/>
                    <a:pt x="-101890" y="945211"/>
                    <a:pt x="18203" y="1677464"/>
                  </a:cubicBezTo>
                  <a:lnTo>
                    <a:pt x="43999" y="1796994"/>
                  </a:lnTo>
                  <a:lnTo>
                    <a:pt x="45587" y="1813830"/>
                  </a:lnTo>
                  <a:cubicBezTo>
                    <a:pt x="95159" y="2072753"/>
                    <a:pt x="309504" y="2267525"/>
                    <a:pt x="566411" y="2267525"/>
                  </a:cubicBezTo>
                  <a:cubicBezTo>
                    <a:pt x="823318" y="2267525"/>
                    <a:pt x="1037663" y="2072753"/>
                    <a:pt x="1087235" y="1813830"/>
                  </a:cubicBezTo>
                  <a:lnTo>
                    <a:pt x="1088386" y="1801626"/>
                  </a:lnTo>
                  <a:lnTo>
                    <a:pt x="1115182" y="1677463"/>
                  </a:lnTo>
                  <a:cubicBezTo>
                    <a:pt x="1235275" y="945210"/>
                    <a:pt x="727885" y="571519"/>
                    <a:pt x="566693" y="0"/>
                  </a:cubicBezTo>
                  <a:close/>
                </a:path>
              </a:pathLst>
            </a:custGeom>
            <a:solidFill>
              <a:srgbClr val="0091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1B131CC3-65A8-49A2-A46B-942083AFE797}"/>
                </a:ext>
              </a:extLst>
            </p:cNvPr>
            <p:cNvSpPr/>
            <p:nvPr/>
          </p:nvSpPr>
          <p:spPr>
            <a:xfrm flipH="1">
              <a:off x="3685343" y="646514"/>
              <a:ext cx="932908" cy="805597"/>
            </a:xfrm>
            <a:custGeom>
              <a:avLst/>
              <a:gdLst>
                <a:gd name="connsiteX0" fmla="*/ 466454 w 932908"/>
                <a:gd name="connsiteY0" fmla="*/ 1 h 805597"/>
                <a:gd name="connsiteX1" fmla="*/ 12811 w 932908"/>
                <a:gd name="connsiteY1" fmla="*/ 767946 h 805597"/>
                <a:gd name="connsiteX2" fmla="*/ 0 w 932908"/>
                <a:gd name="connsiteY2" fmla="*/ 805597 h 805597"/>
                <a:gd name="connsiteX3" fmla="*/ 113475 w 932908"/>
                <a:gd name="connsiteY3" fmla="*/ 753452 h 805597"/>
                <a:gd name="connsiteX4" fmla="*/ 283696 w 932908"/>
                <a:gd name="connsiteY4" fmla="*/ 708717 h 805597"/>
                <a:gd name="connsiteX5" fmla="*/ 466454 w 932908"/>
                <a:gd name="connsiteY5" fmla="*/ 693119 h 805597"/>
                <a:gd name="connsiteX6" fmla="*/ 466455 w 932908"/>
                <a:gd name="connsiteY6" fmla="*/ 0 h 805597"/>
                <a:gd name="connsiteX7" fmla="*/ 466455 w 932908"/>
                <a:gd name="connsiteY7" fmla="*/ 693119 h 805597"/>
                <a:gd name="connsiteX8" fmla="*/ 649212 w 932908"/>
                <a:gd name="connsiteY8" fmla="*/ 708717 h 805597"/>
                <a:gd name="connsiteX9" fmla="*/ 819434 w 932908"/>
                <a:gd name="connsiteY9" fmla="*/ 753452 h 805597"/>
                <a:gd name="connsiteX10" fmla="*/ 932908 w 932908"/>
                <a:gd name="connsiteY10" fmla="*/ 805597 h 805597"/>
                <a:gd name="connsiteX11" fmla="*/ 920098 w 932908"/>
                <a:gd name="connsiteY11" fmla="*/ 767946 h 805597"/>
                <a:gd name="connsiteX12" fmla="*/ 466455 w 932908"/>
                <a:gd name="connsiteY12" fmla="*/ 0 h 805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32908" h="805597">
                  <a:moveTo>
                    <a:pt x="466454" y="1"/>
                  </a:moveTo>
                  <a:cubicBezTo>
                    <a:pt x="367289" y="279638"/>
                    <a:pt x="121700" y="492729"/>
                    <a:pt x="12811" y="767946"/>
                  </a:cubicBezTo>
                  <a:lnTo>
                    <a:pt x="0" y="805597"/>
                  </a:lnTo>
                  <a:lnTo>
                    <a:pt x="113475" y="753452"/>
                  </a:lnTo>
                  <a:cubicBezTo>
                    <a:pt x="167720" y="734027"/>
                    <a:pt x="224664" y="718944"/>
                    <a:pt x="283696" y="708717"/>
                  </a:cubicBezTo>
                  <a:lnTo>
                    <a:pt x="466454" y="693119"/>
                  </a:lnTo>
                  <a:close/>
                  <a:moveTo>
                    <a:pt x="466455" y="0"/>
                  </a:moveTo>
                  <a:lnTo>
                    <a:pt x="466455" y="693119"/>
                  </a:lnTo>
                  <a:lnTo>
                    <a:pt x="649212" y="708717"/>
                  </a:lnTo>
                  <a:cubicBezTo>
                    <a:pt x="708245" y="718944"/>
                    <a:pt x="765188" y="734027"/>
                    <a:pt x="819434" y="753452"/>
                  </a:cubicBezTo>
                  <a:lnTo>
                    <a:pt x="932908" y="805597"/>
                  </a:lnTo>
                  <a:lnTo>
                    <a:pt x="920098" y="767946"/>
                  </a:lnTo>
                  <a:cubicBezTo>
                    <a:pt x="811209" y="492728"/>
                    <a:pt x="565620" y="279637"/>
                    <a:pt x="466455" y="0"/>
                  </a:cubicBezTo>
                  <a:close/>
                </a:path>
              </a:pathLst>
            </a:custGeom>
            <a:solidFill>
              <a:srgbClr val="02A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2C915197-3E09-4B9B-AFDE-48AB79B983ED}"/>
                </a:ext>
              </a:extLst>
            </p:cNvPr>
            <p:cNvSpPr/>
            <p:nvPr/>
          </p:nvSpPr>
          <p:spPr>
            <a:xfrm flipH="1">
              <a:off x="3957411" y="634423"/>
              <a:ext cx="388771" cy="349501"/>
            </a:xfrm>
            <a:custGeom>
              <a:avLst/>
              <a:gdLst>
                <a:gd name="connsiteX0" fmla="*/ 189977 w 388771"/>
                <a:gd name="connsiteY0" fmla="*/ 1 h 349501"/>
                <a:gd name="connsiteX1" fmla="*/ 92573 w 388771"/>
                <a:gd name="connsiteY1" fmla="*/ 199262 h 349501"/>
                <a:gd name="connsiteX2" fmla="*/ 0 w 388771"/>
                <a:gd name="connsiteY2" fmla="*/ 336438 h 349501"/>
                <a:gd name="connsiteX3" fmla="*/ 33616 w 388771"/>
                <a:gd name="connsiteY3" fmla="*/ 326507 h 349501"/>
                <a:gd name="connsiteX4" fmla="*/ 172276 w 388771"/>
                <a:gd name="connsiteY4" fmla="*/ 313204 h 349501"/>
                <a:gd name="connsiteX5" fmla="*/ 189977 w 388771"/>
                <a:gd name="connsiteY5" fmla="*/ 314902 h 349501"/>
                <a:gd name="connsiteX6" fmla="*/ 189978 w 388771"/>
                <a:gd name="connsiteY6" fmla="*/ 0 h 349501"/>
                <a:gd name="connsiteX7" fmla="*/ 189978 w 388771"/>
                <a:gd name="connsiteY7" fmla="*/ 314902 h 349501"/>
                <a:gd name="connsiteX8" fmla="*/ 310937 w 388771"/>
                <a:gd name="connsiteY8" fmla="*/ 326507 h 349501"/>
                <a:gd name="connsiteX9" fmla="*/ 388771 w 388771"/>
                <a:gd name="connsiteY9" fmla="*/ 349501 h 349501"/>
                <a:gd name="connsiteX10" fmla="*/ 287383 w 388771"/>
                <a:gd name="connsiteY10" fmla="*/ 199261 h 349501"/>
                <a:gd name="connsiteX11" fmla="*/ 189978 w 388771"/>
                <a:gd name="connsiteY11" fmla="*/ 0 h 34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8771" h="349501">
                  <a:moveTo>
                    <a:pt x="189977" y="1"/>
                  </a:moveTo>
                  <a:cubicBezTo>
                    <a:pt x="165186" y="69910"/>
                    <a:pt x="131243" y="135660"/>
                    <a:pt x="92573" y="199262"/>
                  </a:cubicBezTo>
                  <a:lnTo>
                    <a:pt x="0" y="336438"/>
                  </a:lnTo>
                  <a:lnTo>
                    <a:pt x="33616" y="326507"/>
                  </a:lnTo>
                  <a:cubicBezTo>
                    <a:pt x="78404" y="317785"/>
                    <a:pt x="124778" y="313204"/>
                    <a:pt x="172276" y="313204"/>
                  </a:cubicBezTo>
                  <a:lnTo>
                    <a:pt x="189977" y="314902"/>
                  </a:lnTo>
                  <a:close/>
                  <a:moveTo>
                    <a:pt x="189978" y="0"/>
                  </a:moveTo>
                  <a:lnTo>
                    <a:pt x="189978" y="314902"/>
                  </a:lnTo>
                  <a:lnTo>
                    <a:pt x="310937" y="326507"/>
                  </a:lnTo>
                  <a:lnTo>
                    <a:pt x="388771" y="349501"/>
                  </a:lnTo>
                  <a:lnTo>
                    <a:pt x="287383" y="199261"/>
                  </a:lnTo>
                  <a:cubicBezTo>
                    <a:pt x="248712" y="135659"/>
                    <a:pt x="214769" y="69909"/>
                    <a:pt x="189978" y="0"/>
                  </a:cubicBezTo>
                  <a:close/>
                </a:path>
              </a:pathLst>
            </a:custGeom>
            <a:solidFill>
              <a:srgbClr val="08B5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0F41939-4C02-4534-BD78-6E08EEE34CA5}"/>
              </a:ext>
            </a:extLst>
          </p:cNvPr>
          <p:cNvGrpSpPr/>
          <p:nvPr/>
        </p:nvGrpSpPr>
        <p:grpSpPr>
          <a:xfrm rot="2793101">
            <a:off x="7785684" y="2772915"/>
            <a:ext cx="760005" cy="1209315"/>
            <a:chOff x="3644701" y="634423"/>
            <a:chExt cx="1014192" cy="1613777"/>
          </a:xfrm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28878622-72E6-4C9A-8B1A-C40CF8A0C026}"/>
                </a:ext>
              </a:extLst>
            </p:cNvPr>
            <p:cNvSpPr/>
            <p:nvPr/>
          </p:nvSpPr>
          <p:spPr>
            <a:xfrm flipH="1">
              <a:off x="3644701" y="634423"/>
              <a:ext cx="1014192" cy="1613777"/>
            </a:xfrm>
            <a:custGeom>
              <a:avLst/>
              <a:gdLst>
                <a:gd name="connsiteX0" fmla="*/ 566693 w 1133385"/>
                <a:gd name="connsiteY0" fmla="*/ 0 h 2267525"/>
                <a:gd name="connsiteX1" fmla="*/ 566693 w 1133385"/>
                <a:gd name="connsiteY1" fmla="*/ 1131138 h 2267525"/>
                <a:gd name="connsiteX2" fmla="*/ 566692 w 1133385"/>
                <a:gd name="connsiteY2" fmla="*/ 1131138 h 2267525"/>
                <a:gd name="connsiteX3" fmla="*/ 566692 w 1133385"/>
                <a:gd name="connsiteY3" fmla="*/ 1 h 2267525"/>
                <a:gd name="connsiteX4" fmla="*/ 18203 w 1133385"/>
                <a:gd name="connsiteY4" fmla="*/ 1677464 h 2267525"/>
                <a:gd name="connsiteX5" fmla="*/ 43999 w 1133385"/>
                <a:gd name="connsiteY5" fmla="*/ 1796994 h 2267525"/>
                <a:gd name="connsiteX6" fmla="*/ 45587 w 1133385"/>
                <a:gd name="connsiteY6" fmla="*/ 1813830 h 2267525"/>
                <a:gd name="connsiteX7" fmla="*/ 566411 w 1133385"/>
                <a:gd name="connsiteY7" fmla="*/ 2267525 h 2267525"/>
                <a:gd name="connsiteX8" fmla="*/ 1087235 w 1133385"/>
                <a:gd name="connsiteY8" fmla="*/ 1813830 h 2267525"/>
                <a:gd name="connsiteX9" fmla="*/ 1088386 w 1133385"/>
                <a:gd name="connsiteY9" fmla="*/ 1801626 h 2267525"/>
                <a:gd name="connsiteX10" fmla="*/ 1115182 w 1133385"/>
                <a:gd name="connsiteY10" fmla="*/ 1677463 h 2267525"/>
                <a:gd name="connsiteX11" fmla="*/ 566693 w 1133385"/>
                <a:gd name="connsiteY11" fmla="*/ 0 h 226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33385" h="2267525">
                  <a:moveTo>
                    <a:pt x="566693" y="0"/>
                  </a:moveTo>
                  <a:lnTo>
                    <a:pt x="566693" y="1131138"/>
                  </a:lnTo>
                  <a:lnTo>
                    <a:pt x="566692" y="1131138"/>
                  </a:lnTo>
                  <a:lnTo>
                    <a:pt x="566692" y="1"/>
                  </a:lnTo>
                  <a:cubicBezTo>
                    <a:pt x="405500" y="571520"/>
                    <a:pt x="-101890" y="945211"/>
                    <a:pt x="18203" y="1677464"/>
                  </a:cubicBezTo>
                  <a:lnTo>
                    <a:pt x="43999" y="1796994"/>
                  </a:lnTo>
                  <a:lnTo>
                    <a:pt x="45587" y="1813830"/>
                  </a:lnTo>
                  <a:cubicBezTo>
                    <a:pt x="95159" y="2072753"/>
                    <a:pt x="309504" y="2267525"/>
                    <a:pt x="566411" y="2267525"/>
                  </a:cubicBezTo>
                  <a:cubicBezTo>
                    <a:pt x="823318" y="2267525"/>
                    <a:pt x="1037663" y="2072753"/>
                    <a:pt x="1087235" y="1813830"/>
                  </a:cubicBezTo>
                  <a:lnTo>
                    <a:pt x="1088386" y="1801626"/>
                  </a:lnTo>
                  <a:lnTo>
                    <a:pt x="1115182" y="1677463"/>
                  </a:lnTo>
                  <a:cubicBezTo>
                    <a:pt x="1235275" y="945210"/>
                    <a:pt x="727885" y="571519"/>
                    <a:pt x="566693" y="0"/>
                  </a:cubicBezTo>
                  <a:close/>
                </a:path>
              </a:pathLst>
            </a:custGeom>
            <a:solidFill>
              <a:srgbClr val="0091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C4087BE3-A08B-4A54-95F8-43B24EC79C9F}"/>
                </a:ext>
              </a:extLst>
            </p:cNvPr>
            <p:cNvSpPr/>
            <p:nvPr/>
          </p:nvSpPr>
          <p:spPr>
            <a:xfrm flipH="1">
              <a:off x="3685343" y="646514"/>
              <a:ext cx="932908" cy="805597"/>
            </a:xfrm>
            <a:custGeom>
              <a:avLst/>
              <a:gdLst>
                <a:gd name="connsiteX0" fmla="*/ 466454 w 932908"/>
                <a:gd name="connsiteY0" fmla="*/ 1 h 805597"/>
                <a:gd name="connsiteX1" fmla="*/ 12811 w 932908"/>
                <a:gd name="connsiteY1" fmla="*/ 767946 h 805597"/>
                <a:gd name="connsiteX2" fmla="*/ 0 w 932908"/>
                <a:gd name="connsiteY2" fmla="*/ 805597 h 805597"/>
                <a:gd name="connsiteX3" fmla="*/ 113475 w 932908"/>
                <a:gd name="connsiteY3" fmla="*/ 753452 h 805597"/>
                <a:gd name="connsiteX4" fmla="*/ 283696 w 932908"/>
                <a:gd name="connsiteY4" fmla="*/ 708717 h 805597"/>
                <a:gd name="connsiteX5" fmla="*/ 466454 w 932908"/>
                <a:gd name="connsiteY5" fmla="*/ 693119 h 805597"/>
                <a:gd name="connsiteX6" fmla="*/ 466455 w 932908"/>
                <a:gd name="connsiteY6" fmla="*/ 0 h 805597"/>
                <a:gd name="connsiteX7" fmla="*/ 466455 w 932908"/>
                <a:gd name="connsiteY7" fmla="*/ 693119 h 805597"/>
                <a:gd name="connsiteX8" fmla="*/ 649212 w 932908"/>
                <a:gd name="connsiteY8" fmla="*/ 708717 h 805597"/>
                <a:gd name="connsiteX9" fmla="*/ 819434 w 932908"/>
                <a:gd name="connsiteY9" fmla="*/ 753452 h 805597"/>
                <a:gd name="connsiteX10" fmla="*/ 932908 w 932908"/>
                <a:gd name="connsiteY10" fmla="*/ 805597 h 805597"/>
                <a:gd name="connsiteX11" fmla="*/ 920098 w 932908"/>
                <a:gd name="connsiteY11" fmla="*/ 767946 h 805597"/>
                <a:gd name="connsiteX12" fmla="*/ 466455 w 932908"/>
                <a:gd name="connsiteY12" fmla="*/ 0 h 805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32908" h="805597">
                  <a:moveTo>
                    <a:pt x="466454" y="1"/>
                  </a:moveTo>
                  <a:cubicBezTo>
                    <a:pt x="367289" y="279638"/>
                    <a:pt x="121700" y="492729"/>
                    <a:pt x="12811" y="767946"/>
                  </a:cubicBezTo>
                  <a:lnTo>
                    <a:pt x="0" y="805597"/>
                  </a:lnTo>
                  <a:lnTo>
                    <a:pt x="113475" y="753452"/>
                  </a:lnTo>
                  <a:cubicBezTo>
                    <a:pt x="167720" y="734027"/>
                    <a:pt x="224664" y="718944"/>
                    <a:pt x="283696" y="708717"/>
                  </a:cubicBezTo>
                  <a:lnTo>
                    <a:pt x="466454" y="693119"/>
                  </a:lnTo>
                  <a:close/>
                  <a:moveTo>
                    <a:pt x="466455" y="0"/>
                  </a:moveTo>
                  <a:lnTo>
                    <a:pt x="466455" y="693119"/>
                  </a:lnTo>
                  <a:lnTo>
                    <a:pt x="649212" y="708717"/>
                  </a:lnTo>
                  <a:cubicBezTo>
                    <a:pt x="708245" y="718944"/>
                    <a:pt x="765188" y="734027"/>
                    <a:pt x="819434" y="753452"/>
                  </a:cubicBezTo>
                  <a:lnTo>
                    <a:pt x="932908" y="805597"/>
                  </a:lnTo>
                  <a:lnTo>
                    <a:pt x="920098" y="767946"/>
                  </a:lnTo>
                  <a:cubicBezTo>
                    <a:pt x="811209" y="492728"/>
                    <a:pt x="565620" y="279637"/>
                    <a:pt x="466455" y="0"/>
                  </a:cubicBezTo>
                  <a:close/>
                </a:path>
              </a:pathLst>
            </a:custGeom>
            <a:solidFill>
              <a:srgbClr val="02A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5F5FF81-F82A-4842-A24F-BD73F42AEA1D}"/>
                </a:ext>
              </a:extLst>
            </p:cNvPr>
            <p:cNvSpPr/>
            <p:nvPr/>
          </p:nvSpPr>
          <p:spPr>
            <a:xfrm flipH="1">
              <a:off x="3957411" y="634423"/>
              <a:ext cx="388771" cy="349501"/>
            </a:xfrm>
            <a:custGeom>
              <a:avLst/>
              <a:gdLst>
                <a:gd name="connsiteX0" fmla="*/ 189977 w 388771"/>
                <a:gd name="connsiteY0" fmla="*/ 1 h 349501"/>
                <a:gd name="connsiteX1" fmla="*/ 92573 w 388771"/>
                <a:gd name="connsiteY1" fmla="*/ 199262 h 349501"/>
                <a:gd name="connsiteX2" fmla="*/ 0 w 388771"/>
                <a:gd name="connsiteY2" fmla="*/ 336438 h 349501"/>
                <a:gd name="connsiteX3" fmla="*/ 33616 w 388771"/>
                <a:gd name="connsiteY3" fmla="*/ 326507 h 349501"/>
                <a:gd name="connsiteX4" fmla="*/ 172276 w 388771"/>
                <a:gd name="connsiteY4" fmla="*/ 313204 h 349501"/>
                <a:gd name="connsiteX5" fmla="*/ 189977 w 388771"/>
                <a:gd name="connsiteY5" fmla="*/ 314902 h 349501"/>
                <a:gd name="connsiteX6" fmla="*/ 189978 w 388771"/>
                <a:gd name="connsiteY6" fmla="*/ 0 h 349501"/>
                <a:gd name="connsiteX7" fmla="*/ 189978 w 388771"/>
                <a:gd name="connsiteY7" fmla="*/ 314902 h 349501"/>
                <a:gd name="connsiteX8" fmla="*/ 310937 w 388771"/>
                <a:gd name="connsiteY8" fmla="*/ 326507 h 349501"/>
                <a:gd name="connsiteX9" fmla="*/ 388771 w 388771"/>
                <a:gd name="connsiteY9" fmla="*/ 349501 h 349501"/>
                <a:gd name="connsiteX10" fmla="*/ 287383 w 388771"/>
                <a:gd name="connsiteY10" fmla="*/ 199261 h 349501"/>
                <a:gd name="connsiteX11" fmla="*/ 189978 w 388771"/>
                <a:gd name="connsiteY11" fmla="*/ 0 h 34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8771" h="349501">
                  <a:moveTo>
                    <a:pt x="189977" y="1"/>
                  </a:moveTo>
                  <a:cubicBezTo>
                    <a:pt x="165186" y="69910"/>
                    <a:pt x="131243" y="135660"/>
                    <a:pt x="92573" y="199262"/>
                  </a:cubicBezTo>
                  <a:lnTo>
                    <a:pt x="0" y="336438"/>
                  </a:lnTo>
                  <a:lnTo>
                    <a:pt x="33616" y="326507"/>
                  </a:lnTo>
                  <a:cubicBezTo>
                    <a:pt x="78404" y="317785"/>
                    <a:pt x="124778" y="313204"/>
                    <a:pt x="172276" y="313204"/>
                  </a:cubicBezTo>
                  <a:lnTo>
                    <a:pt x="189977" y="314902"/>
                  </a:lnTo>
                  <a:close/>
                  <a:moveTo>
                    <a:pt x="189978" y="0"/>
                  </a:moveTo>
                  <a:lnTo>
                    <a:pt x="189978" y="314902"/>
                  </a:lnTo>
                  <a:lnTo>
                    <a:pt x="310937" y="326507"/>
                  </a:lnTo>
                  <a:lnTo>
                    <a:pt x="388771" y="349501"/>
                  </a:lnTo>
                  <a:lnTo>
                    <a:pt x="287383" y="199261"/>
                  </a:lnTo>
                  <a:cubicBezTo>
                    <a:pt x="248712" y="135659"/>
                    <a:pt x="214769" y="69909"/>
                    <a:pt x="189978" y="0"/>
                  </a:cubicBezTo>
                  <a:close/>
                </a:path>
              </a:pathLst>
            </a:custGeom>
            <a:solidFill>
              <a:srgbClr val="08B5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86497B8-5E31-4761-92E6-9788CC95C027}"/>
              </a:ext>
            </a:extLst>
          </p:cNvPr>
          <p:cNvGrpSpPr/>
          <p:nvPr/>
        </p:nvGrpSpPr>
        <p:grpSpPr>
          <a:xfrm rot="3765774">
            <a:off x="10557964" y="3477350"/>
            <a:ext cx="535391" cy="851911"/>
            <a:chOff x="3644701" y="634423"/>
            <a:chExt cx="1014192" cy="1613777"/>
          </a:xfrm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D763CBC-A30A-46A5-9DD9-FBD63F5F9B64}"/>
                </a:ext>
              </a:extLst>
            </p:cNvPr>
            <p:cNvSpPr/>
            <p:nvPr/>
          </p:nvSpPr>
          <p:spPr>
            <a:xfrm flipH="1">
              <a:off x="3644701" y="634423"/>
              <a:ext cx="1014192" cy="1613777"/>
            </a:xfrm>
            <a:custGeom>
              <a:avLst/>
              <a:gdLst>
                <a:gd name="connsiteX0" fmla="*/ 566693 w 1133385"/>
                <a:gd name="connsiteY0" fmla="*/ 0 h 2267525"/>
                <a:gd name="connsiteX1" fmla="*/ 566693 w 1133385"/>
                <a:gd name="connsiteY1" fmla="*/ 1131138 h 2267525"/>
                <a:gd name="connsiteX2" fmla="*/ 566692 w 1133385"/>
                <a:gd name="connsiteY2" fmla="*/ 1131138 h 2267525"/>
                <a:gd name="connsiteX3" fmla="*/ 566692 w 1133385"/>
                <a:gd name="connsiteY3" fmla="*/ 1 h 2267525"/>
                <a:gd name="connsiteX4" fmla="*/ 18203 w 1133385"/>
                <a:gd name="connsiteY4" fmla="*/ 1677464 h 2267525"/>
                <a:gd name="connsiteX5" fmla="*/ 43999 w 1133385"/>
                <a:gd name="connsiteY5" fmla="*/ 1796994 h 2267525"/>
                <a:gd name="connsiteX6" fmla="*/ 45587 w 1133385"/>
                <a:gd name="connsiteY6" fmla="*/ 1813830 h 2267525"/>
                <a:gd name="connsiteX7" fmla="*/ 566411 w 1133385"/>
                <a:gd name="connsiteY7" fmla="*/ 2267525 h 2267525"/>
                <a:gd name="connsiteX8" fmla="*/ 1087235 w 1133385"/>
                <a:gd name="connsiteY8" fmla="*/ 1813830 h 2267525"/>
                <a:gd name="connsiteX9" fmla="*/ 1088386 w 1133385"/>
                <a:gd name="connsiteY9" fmla="*/ 1801626 h 2267525"/>
                <a:gd name="connsiteX10" fmla="*/ 1115182 w 1133385"/>
                <a:gd name="connsiteY10" fmla="*/ 1677463 h 2267525"/>
                <a:gd name="connsiteX11" fmla="*/ 566693 w 1133385"/>
                <a:gd name="connsiteY11" fmla="*/ 0 h 226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33385" h="2267525">
                  <a:moveTo>
                    <a:pt x="566693" y="0"/>
                  </a:moveTo>
                  <a:lnTo>
                    <a:pt x="566693" y="1131138"/>
                  </a:lnTo>
                  <a:lnTo>
                    <a:pt x="566692" y="1131138"/>
                  </a:lnTo>
                  <a:lnTo>
                    <a:pt x="566692" y="1"/>
                  </a:lnTo>
                  <a:cubicBezTo>
                    <a:pt x="405500" y="571520"/>
                    <a:pt x="-101890" y="945211"/>
                    <a:pt x="18203" y="1677464"/>
                  </a:cubicBezTo>
                  <a:lnTo>
                    <a:pt x="43999" y="1796994"/>
                  </a:lnTo>
                  <a:lnTo>
                    <a:pt x="45587" y="1813830"/>
                  </a:lnTo>
                  <a:cubicBezTo>
                    <a:pt x="95159" y="2072753"/>
                    <a:pt x="309504" y="2267525"/>
                    <a:pt x="566411" y="2267525"/>
                  </a:cubicBezTo>
                  <a:cubicBezTo>
                    <a:pt x="823318" y="2267525"/>
                    <a:pt x="1037663" y="2072753"/>
                    <a:pt x="1087235" y="1813830"/>
                  </a:cubicBezTo>
                  <a:lnTo>
                    <a:pt x="1088386" y="1801626"/>
                  </a:lnTo>
                  <a:lnTo>
                    <a:pt x="1115182" y="1677463"/>
                  </a:lnTo>
                  <a:cubicBezTo>
                    <a:pt x="1235275" y="945210"/>
                    <a:pt x="727885" y="571519"/>
                    <a:pt x="566693" y="0"/>
                  </a:cubicBezTo>
                  <a:close/>
                </a:path>
              </a:pathLst>
            </a:custGeom>
            <a:solidFill>
              <a:srgbClr val="0091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6E02BA31-9F3D-4509-B404-2C68A3B5FC38}"/>
                </a:ext>
              </a:extLst>
            </p:cNvPr>
            <p:cNvSpPr/>
            <p:nvPr/>
          </p:nvSpPr>
          <p:spPr>
            <a:xfrm flipH="1">
              <a:off x="3685343" y="646514"/>
              <a:ext cx="932908" cy="805597"/>
            </a:xfrm>
            <a:custGeom>
              <a:avLst/>
              <a:gdLst>
                <a:gd name="connsiteX0" fmla="*/ 466454 w 932908"/>
                <a:gd name="connsiteY0" fmla="*/ 1 h 805597"/>
                <a:gd name="connsiteX1" fmla="*/ 12811 w 932908"/>
                <a:gd name="connsiteY1" fmla="*/ 767946 h 805597"/>
                <a:gd name="connsiteX2" fmla="*/ 0 w 932908"/>
                <a:gd name="connsiteY2" fmla="*/ 805597 h 805597"/>
                <a:gd name="connsiteX3" fmla="*/ 113475 w 932908"/>
                <a:gd name="connsiteY3" fmla="*/ 753452 h 805597"/>
                <a:gd name="connsiteX4" fmla="*/ 283696 w 932908"/>
                <a:gd name="connsiteY4" fmla="*/ 708717 h 805597"/>
                <a:gd name="connsiteX5" fmla="*/ 466454 w 932908"/>
                <a:gd name="connsiteY5" fmla="*/ 693119 h 805597"/>
                <a:gd name="connsiteX6" fmla="*/ 466455 w 932908"/>
                <a:gd name="connsiteY6" fmla="*/ 0 h 805597"/>
                <a:gd name="connsiteX7" fmla="*/ 466455 w 932908"/>
                <a:gd name="connsiteY7" fmla="*/ 693119 h 805597"/>
                <a:gd name="connsiteX8" fmla="*/ 649212 w 932908"/>
                <a:gd name="connsiteY8" fmla="*/ 708717 h 805597"/>
                <a:gd name="connsiteX9" fmla="*/ 819434 w 932908"/>
                <a:gd name="connsiteY9" fmla="*/ 753452 h 805597"/>
                <a:gd name="connsiteX10" fmla="*/ 932908 w 932908"/>
                <a:gd name="connsiteY10" fmla="*/ 805597 h 805597"/>
                <a:gd name="connsiteX11" fmla="*/ 920098 w 932908"/>
                <a:gd name="connsiteY11" fmla="*/ 767946 h 805597"/>
                <a:gd name="connsiteX12" fmla="*/ 466455 w 932908"/>
                <a:gd name="connsiteY12" fmla="*/ 0 h 805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32908" h="805597">
                  <a:moveTo>
                    <a:pt x="466454" y="1"/>
                  </a:moveTo>
                  <a:cubicBezTo>
                    <a:pt x="367289" y="279638"/>
                    <a:pt x="121700" y="492729"/>
                    <a:pt x="12811" y="767946"/>
                  </a:cubicBezTo>
                  <a:lnTo>
                    <a:pt x="0" y="805597"/>
                  </a:lnTo>
                  <a:lnTo>
                    <a:pt x="113475" y="753452"/>
                  </a:lnTo>
                  <a:cubicBezTo>
                    <a:pt x="167720" y="734027"/>
                    <a:pt x="224664" y="718944"/>
                    <a:pt x="283696" y="708717"/>
                  </a:cubicBezTo>
                  <a:lnTo>
                    <a:pt x="466454" y="693119"/>
                  </a:lnTo>
                  <a:close/>
                  <a:moveTo>
                    <a:pt x="466455" y="0"/>
                  </a:moveTo>
                  <a:lnTo>
                    <a:pt x="466455" y="693119"/>
                  </a:lnTo>
                  <a:lnTo>
                    <a:pt x="649212" y="708717"/>
                  </a:lnTo>
                  <a:cubicBezTo>
                    <a:pt x="708245" y="718944"/>
                    <a:pt x="765188" y="734027"/>
                    <a:pt x="819434" y="753452"/>
                  </a:cubicBezTo>
                  <a:lnTo>
                    <a:pt x="932908" y="805597"/>
                  </a:lnTo>
                  <a:lnTo>
                    <a:pt x="920098" y="767946"/>
                  </a:lnTo>
                  <a:cubicBezTo>
                    <a:pt x="811209" y="492728"/>
                    <a:pt x="565620" y="279637"/>
                    <a:pt x="466455" y="0"/>
                  </a:cubicBezTo>
                  <a:close/>
                </a:path>
              </a:pathLst>
            </a:custGeom>
            <a:solidFill>
              <a:srgbClr val="02A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7FB1619-82AA-4F4A-BBDE-5A0468FCDCC3}"/>
                </a:ext>
              </a:extLst>
            </p:cNvPr>
            <p:cNvSpPr/>
            <p:nvPr/>
          </p:nvSpPr>
          <p:spPr>
            <a:xfrm flipH="1">
              <a:off x="3957411" y="634423"/>
              <a:ext cx="388771" cy="349501"/>
            </a:xfrm>
            <a:custGeom>
              <a:avLst/>
              <a:gdLst>
                <a:gd name="connsiteX0" fmla="*/ 189977 w 388771"/>
                <a:gd name="connsiteY0" fmla="*/ 1 h 349501"/>
                <a:gd name="connsiteX1" fmla="*/ 92573 w 388771"/>
                <a:gd name="connsiteY1" fmla="*/ 199262 h 349501"/>
                <a:gd name="connsiteX2" fmla="*/ 0 w 388771"/>
                <a:gd name="connsiteY2" fmla="*/ 336438 h 349501"/>
                <a:gd name="connsiteX3" fmla="*/ 33616 w 388771"/>
                <a:gd name="connsiteY3" fmla="*/ 326507 h 349501"/>
                <a:gd name="connsiteX4" fmla="*/ 172276 w 388771"/>
                <a:gd name="connsiteY4" fmla="*/ 313204 h 349501"/>
                <a:gd name="connsiteX5" fmla="*/ 189977 w 388771"/>
                <a:gd name="connsiteY5" fmla="*/ 314902 h 349501"/>
                <a:gd name="connsiteX6" fmla="*/ 189978 w 388771"/>
                <a:gd name="connsiteY6" fmla="*/ 0 h 349501"/>
                <a:gd name="connsiteX7" fmla="*/ 189978 w 388771"/>
                <a:gd name="connsiteY7" fmla="*/ 314902 h 349501"/>
                <a:gd name="connsiteX8" fmla="*/ 310937 w 388771"/>
                <a:gd name="connsiteY8" fmla="*/ 326507 h 349501"/>
                <a:gd name="connsiteX9" fmla="*/ 388771 w 388771"/>
                <a:gd name="connsiteY9" fmla="*/ 349501 h 349501"/>
                <a:gd name="connsiteX10" fmla="*/ 287383 w 388771"/>
                <a:gd name="connsiteY10" fmla="*/ 199261 h 349501"/>
                <a:gd name="connsiteX11" fmla="*/ 189978 w 388771"/>
                <a:gd name="connsiteY11" fmla="*/ 0 h 34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8771" h="349501">
                  <a:moveTo>
                    <a:pt x="189977" y="1"/>
                  </a:moveTo>
                  <a:cubicBezTo>
                    <a:pt x="165186" y="69910"/>
                    <a:pt x="131243" y="135660"/>
                    <a:pt x="92573" y="199262"/>
                  </a:cubicBezTo>
                  <a:lnTo>
                    <a:pt x="0" y="336438"/>
                  </a:lnTo>
                  <a:lnTo>
                    <a:pt x="33616" y="326507"/>
                  </a:lnTo>
                  <a:cubicBezTo>
                    <a:pt x="78404" y="317785"/>
                    <a:pt x="124778" y="313204"/>
                    <a:pt x="172276" y="313204"/>
                  </a:cubicBezTo>
                  <a:lnTo>
                    <a:pt x="189977" y="314902"/>
                  </a:lnTo>
                  <a:close/>
                  <a:moveTo>
                    <a:pt x="189978" y="0"/>
                  </a:moveTo>
                  <a:lnTo>
                    <a:pt x="189978" y="314902"/>
                  </a:lnTo>
                  <a:lnTo>
                    <a:pt x="310937" y="326507"/>
                  </a:lnTo>
                  <a:lnTo>
                    <a:pt x="388771" y="349501"/>
                  </a:lnTo>
                  <a:lnTo>
                    <a:pt x="287383" y="199261"/>
                  </a:lnTo>
                  <a:cubicBezTo>
                    <a:pt x="248712" y="135659"/>
                    <a:pt x="214769" y="69909"/>
                    <a:pt x="189978" y="0"/>
                  </a:cubicBezTo>
                  <a:close/>
                </a:path>
              </a:pathLst>
            </a:custGeom>
            <a:solidFill>
              <a:srgbClr val="08B5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BA740604-9438-4670-BEEB-65366DD45EFF}"/>
              </a:ext>
            </a:extLst>
          </p:cNvPr>
          <p:cNvGrpSpPr/>
          <p:nvPr/>
        </p:nvGrpSpPr>
        <p:grpSpPr>
          <a:xfrm rot="6992625">
            <a:off x="10508441" y="3816438"/>
            <a:ext cx="535391" cy="851911"/>
            <a:chOff x="3644701" y="634423"/>
            <a:chExt cx="1014192" cy="1613777"/>
          </a:xfrm>
        </p:grpSpPr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CC00A01-8D29-4B75-B20F-45F6693306E0}"/>
                </a:ext>
              </a:extLst>
            </p:cNvPr>
            <p:cNvSpPr/>
            <p:nvPr/>
          </p:nvSpPr>
          <p:spPr>
            <a:xfrm flipH="1">
              <a:off x="3644701" y="634423"/>
              <a:ext cx="1014192" cy="1613777"/>
            </a:xfrm>
            <a:custGeom>
              <a:avLst/>
              <a:gdLst>
                <a:gd name="connsiteX0" fmla="*/ 566693 w 1133385"/>
                <a:gd name="connsiteY0" fmla="*/ 0 h 2267525"/>
                <a:gd name="connsiteX1" fmla="*/ 566693 w 1133385"/>
                <a:gd name="connsiteY1" fmla="*/ 1131138 h 2267525"/>
                <a:gd name="connsiteX2" fmla="*/ 566692 w 1133385"/>
                <a:gd name="connsiteY2" fmla="*/ 1131138 h 2267525"/>
                <a:gd name="connsiteX3" fmla="*/ 566692 w 1133385"/>
                <a:gd name="connsiteY3" fmla="*/ 1 h 2267525"/>
                <a:gd name="connsiteX4" fmla="*/ 18203 w 1133385"/>
                <a:gd name="connsiteY4" fmla="*/ 1677464 h 2267525"/>
                <a:gd name="connsiteX5" fmla="*/ 43999 w 1133385"/>
                <a:gd name="connsiteY5" fmla="*/ 1796994 h 2267525"/>
                <a:gd name="connsiteX6" fmla="*/ 45587 w 1133385"/>
                <a:gd name="connsiteY6" fmla="*/ 1813830 h 2267525"/>
                <a:gd name="connsiteX7" fmla="*/ 566411 w 1133385"/>
                <a:gd name="connsiteY7" fmla="*/ 2267525 h 2267525"/>
                <a:gd name="connsiteX8" fmla="*/ 1087235 w 1133385"/>
                <a:gd name="connsiteY8" fmla="*/ 1813830 h 2267525"/>
                <a:gd name="connsiteX9" fmla="*/ 1088386 w 1133385"/>
                <a:gd name="connsiteY9" fmla="*/ 1801626 h 2267525"/>
                <a:gd name="connsiteX10" fmla="*/ 1115182 w 1133385"/>
                <a:gd name="connsiteY10" fmla="*/ 1677463 h 2267525"/>
                <a:gd name="connsiteX11" fmla="*/ 566693 w 1133385"/>
                <a:gd name="connsiteY11" fmla="*/ 0 h 226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33385" h="2267525">
                  <a:moveTo>
                    <a:pt x="566693" y="0"/>
                  </a:moveTo>
                  <a:lnTo>
                    <a:pt x="566693" y="1131138"/>
                  </a:lnTo>
                  <a:lnTo>
                    <a:pt x="566692" y="1131138"/>
                  </a:lnTo>
                  <a:lnTo>
                    <a:pt x="566692" y="1"/>
                  </a:lnTo>
                  <a:cubicBezTo>
                    <a:pt x="405500" y="571520"/>
                    <a:pt x="-101890" y="945211"/>
                    <a:pt x="18203" y="1677464"/>
                  </a:cubicBezTo>
                  <a:lnTo>
                    <a:pt x="43999" y="1796994"/>
                  </a:lnTo>
                  <a:lnTo>
                    <a:pt x="45587" y="1813830"/>
                  </a:lnTo>
                  <a:cubicBezTo>
                    <a:pt x="95159" y="2072753"/>
                    <a:pt x="309504" y="2267525"/>
                    <a:pt x="566411" y="2267525"/>
                  </a:cubicBezTo>
                  <a:cubicBezTo>
                    <a:pt x="823318" y="2267525"/>
                    <a:pt x="1037663" y="2072753"/>
                    <a:pt x="1087235" y="1813830"/>
                  </a:cubicBezTo>
                  <a:lnTo>
                    <a:pt x="1088386" y="1801626"/>
                  </a:lnTo>
                  <a:lnTo>
                    <a:pt x="1115182" y="1677463"/>
                  </a:lnTo>
                  <a:cubicBezTo>
                    <a:pt x="1235275" y="945210"/>
                    <a:pt x="727885" y="571519"/>
                    <a:pt x="566693" y="0"/>
                  </a:cubicBezTo>
                  <a:close/>
                </a:path>
              </a:pathLst>
            </a:custGeom>
            <a:solidFill>
              <a:srgbClr val="0091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A606614C-9656-416C-AC5E-80895D5BB654}"/>
                </a:ext>
              </a:extLst>
            </p:cNvPr>
            <p:cNvSpPr/>
            <p:nvPr/>
          </p:nvSpPr>
          <p:spPr>
            <a:xfrm flipH="1">
              <a:off x="3685343" y="646514"/>
              <a:ext cx="932908" cy="805597"/>
            </a:xfrm>
            <a:custGeom>
              <a:avLst/>
              <a:gdLst>
                <a:gd name="connsiteX0" fmla="*/ 466454 w 932908"/>
                <a:gd name="connsiteY0" fmla="*/ 1 h 805597"/>
                <a:gd name="connsiteX1" fmla="*/ 12811 w 932908"/>
                <a:gd name="connsiteY1" fmla="*/ 767946 h 805597"/>
                <a:gd name="connsiteX2" fmla="*/ 0 w 932908"/>
                <a:gd name="connsiteY2" fmla="*/ 805597 h 805597"/>
                <a:gd name="connsiteX3" fmla="*/ 113475 w 932908"/>
                <a:gd name="connsiteY3" fmla="*/ 753452 h 805597"/>
                <a:gd name="connsiteX4" fmla="*/ 283696 w 932908"/>
                <a:gd name="connsiteY4" fmla="*/ 708717 h 805597"/>
                <a:gd name="connsiteX5" fmla="*/ 466454 w 932908"/>
                <a:gd name="connsiteY5" fmla="*/ 693119 h 805597"/>
                <a:gd name="connsiteX6" fmla="*/ 466455 w 932908"/>
                <a:gd name="connsiteY6" fmla="*/ 0 h 805597"/>
                <a:gd name="connsiteX7" fmla="*/ 466455 w 932908"/>
                <a:gd name="connsiteY7" fmla="*/ 693119 h 805597"/>
                <a:gd name="connsiteX8" fmla="*/ 649212 w 932908"/>
                <a:gd name="connsiteY8" fmla="*/ 708717 h 805597"/>
                <a:gd name="connsiteX9" fmla="*/ 819434 w 932908"/>
                <a:gd name="connsiteY9" fmla="*/ 753452 h 805597"/>
                <a:gd name="connsiteX10" fmla="*/ 932908 w 932908"/>
                <a:gd name="connsiteY10" fmla="*/ 805597 h 805597"/>
                <a:gd name="connsiteX11" fmla="*/ 920098 w 932908"/>
                <a:gd name="connsiteY11" fmla="*/ 767946 h 805597"/>
                <a:gd name="connsiteX12" fmla="*/ 466455 w 932908"/>
                <a:gd name="connsiteY12" fmla="*/ 0 h 805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32908" h="805597">
                  <a:moveTo>
                    <a:pt x="466454" y="1"/>
                  </a:moveTo>
                  <a:cubicBezTo>
                    <a:pt x="367289" y="279638"/>
                    <a:pt x="121700" y="492729"/>
                    <a:pt x="12811" y="767946"/>
                  </a:cubicBezTo>
                  <a:lnTo>
                    <a:pt x="0" y="805597"/>
                  </a:lnTo>
                  <a:lnTo>
                    <a:pt x="113475" y="753452"/>
                  </a:lnTo>
                  <a:cubicBezTo>
                    <a:pt x="167720" y="734027"/>
                    <a:pt x="224664" y="718944"/>
                    <a:pt x="283696" y="708717"/>
                  </a:cubicBezTo>
                  <a:lnTo>
                    <a:pt x="466454" y="693119"/>
                  </a:lnTo>
                  <a:close/>
                  <a:moveTo>
                    <a:pt x="466455" y="0"/>
                  </a:moveTo>
                  <a:lnTo>
                    <a:pt x="466455" y="693119"/>
                  </a:lnTo>
                  <a:lnTo>
                    <a:pt x="649212" y="708717"/>
                  </a:lnTo>
                  <a:cubicBezTo>
                    <a:pt x="708245" y="718944"/>
                    <a:pt x="765188" y="734027"/>
                    <a:pt x="819434" y="753452"/>
                  </a:cubicBezTo>
                  <a:lnTo>
                    <a:pt x="932908" y="805597"/>
                  </a:lnTo>
                  <a:lnTo>
                    <a:pt x="920098" y="767946"/>
                  </a:lnTo>
                  <a:cubicBezTo>
                    <a:pt x="811209" y="492728"/>
                    <a:pt x="565620" y="279637"/>
                    <a:pt x="466455" y="0"/>
                  </a:cubicBezTo>
                  <a:close/>
                </a:path>
              </a:pathLst>
            </a:custGeom>
            <a:solidFill>
              <a:srgbClr val="02A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88C8CED-C2F6-4A71-BE22-CB261622EA40}"/>
                </a:ext>
              </a:extLst>
            </p:cNvPr>
            <p:cNvSpPr/>
            <p:nvPr/>
          </p:nvSpPr>
          <p:spPr>
            <a:xfrm flipH="1">
              <a:off x="3957411" y="634423"/>
              <a:ext cx="388771" cy="349501"/>
            </a:xfrm>
            <a:custGeom>
              <a:avLst/>
              <a:gdLst>
                <a:gd name="connsiteX0" fmla="*/ 189977 w 388771"/>
                <a:gd name="connsiteY0" fmla="*/ 1 h 349501"/>
                <a:gd name="connsiteX1" fmla="*/ 92573 w 388771"/>
                <a:gd name="connsiteY1" fmla="*/ 199262 h 349501"/>
                <a:gd name="connsiteX2" fmla="*/ 0 w 388771"/>
                <a:gd name="connsiteY2" fmla="*/ 336438 h 349501"/>
                <a:gd name="connsiteX3" fmla="*/ 33616 w 388771"/>
                <a:gd name="connsiteY3" fmla="*/ 326507 h 349501"/>
                <a:gd name="connsiteX4" fmla="*/ 172276 w 388771"/>
                <a:gd name="connsiteY4" fmla="*/ 313204 h 349501"/>
                <a:gd name="connsiteX5" fmla="*/ 189977 w 388771"/>
                <a:gd name="connsiteY5" fmla="*/ 314902 h 349501"/>
                <a:gd name="connsiteX6" fmla="*/ 189978 w 388771"/>
                <a:gd name="connsiteY6" fmla="*/ 0 h 349501"/>
                <a:gd name="connsiteX7" fmla="*/ 189978 w 388771"/>
                <a:gd name="connsiteY7" fmla="*/ 314902 h 349501"/>
                <a:gd name="connsiteX8" fmla="*/ 310937 w 388771"/>
                <a:gd name="connsiteY8" fmla="*/ 326507 h 349501"/>
                <a:gd name="connsiteX9" fmla="*/ 388771 w 388771"/>
                <a:gd name="connsiteY9" fmla="*/ 349501 h 349501"/>
                <a:gd name="connsiteX10" fmla="*/ 287383 w 388771"/>
                <a:gd name="connsiteY10" fmla="*/ 199261 h 349501"/>
                <a:gd name="connsiteX11" fmla="*/ 189978 w 388771"/>
                <a:gd name="connsiteY11" fmla="*/ 0 h 34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8771" h="349501">
                  <a:moveTo>
                    <a:pt x="189977" y="1"/>
                  </a:moveTo>
                  <a:cubicBezTo>
                    <a:pt x="165186" y="69910"/>
                    <a:pt x="131243" y="135660"/>
                    <a:pt x="92573" y="199262"/>
                  </a:cubicBezTo>
                  <a:lnTo>
                    <a:pt x="0" y="336438"/>
                  </a:lnTo>
                  <a:lnTo>
                    <a:pt x="33616" y="326507"/>
                  </a:lnTo>
                  <a:cubicBezTo>
                    <a:pt x="78404" y="317785"/>
                    <a:pt x="124778" y="313204"/>
                    <a:pt x="172276" y="313204"/>
                  </a:cubicBezTo>
                  <a:lnTo>
                    <a:pt x="189977" y="314902"/>
                  </a:lnTo>
                  <a:close/>
                  <a:moveTo>
                    <a:pt x="189978" y="0"/>
                  </a:moveTo>
                  <a:lnTo>
                    <a:pt x="189978" y="314902"/>
                  </a:lnTo>
                  <a:lnTo>
                    <a:pt x="310937" y="326507"/>
                  </a:lnTo>
                  <a:lnTo>
                    <a:pt x="388771" y="349501"/>
                  </a:lnTo>
                  <a:lnTo>
                    <a:pt x="287383" y="199261"/>
                  </a:lnTo>
                  <a:cubicBezTo>
                    <a:pt x="248712" y="135659"/>
                    <a:pt x="214769" y="69909"/>
                    <a:pt x="189978" y="0"/>
                  </a:cubicBezTo>
                  <a:close/>
                </a:path>
              </a:pathLst>
            </a:custGeom>
            <a:solidFill>
              <a:srgbClr val="08B5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3FD2D98-0946-418C-A5F4-70FF2CF5CCA9}"/>
              </a:ext>
            </a:extLst>
          </p:cNvPr>
          <p:cNvGrpSpPr/>
          <p:nvPr/>
        </p:nvGrpSpPr>
        <p:grpSpPr>
          <a:xfrm>
            <a:off x="376307" y="2087980"/>
            <a:ext cx="1536899" cy="1536899"/>
            <a:chOff x="376307" y="2087980"/>
            <a:chExt cx="1536899" cy="1536899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DE366DF-5660-4263-ABDF-0FD3408DB1A9}"/>
                </a:ext>
              </a:extLst>
            </p:cNvPr>
            <p:cNvGrpSpPr/>
            <p:nvPr/>
          </p:nvGrpSpPr>
          <p:grpSpPr>
            <a:xfrm>
              <a:off x="376307" y="2087980"/>
              <a:ext cx="1536899" cy="1536899"/>
              <a:chOff x="10224867" y="130126"/>
              <a:chExt cx="1758462" cy="1758462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8FC8AE42-9775-4B0D-91B1-570B7690524B}"/>
                  </a:ext>
                </a:extLst>
              </p:cNvPr>
              <p:cNvSpPr/>
              <p:nvPr/>
            </p:nvSpPr>
            <p:spPr>
              <a:xfrm rot="9000000">
                <a:off x="10224867" y="130126"/>
                <a:ext cx="1758462" cy="1758462"/>
              </a:xfrm>
              <a:custGeom>
                <a:avLst/>
                <a:gdLst>
                  <a:gd name="connsiteX0" fmla="*/ 439615 w 1758462"/>
                  <a:gd name="connsiteY0" fmla="*/ 1640667 h 1758462"/>
                  <a:gd name="connsiteX1" fmla="*/ 372677 w 1758462"/>
                  <a:gd name="connsiteY1" fmla="*/ 1390849 h 1758462"/>
                  <a:gd name="connsiteX2" fmla="*/ 379594 w 1758462"/>
                  <a:gd name="connsiteY2" fmla="*/ 1378868 h 1758462"/>
                  <a:gd name="connsiteX3" fmla="*/ 367613 w 1758462"/>
                  <a:gd name="connsiteY3" fmla="*/ 1385785 h 1758462"/>
                  <a:gd name="connsiteX4" fmla="*/ 117795 w 1758462"/>
                  <a:gd name="connsiteY4" fmla="*/ 1318847 h 1758462"/>
                  <a:gd name="connsiteX5" fmla="*/ 184733 w 1758462"/>
                  <a:gd name="connsiteY5" fmla="*/ 1069028 h 1758462"/>
                  <a:gd name="connsiteX6" fmla="*/ 196714 w 1758462"/>
                  <a:gd name="connsiteY6" fmla="*/ 1062111 h 1758462"/>
                  <a:gd name="connsiteX7" fmla="*/ 182880 w 1758462"/>
                  <a:gd name="connsiteY7" fmla="*/ 1062111 h 1758462"/>
                  <a:gd name="connsiteX8" fmla="*/ 0 w 1758462"/>
                  <a:gd name="connsiteY8" fmla="*/ 879231 h 1758462"/>
                  <a:gd name="connsiteX9" fmla="*/ 182880 w 1758462"/>
                  <a:gd name="connsiteY9" fmla="*/ 696351 h 1758462"/>
                  <a:gd name="connsiteX10" fmla="*/ 196714 w 1758462"/>
                  <a:gd name="connsiteY10" fmla="*/ 696351 h 1758462"/>
                  <a:gd name="connsiteX11" fmla="*/ 184733 w 1758462"/>
                  <a:gd name="connsiteY11" fmla="*/ 689434 h 1758462"/>
                  <a:gd name="connsiteX12" fmla="*/ 117795 w 1758462"/>
                  <a:gd name="connsiteY12" fmla="*/ 439616 h 1758462"/>
                  <a:gd name="connsiteX13" fmla="*/ 367613 w 1758462"/>
                  <a:gd name="connsiteY13" fmla="*/ 372677 h 1758462"/>
                  <a:gd name="connsiteX14" fmla="*/ 379594 w 1758462"/>
                  <a:gd name="connsiteY14" fmla="*/ 379594 h 1758462"/>
                  <a:gd name="connsiteX15" fmla="*/ 372677 w 1758462"/>
                  <a:gd name="connsiteY15" fmla="*/ 367613 h 1758462"/>
                  <a:gd name="connsiteX16" fmla="*/ 439615 w 1758462"/>
                  <a:gd name="connsiteY16" fmla="*/ 117795 h 1758462"/>
                  <a:gd name="connsiteX17" fmla="*/ 689434 w 1758462"/>
                  <a:gd name="connsiteY17" fmla="*/ 184733 h 1758462"/>
                  <a:gd name="connsiteX18" fmla="*/ 696351 w 1758462"/>
                  <a:gd name="connsiteY18" fmla="*/ 196714 h 1758462"/>
                  <a:gd name="connsiteX19" fmla="*/ 696351 w 1758462"/>
                  <a:gd name="connsiteY19" fmla="*/ 182880 h 1758462"/>
                  <a:gd name="connsiteX20" fmla="*/ 879231 w 1758462"/>
                  <a:gd name="connsiteY20" fmla="*/ 0 h 1758462"/>
                  <a:gd name="connsiteX21" fmla="*/ 1062111 w 1758462"/>
                  <a:gd name="connsiteY21" fmla="*/ 182880 h 1758462"/>
                  <a:gd name="connsiteX22" fmla="*/ 1062111 w 1758462"/>
                  <a:gd name="connsiteY22" fmla="*/ 196714 h 1758462"/>
                  <a:gd name="connsiteX23" fmla="*/ 1069028 w 1758462"/>
                  <a:gd name="connsiteY23" fmla="*/ 184733 h 1758462"/>
                  <a:gd name="connsiteX24" fmla="*/ 1318846 w 1758462"/>
                  <a:gd name="connsiteY24" fmla="*/ 117795 h 1758462"/>
                  <a:gd name="connsiteX25" fmla="*/ 1385785 w 1758462"/>
                  <a:gd name="connsiteY25" fmla="*/ 367613 h 1758462"/>
                  <a:gd name="connsiteX26" fmla="*/ 1378868 w 1758462"/>
                  <a:gd name="connsiteY26" fmla="*/ 379594 h 1758462"/>
                  <a:gd name="connsiteX27" fmla="*/ 1390849 w 1758462"/>
                  <a:gd name="connsiteY27" fmla="*/ 372677 h 1758462"/>
                  <a:gd name="connsiteX28" fmla="*/ 1640667 w 1758462"/>
                  <a:gd name="connsiteY28" fmla="*/ 439615 h 1758462"/>
                  <a:gd name="connsiteX29" fmla="*/ 1573729 w 1758462"/>
                  <a:gd name="connsiteY29" fmla="*/ 689434 h 1758462"/>
                  <a:gd name="connsiteX30" fmla="*/ 1561748 w 1758462"/>
                  <a:gd name="connsiteY30" fmla="*/ 696351 h 1758462"/>
                  <a:gd name="connsiteX31" fmla="*/ 1575582 w 1758462"/>
                  <a:gd name="connsiteY31" fmla="*/ 696351 h 1758462"/>
                  <a:gd name="connsiteX32" fmla="*/ 1758462 w 1758462"/>
                  <a:gd name="connsiteY32" fmla="*/ 879231 h 1758462"/>
                  <a:gd name="connsiteX33" fmla="*/ 1575582 w 1758462"/>
                  <a:gd name="connsiteY33" fmla="*/ 1062111 h 1758462"/>
                  <a:gd name="connsiteX34" fmla="*/ 1561748 w 1758462"/>
                  <a:gd name="connsiteY34" fmla="*/ 1062111 h 1758462"/>
                  <a:gd name="connsiteX35" fmla="*/ 1573729 w 1758462"/>
                  <a:gd name="connsiteY35" fmla="*/ 1069028 h 1758462"/>
                  <a:gd name="connsiteX36" fmla="*/ 1640667 w 1758462"/>
                  <a:gd name="connsiteY36" fmla="*/ 1318847 h 1758462"/>
                  <a:gd name="connsiteX37" fmla="*/ 1390849 w 1758462"/>
                  <a:gd name="connsiteY37" fmla="*/ 1385785 h 1758462"/>
                  <a:gd name="connsiteX38" fmla="*/ 1378868 w 1758462"/>
                  <a:gd name="connsiteY38" fmla="*/ 1378868 h 1758462"/>
                  <a:gd name="connsiteX39" fmla="*/ 1385785 w 1758462"/>
                  <a:gd name="connsiteY39" fmla="*/ 1390849 h 1758462"/>
                  <a:gd name="connsiteX40" fmla="*/ 1318847 w 1758462"/>
                  <a:gd name="connsiteY40" fmla="*/ 1640667 h 1758462"/>
                  <a:gd name="connsiteX41" fmla="*/ 1069028 w 1758462"/>
                  <a:gd name="connsiteY41" fmla="*/ 1573729 h 1758462"/>
                  <a:gd name="connsiteX42" fmla="*/ 1062111 w 1758462"/>
                  <a:gd name="connsiteY42" fmla="*/ 1561748 h 1758462"/>
                  <a:gd name="connsiteX43" fmla="*/ 1062111 w 1758462"/>
                  <a:gd name="connsiteY43" fmla="*/ 1575582 h 1758462"/>
                  <a:gd name="connsiteX44" fmla="*/ 879231 w 1758462"/>
                  <a:gd name="connsiteY44" fmla="*/ 1758462 h 1758462"/>
                  <a:gd name="connsiteX45" fmla="*/ 696351 w 1758462"/>
                  <a:gd name="connsiteY45" fmla="*/ 1575582 h 1758462"/>
                  <a:gd name="connsiteX46" fmla="*/ 696351 w 1758462"/>
                  <a:gd name="connsiteY46" fmla="*/ 1561748 h 1758462"/>
                  <a:gd name="connsiteX47" fmla="*/ 689434 w 1758462"/>
                  <a:gd name="connsiteY47" fmla="*/ 1573729 h 1758462"/>
                  <a:gd name="connsiteX48" fmla="*/ 439615 w 1758462"/>
                  <a:gd name="connsiteY48" fmla="*/ 1640667 h 175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1758462" h="1758462">
                    <a:moveTo>
                      <a:pt x="439615" y="1640667"/>
                    </a:moveTo>
                    <a:cubicBezTo>
                      <a:pt x="352145" y="1590166"/>
                      <a:pt x="322176" y="1478319"/>
                      <a:pt x="372677" y="1390849"/>
                    </a:cubicBezTo>
                    <a:lnTo>
                      <a:pt x="379594" y="1378868"/>
                    </a:lnTo>
                    <a:lnTo>
                      <a:pt x="367613" y="1385785"/>
                    </a:lnTo>
                    <a:cubicBezTo>
                      <a:pt x="280143" y="1436286"/>
                      <a:pt x="168296" y="1406317"/>
                      <a:pt x="117795" y="1318847"/>
                    </a:cubicBezTo>
                    <a:cubicBezTo>
                      <a:pt x="67293" y="1231376"/>
                      <a:pt x="97263" y="1119529"/>
                      <a:pt x="184733" y="1069028"/>
                    </a:cubicBezTo>
                    <a:lnTo>
                      <a:pt x="196714" y="1062111"/>
                    </a:lnTo>
                    <a:lnTo>
                      <a:pt x="182880" y="1062111"/>
                    </a:lnTo>
                    <a:cubicBezTo>
                      <a:pt x="81878" y="1062111"/>
                      <a:pt x="0" y="980233"/>
                      <a:pt x="0" y="879231"/>
                    </a:cubicBezTo>
                    <a:cubicBezTo>
                      <a:pt x="0" y="778229"/>
                      <a:pt x="81878" y="696351"/>
                      <a:pt x="182880" y="696351"/>
                    </a:cubicBezTo>
                    <a:lnTo>
                      <a:pt x="196714" y="696351"/>
                    </a:lnTo>
                    <a:lnTo>
                      <a:pt x="184733" y="689434"/>
                    </a:lnTo>
                    <a:cubicBezTo>
                      <a:pt x="97263" y="638933"/>
                      <a:pt x="67294" y="527086"/>
                      <a:pt x="117795" y="439616"/>
                    </a:cubicBezTo>
                    <a:cubicBezTo>
                      <a:pt x="168296" y="352145"/>
                      <a:pt x="280143" y="322176"/>
                      <a:pt x="367613" y="372677"/>
                    </a:cubicBezTo>
                    <a:lnTo>
                      <a:pt x="379594" y="379594"/>
                    </a:lnTo>
                    <a:lnTo>
                      <a:pt x="372677" y="367613"/>
                    </a:lnTo>
                    <a:cubicBezTo>
                      <a:pt x="322176" y="280143"/>
                      <a:pt x="352145" y="168296"/>
                      <a:pt x="439615" y="117795"/>
                    </a:cubicBezTo>
                    <a:cubicBezTo>
                      <a:pt x="527086" y="67294"/>
                      <a:pt x="638933" y="97263"/>
                      <a:pt x="689434" y="184733"/>
                    </a:cubicBezTo>
                    <a:lnTo>
                      <a:pt x="696351" y="196714"/>
                    </a:lnTo>
                    <a:lnTo>
                      <a:pt x="696351" y="182880"/>
                    </a:lnTo>
                    <a:cubicBezTo>
                      <a:pt x="696351" y="81878"/>
                      <a:pt x="778229" y="0"/>
                      <a:pt x="879231" y="0"/>
                    </a:cubicBezTo>
                    <a:cubicBezTo>
                      <a:pt x="980233" y="0"/>
                      <a:pt x="1062111" y="81878"/>
                      <a:pt x="1062111" y="182880"/>
                    </a:cubicBezTo>
                    <a:lnTo>
                      <a:pt x="1062111" y="196714"/>
                    </a:lnTo>
                    <a:lnTo>
                      <a:pt x="1069028" y="184733"/>
                    </a:lnTo>
                    <a:cubicBezTo>
                      <a:pt x="1119529" y="97263"/>
                      <a:pt x="1231376" y="67294"/>
                      <a:pt x="1318846" y="117795"/>
                    </a:cubicBezTo>
                    <a:cubicBezTo>
                      <a:pt x="1406317" y="168296"/>
                      <a:pt x="1436286" y="280143"/>
                      <a:pt x="1385785" y="367613"/>
                    </a:cubicBezTo>
                    <a:lnTo>
                      <a:pt x="1378868" y="379594"/>
                    </a:lnTo>
                    <a:lnTo>
                      <a:pt x="1390849" y="372677"/>
                    </a:lnTo>
                    <a:cubicBezTo>
                      <a:pt x="1478319" y="322176"/>
                      <a:pt x="1590166" y="352145"/>
                      <a:pt x="1640667" y="439615"/>
                    </a:cubicBezTo>
                    <a:cubicBezTo>
                      <a:pt x="1691169" y="527086"/>
                      <a:pt x="1661199" y="638933"/>
                      <a:pt x="1573729" y="689434"/>
                    </a:cubicBezTo>
                    <a:lnTo>
                      <a:pt x="1561748" y="696351"/>
                    </a:lnTo>
                    <a:lnTo>
                      <a:pt x="1575582" y="696351"/>
                    </a:lnTo>
                    <a:cubicBezTo>
                      <a:pt x="1676584" y="696351"/>
                      <a:pt x="1758462" y="778229"/>
                      <a:pt x="1758462" y="879231"/>
                    </a:cubicBezTo>
                    <a:cubicBezTo>
                      <a:pt x="1758462" y="980233"/>
                      <a:pt x="1676584" y="1062111"/>
                      <a:pt x="1575582" y="1062111"/>
                    </a:cubicBezTo>
                    <a:lnTo>
                      <a:pt x="1561748" y="1062111"/>
                    </a:lnTo>
                    <a:lnTo>
                      <a:pt x="1573729" y="1069028"/>
                    </a:lnTo>
                    <a:cubicBezTo>
                      <a:pt x="1661199" y="1119529"/>
                      <a:pt x="1691168" y="1231376"/>
                      <a:pt x="1640667" y="1318847"/>
                    </a:cubicBezTo>
                    <a:cubicBezTo>
                      <a:pt x="1590166" y="1406317"/>
                      <a:pt x="1478319" y="1436286"/>
                      <a:pt x="1390849" y="1385785"/>
                    </a:cubicBezTo>
                    <a:lnTo>
                      <a:pt x="1378868" y="1378868"/>
                    </a:lnTo>
                    <a:lnTo>
                      <a:pt x="1385785" y="1390849"/>
                    </a:lnTo>
                    <a:cubicBezTo>
                      <a:pt x="1436286" y="1478319"/>
                      <a:pt x="1406317" y="1590166"/>
                      <a:pt x="1318847" y="1640667"/>
                    </a:cubicBezTo>
                    <a:cubicBezTo>
                      <a:pt x="1231376" y="1691168"/>
                      <a:pt x="1119529" y="1661199"/>
                      <a:pt x="1069028" y="1573729"/>
                    </a:cubicBezTo>
                    <a:lnTo>
                      <a:pt x="1062111" y="1561748"/>
                    </a:lnTo>
                    <a:lnTo>
                      <a:pt x="1062111" y="1575582"/>
                    </a:lnTo>
                    <a:cubicBezTo>
                      <a:pt x="1062111" y="1676584"/>
                      <a:pt x="980233" y="1758462"/>
                      <a:pt x="879231" y="1758462"/>
                    </a:cubicBezTo>
                    <a:cubicBezTo>
                      <a:pt x="778229" y="1758462"/>
                      <a:pt x="696351" y="1676584"/>
                      <a:pt x="696351" y="1575582"/>
                    </a:cubicBezTo>
                    <a:lnTo>
                      <a:pt x="696351" y="1561748"/>
                    </a:lnTo>
                    <a:lnTo>
                      <a:pt x="689434" y="1573729"/>
                    </a:lnTo>
                    <a:cubicBezTo>
                      <a:pt x="638933" y="1661199"/>
                      <a:pt x="527086" y="1691168"/>
                      <a:pt x="439615" y="1640667"/>
                    </a:cubicBezTo>
                    <a:close/>
                  </a:path>
                </a:pathLst>
              </a:custGeom>
              <a:solidFill>
                <a:srgbClr val="DA2A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25A77B9E-5207-46CD-ABF3-207A3C2AE839}"/>
                  </a:ext>
                </a:extLst>
              </p:cNvPr>
              <p:cNvSpPr/>
              <p:nvPr/>
            </p:nvSpPr>
            <p:spPr>
              <a:xfrm>
                <a:off x="10493912" y="399171"/>
                <a:ext cx="1220372" cy="122037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0B0F5AE-C993-4156-B8D8-FF4F14FC0BC7}"/>
                </a:ext>
              </a:extLst>
            </p:cNvPr>
            <p:cNvSpPr txBox="1"/>
            <p:nvPr/>
          </p:nvSpPr>
          <p:spPr>
            <a:xfrm>
              <a:off x="539976" y="2454945"/>
              <a:ext cx="11268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OPTION</a:t>
              </a:r>
            </a:p>
            <a:p>
              <a:pPr algn="ctr"/>
              <a:r>
                <a:rPr lang="en-US" sz="12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1703BA6-17BA-4EDA-BC36-65CF768F3BE0}"/>
                </a:ext>
              </a:extLst>
            </p:cNvPr>
            <p:cNvSpPr txBox="1"/>
            <p:nvPr/>
          </p:nvSpPr>
          <p:spPr>
            <a:xfrm>
              <a:off x="508124" y="2886735"/>
              <a:ext cx="121884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Add detail text here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92C50C7F-2E44-4115-BADB-4043B248EA04}"/>
              </a:ext>
            </a:extLst>
          </p:cNvPr>
          <p:cNvGrpSpPr/>
          <p:nvPr/>
        </p:nvGrpSpPr>
        <p:grpSpPr>
          <a:xfrm>
            <a:off x="2279450" y="3137702"/>
            <a:ext cx="1536899" cy="1536899"/>
            <a:chOff x="2279450" y="3137702"/>
            <a:chExt cx="1536899" cy="153689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15C53DC-9578-4044-809A-0198C271D67E}"/>
                </a:ext>
              </a:extLst>
            </p:cNvPr>
            <p:cNvGrpSpPr/>
            <p:nvPr/>
          </p:nvGrpSpPr>
          <p:grpSpPr>
            <a:xfrm>
              <a:off x="2279450" y="3137702"/>
              <a:ext cx="1536899" cy="1536899"/>
              <a:chOff x="10224867" y="130126"/>
              <a:chExt cx="1758462" cy="1758462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57BDE34A-ECF9-4293-A301-922471D3E1F1}"/>
                  </a:ext>
                </a:extLst>
              </p:cNvPr>
              <p:cNvSpPr/>
              <p:nvPr/>
            </p:nvSpPr>
            <p:spPr>
              <a:xfrm rot="9000000">
                <a:off x="10224867" y="130126"/>
                <a:ext cx="1758462" cy="1758462"/>
              </a:xfrm>
              <a:custGeom>
                <a:avLst/>
                <a:gdLst>
                  <a:gd name="connsiteX0" fmla="*/ 439615 w 1758462"/>
                  <a:gd name="connsiteY0" fmla="*/ 1640667 h 1758462"/>
                  <a:gd name="connsiteX1" fmla="*/ 372677 w 1758462"/>
                  <a:gd name="connsiteY1" fmla="*/ 1390849 h 1758462"/>
                  <a:gd name="connsiteX2" fmla="*/ 379594 w 1758462"/>
                  <a:gd name="connsiteY2" fmla="*/ 1378868 h 1758462"/>
                  <a:gd name="connsiteX3" fmla="*/ 367613 w 1758462"/>
                  <a:gd name="connsiteY3" fmla="*/ 1385785 h 1758462"/>
                  <a:gd name="connsiteX4" fmla="*/ 117795 w 1758462"/>
                  <a:gd name="connsiteY4" fmla="*/ 1318847 h 1758462"/>
                  <a:gd name="connsiteX5" fmla="*/ 184733 w 1758462"/>
                  <a:gd name="connsiteY5" fmla="*/ 1069028 h 1758462"/>
                  <a:gd name="connsiteX6" fmla="*/ 196714 w 1758462"/>
                  <a:gd name="connsiteY6" fmla="*/ 1062111 h 1758462"/>
                  <a:gd name="connsiteX7" fmla="*/ 182880 w 1758462"/>
                  <a:gd name="connsiteY7" fmla="*/ 1062111 h 1758462"/>
                  <a:gd name="connsiteX8" fmla="*/ 0 w 1758462"/>
                  <a:gd name="connsiteY8" fmla="*/ 879231 h 1758462"/>
                  <a:gd name="connsiteX9" fmla="*/ 182880 w 1758462"/>
                  <a:gd name="connsiteY9" fmla="*/ 696351 h 1758462"/>
                  <a:gd name="connsiteX10" fmla="*/ 196714 w 1758462"/>
                  <a:gd name="connsiteY10" fmla="*/ 696351 h 1758462"/>
                  <a:gd name="connsiteX11" fmla="*/ 184733 w 1758462"/>
                  <a:gd name="connsiteY11" fmla="*/ 689434 h 1758462"/>
                  <a:gd name="connsiteX12" fmla="*/ 117795 w 1758462"/>
                  <a:gd name="connsiteY12" fmla="*/ 439616 h 1758462"/>
                  <a:gd name="connsiteX13" fmla="*/ 367613 w 1758462"/>
                  <a:gd name="connsiteY13" fmla="*/ 372677 h 1758462"/>
                  <a:gd name="connsiteX14" fmla="*/ 379594 w 1758462"/>
                  <a:gd name="connsiteY14" fmla="*/ 379594 h 1758462"/>
                  <a:gd name="connsiteX15" fmla="*/ 372677 w 1758462"/>
                  <a:gd name="connsiteY15" fmla="*/ 367613 h 1758462"/>
                  <a:gd name="connsiteX16" fmla="*/ 439615 w 1758462"/>
                  <a:gd name="connsiteY16" fmla="*/ 117795 h 1758462"/>
                  <a:gd name="connsiteX17" fmla="*/ 689434 w 1758462"/>
                  <a:gd name="connsiteY17" fmla="*/ 184733 h 1758462"/>
                  <a:gd name="connsiteX18" fmla="*/ 696351 w 1758462"/>
                  <a:gd name="connsiteY18" fmla="*/ 196714 h 1758462"/>
                  <a:gd name="connsiteX19" fmla="*/ 696351 w 1758462"/>
                  <a:gd name="connsiteY19" fmla="*/ 182880 h 1758462"/>
                  <a:gd name="connsiteX20" fmla="*/ 879231 w 1758462"/>
                  <a:gd name="connsiteY20" fmla="*/ 0 h 1758462"/>
                  <a:gd name="connsiteX21" fmla="*/ 1062111 w 1758462"/>
                  <a:gd name="connsiteY21" fmla="*/ 182880 h 1758462"/>
                  <a:gd name="connsiteX22" fmla="*/ 1062111 w 1758462"/>
                  <a:gd name="connsiteY22" fmla="*/ 196714 h 1758462"/>
                  <a:gd name="connsiteX23" fmla="*/ 1069028 w 1758462"/>
                  <a:gd name="connsiteY23" fmla="*/ 184733 h 1758462"/>
                  <a:gd name="connsiteX24" fmla="*/ 1318846 w 1758462"/>
                  <a:gd name="connsiteY24" fmla="*/ 117795 h 1758462"/>
                  <a:gd name="connsiteX25" fmla="*/ 1385785 w 1758462"/>
                  <a:gd name="connsiteY25" fmla="*/ 367613 h 1758462"/>
                  <a:gd name="connsiteX26" fmla="*/ 1378868 w 1758462"/>
                  <a:gd name="connsiteY26" fmla="*/ 379594 h 1758462"/>
                  <a:gd name="connsiteX27" fmla="*/ 1390849 w 1758462"/>
                  <a:gd name="connsiteY27" fmla="*/ 372677 h 1758462"/>
                  <a:gd name="connsiteX28" fmla="*/ 1640667 w 1758462"/>
                  <a:gd name="connsiteY28" fmla="*/ 439615 h 1758462"/>
                  <a:gd name="connsiteX29" fmla="*/ 1573729 w 1758462"/>
                  <a:gd name="connsiteY29" fmla="*/ 689434 h 1758462"/>
                  <a:gd name="connsiteX30" fmla="*/ 1561748 w 1758462"/>
                  <a:gd name="connsiteY30" fmla="*/ 696351 h 1758462"/>
                  <a:gd name="connsiteX31" fmla="*/ 1575582 w 1758462"/>
                  <a:gd name="connsiteY31" fmla="*/ 696351 h 1758462"/>
                  <a:gd name="connsiteX32" fmla="*/ 1758462 w 1758462"/>
                  <a:gd name="connsiteY32" fmla="*/ 879231 h 1758462"/>
                  <a:gd name="connsiteX33" fmla="*/ 1575582 w 1758462"/>
                  <a:gd name="connsiteY33" fmla="*/ 1062111 h 1758462"/>
                  <a:gd name="connsiteX34" fmla="*/ 1561748 w 1758462"/>
                  <a:gd name="connsiteY34" fmla="*/ 1062111 h 1758462"/>
                  <a:gd name="connsiteX35" fmla="*/ 1573729 w 1758462"/>
                  <a:gd name="connsiteY35" fmla="*/ 1069028 h 1758462"/>
                  <a:gd name="connsiteX36" fmla="*/ 1640667 w 1758462"/>
                  <a:gd name="connsiteY36" fmla="*/ 1318847 h 1758462"/>
                  <a:gd name="connsiteX37" fmla="*/ 1390849 w 1758462"/>
                  <a:gd name="connsiteY37" fmla="*/ 1385785 h 1758462"/>
                  <a:gd name="connsiteX38" fmla="*/ 1378868 w 1758462"/>
                  <a:gd name="connsiteY38" fmla="*/ 1378868 h 1758462"/>
                  <a:gd name="connsiteX39" fmla="*/ 1385785 w 1758462"/>
                  <a:gd name="connsiteY39" fmla="*/ 1390849 h 1758462"/>
                  <a:gd name="connsiteX40" fmla="*/ 1318847 w 1758462"/>
                  <a:gd name="connsiteY40" fmla="*/ 1640667 h 1758462"/>
                  <a:gd name="connsiteX41" fmla="*/ 1069028 w 1758462"/>
                  <a:gd name="connsiteY41" fmla="*/ 1573729 h 1758462"/>
                  <a:gd name="connsiteX42" fmla="*/ 1062111 w 1758462"/>
                  <a:gd name="connsiteY42" fmla="*/ 1561748 h 1758462"/>
                  <a:gd name="connsiteX43" fmla="*/ 1062111 w 1758462"/>
                  <a:gd name="connsiteY43" fmla="*/ 1575582 h 1758462"/>
                  <a:gd name="connsiteX44" fmla="*/ 879231 w 1758462"/>
                  <a:gd name="connsiteY44" fmla="*/ 1758462 h 1758462"/>
                  <a:gd name="connsiteX45" fmla="*/ 696351 w 1758462"/>
                  <a:gd name="connsiteY45" fmla="*/ 1575582 h 1758462"/>
                  <a:gd name="connsiteX46" fmla="*/ 696351 w 1758462"/>
                  <a:gd name="connsiteY46" fmla="*/ 1561748 h 1758462"/>
                  <a:gd name="connsiteX47" fmla="*/ 689434 w 1758462"/>
                  <a:gd name="connsiteY47" fmla="*/ 1573729 h 1758462"/>
                  <a:gd name="connsiteX48" fmla="*/ 439615 w 1758462"/>
                  <a:gd name="connsiteY48" fmla="*/ 1640667 h 175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1758462" h="1758462">
                    <a:moveTo>
                      <a:pt x="439615" y="1640667"/>
                    </a:moveTo>
                    <a:cubicBezTo>
                      <a:pt x="352145" y="1590166"/>
                      <a:pt x="322176" y="1478319"/>
                      <a:pt x="372677" y="1390849"/>
                    </a:cubicBezTo>
                    <a:lnTo>
                      <a:pt x="379594" y="1378868"/>
                    </a:lnTo>
                    <a:lnTo>
                      <a:pt x="367613" y="1385785"/>
                    </a:lnTo>
                    <a:cubicBezTo>
                      <a:pt x="280143" y="1436286"/>
                      <a:pt x="168296" y="1406317"/>
                      <a:pt x="117795" y="1318847"/>
                    </a:cubicBezTo>
                    <a:cubicBezTo>
                      <a:pt x="67293" y="1231376"/>
                      <a:pt x="97263" y="1119529"/>
                      <a:pt x="184733" y="1069028"/>
                    </a:cubicBezTo>
                    <a:lnTo>
                      <a:pt x="196714" y="1062111"/>
                    </a:lnTo>
                    <a:lnTo>
                      <a:pt x="182880" y="1062111"/>
                    </a:lnTo>
                    <a:cubicBezTo>
                      <a:pt x="81878" y="1062111"/>
                      <a:pt x="0" y="980233"/>
                      <a:pt x="0" y="879231"/>
                    </a:cubicBezTo>
                    <a:cubicBezTo>
                      <a:pt x="0" y="778229"/>
                      <a:pt x="81878" y="696351"/>
                      <a:pt x="182880" y="696351"/>
                    </a:cubicBezTo>
                    <a:lnTo>
                      <a:pt x="196714" y="696351"/>
                    </a:lnTo>
                    <a:lnTo>
                      <a:pt x="184733" y="689434"/>
                    </a:lnTo>
                    <a:cubicBezTo>
                      <a:pt x="97263" y="638933"/>
                      <a:pt x="67294" y="527086"/>
                      <a:pt x="117795" y="439616"/>
                    </a:cubicBezTo>
                    <a:cubicBezTo>
                      <a:pt x="168296" y="352145"/>
                      <a:pt x="280143" y="322176"/>
                      <a:pt x="367613" y="372677"/>
                    </a:cubicBezTo>
                    <a:lnTo>
                      <a:pt x="379594" y="379594"/>
                    </a:lnTo>
                    <a:lnTo>
                      <a:pt x="372677" y="367613"/>
                    </a:lnTo>
                    <a:cubicBezTo>
                      <a:pt x="322176" y="280143"/>
                      <a:pt x="352145" y="168296"/>
                      <a:pt x="439615" y="117795"/>
                    </a:cubicBezTo>
                    <a:cubicBezTo>
                      <a:pt x="527086" y="67294"/>
                      <a:pt x="638933" y="97263"/>
                      <a:pt x="689434" y="184733"/>
                    </a:cubicBezTo>
                    <a:lnTo>
                      <a:pt x="696351" y="196714"/>
                    </a:lnTo>
                    <a:lnTo>
                      <a:pt x="696351" y="182880"/>
                    </a:lnTo>
                    <a:cubicBezTo>
                      <a:pt x="696351" y="81878"/>
                      <a:pt x="778229" y="0"/>
                      <a:pt x="879231" y="0"/>
                    </a:cubicBezTo>
                    <a:cubicBezTo>
                      <a:pt x="980233" y="0"/>
                      <a:pt x="1062111" y="81878"/>
                      <a:pt x="1062111" y="182880"/>
                    </a:cubicBezTo>
                    <a:lnTo>
                      <a:pt x="1062111" y="196714"/>
                    </a:lnTo>
                    <a:lnTo>
                      <a:pt x="1069028" y="184733"/>
                    </a:lnTo>
                    <a:cubicBezTo>
                      <a:pt x="1119529" y="97263"/>
                      <a:pt x="1231376" y="67294"/>
                      <a:pt x="1318846" y="117795"/>
                    </a:cubicBezTo>
                    <a:cubicBezTo>
                      <a:pt x="1406317" y="168296"/>
                      <a:pt x="1436286" y="280143"/>
                      <a:pt x="1385785" y="367613"/>
                    </a:cubicBezTo>
                    <a:lnTo>
                      <a:pt x="1378868" y="379594"/>
                    </a:lnTo>
                    <a:lnTo>
                      <a:pt x="1390849" y="372677"/>
                    </a:lnTo>
                    <a:cubicBezTo>
                      <a:pt x="1478319" y="322176"/>
                      <a:pt x="1590166" y="352145"/>
                      <a:pt x="1640667" y="439615"/>
                    </a:cubicBezTo>
                    <a:cubicBezTo>
                      <a:pt x="1691169" y="527086"/>
                      <a:pt x="1661199" y="638933"/>
                      <a:pt x="1573729" y="689434"/>
                    </a:cubicBezTo>
                    <a:lnTo>
                      <a:pt x="1561748" y="696351"/>
                    </a:lnTo>
                    <a:lnTo>
                      <a:pt x="1575582" y="696351"/>
                    </a:lnTo>
                    <a:cubicBezTo>
                      <a:pt x="1676584" y="696351"/>
                      <a:pt x="1758462" y="778229"/>
                      <a:pt x="1758462" y="879231"/>
                    </a:cubicBezTo>
                    <a:cubicBezTo>
                      <a:pt x="1758462" y="980233"/>
                      <a:pt x="1676584" y="1062111"/>
                      <a:pt x="1575582" y="1062111"/>
                    </a:cubicBezTo>
                    <a:lnTo>
                      <a:pt x="1561748" y="1062111"/>
                    </a:lnTo>
                    <a:lnTo>
                      <a:pt x="1573729" y="1069028"/>
                    </a:lnTo>
                    <a:cubicBezTo>
                      <a:pt x="1661199" y="1119529"/>
                      <a:pt x="1691168" y="1231376"/>
                      <a:pt x="1640667" y="1318847"/>
                    </a:cubicBezTo>
                    <a:cubicBezTo>
                      <a:pt x="1590166" y="1406317"/>
                      <a:pt x="1478319" y="1436286"/>
                      <a:pt x="1390849" y="1385785"/>
                    </a:cubicBezTo>
                    <a:lnTo>
                      <a:pt x="1378868" y="1378868"/>
                    </a:lnTo>
                    <a:lnTo>
                      <a:pt x="1385785" y="1390849"/>
                    </a:lnTo>
                    <a:cubicBezTo>
                      <a:pt x="1436286" y="1478319"/>
                      <a:pt x="1406317" y="1590166"/>
                      <a:pt x="1318847" y="1640667"/>
                    </a:cubicBezTo>
                    <a:cubicBezTo>
                      <a:pt x="1231376" y="1691168"/>
                      <a:pt x="1119529" y="1661199"/>
                      <a:pt x="1069028" y="1573729"/>
                    </a:cubicBezTo>
                    <a:lnTo>
                      <a:pt x="1062111" y="1561748"/>
                    </a:lnTo>
                    <a:lnTo>
                      <a:pt x="1062111" y="1575582"/>
                    </a:lnTo>
                    <a:cubicBezTo>
                      <a:pt x="1062111" y="1676584"/>
                      <a:pt x="980233" y="1758462"/>
                      <a:pt x="879231" y="1758462"/>
                    </a:cubicBezTo>
                    <a:cubicBezTo>
                      <a:pt x="778229" y="1758462"/>
                      <a:pt x="696351" y="1676584"/>
                      <a:pt x="696351" y="1575582"/>
                    </a:cubicBezTo>
                    <a:lnTo>
                      <a:pt x="696351" y="1561748"/>
                    </a:lnTo>
                    <a:lnTo>
                      <a:pt x="689434" y="1573729"/>
                    </a:lnTo>
                    <a:cubicBezTo>
                      <a:pt x="638933" y="1661199"/>
                      <a:pt x="527086" y="1691168"/>
                      <a:pt x="439615" y="1640667"/>
                    </a:cubicBez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CA1427A-4BB0-4B7F-ADAB-3C337CA9C50D}"/>
                  </a:ext>
                </a:extLst>
              </p:cNvPr>
              <p:cNvSpPr/>
              <p:nvPr/>
            </p:nvSpPr>
            <p:spPr>
              <a:xfrm>
                <a:off x="10493912" y="399171"/>
                <a:ext cx="1220372" cy="122037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F0EB021-6CEB-4632-B0EF-1D86389DB683}"/>
                </a:ext>
              </a:extLst>
            </p:cNvPr>
            <p:cNvSpPr txBox="1"/>
            <p:nvPr/>
          </p:nvSpPr>
          <p:spPr>
            <a:xfrm>
              <a:off x="2476322" y="3522131"/>
              <a:ext cx="11268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OPTION</a:t>
              </a:r>
            </a:p>
            <a:p>
              <a:pPr algn="ctr"/>
              <a:r>
                <a:rPr lang="en-US" sz="12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F336720-B6A6-44CD-A9E0-E520A641804C}"/>
                </a:ext>
              </a:extLst>
            </p:cNvPr>
            <p:cNvSpPr txBox="1"/>
            <p:nvPr/>
          </p:nvSpPr>
          <p:spPr>
            <a:xfrm>
              <a:off x="2444470" y="3953921"/>
              <a:ext cx="121884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Add detail text here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1433903-5507-4840-B84E-C5A39FF1CA4E}"/>
              </a:ext>
            </a:extLst>
          </p:cNvPr>
          <p:cNvGrpSpPr/>
          <p:nvPr/>
        </p:nvGrpSpPr>
        <p:grpSpPr>
          <a:xfrm>
            <a:off x="4319067" y="2406977"/>
            <a:ext cx="1536899" cy="1536899"/>
            <a:chOff x="4319067" y="2406977"/>
            <a:chExt cx="1536899" cy="153689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3A22B67-AC04-4960-8C07-8ECA2C53D44D}"/>
                </a:ext>
              </a:extLst>
            </p:cNvPr>
            <p:cNvGrpSpPr/>
            <p:nvPr/>
          </p:nvGrpSpPr>
          <p:grpSpPr>
            <a:xfrm>
              <a:off x="4319067" y="2406977"/>
              <a:ext cx="1536899" cy="1536899"/>
              <a:chOff x="10224867" y="130126"/>
              <a:chExt cx="1758462" cy="1758462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A210ECB8-19BA-4550-BCBC-C810C26B41CF}"/>
                  </a:ext>
                </a:extLst>
              </p:cNvPr>
              <p:cNvSpPr/>
              <p:nvPr/>
            </p:nvSpPr>
            <p:spPr>
              <a:xfrm rot="9000000">
                <a:off x="10224867" y="130126"/>
                <a:ext cx="1758462" cy="1758462"/>
              </a:xfrm>
              <a:custGeom>
                <a:avLst/>
                <a:gdLst>
                  <a:gd name="connsiteX0" fmla="*/ 439615 w 1758462"/>
                  <a:gd name="connsiteY0" fmla="*/ 1640667 h 1758462"/>
                  <a:gd name="connsiteX1" fmla="*/ 372677 w 1758462"/>
                  <a:gd name="connsiteY1" fmla="*/ 1390849 h 1758462"/>
                  <a:gd name="connsiteX2" fmla="*/ 379594 w 1758462"/>
                  <a:gd name="connsiteY2" fmla="*/ 1378868 h 1758462"/>
                  <a:gd name="connsiteX3" fmla="*/ 367613 w 1758462"/>
                  <a:gd name="connsiteY3" fmla="*/ 1385785 h 1758462"/>
                  <a:gd name="connsiteX4" fmla="*/ 117795 w 1758462"/>
                  <a:gd name="connsiteY4" fmla="*/ 1318847 h 1758462"/>
                  <a:gd name="connsiteX5" fmla="*/ 184733 w 1758462"/>
                  <a:gd name="connsiteY5" fmla="*/ 1069028 h 1758462"/>
                  <a:gd name="connsiteX6" fmla="*/ 196714 w 1758462"/>
                  <a:gd name="connsiteY6" fmla="*/ 1062111 h 1758462"/>
                  <a:gd name="connsiteX7" fmla="*/ 182880 w 1758462"/>
                  <a:gd name="connsiteY7" fmla="*/ 1062111 h 1758462"/>
                  <a:gd name="connsiteX8" fmla="*/ 0 w 1758462"/>
                  <a:gd name="connsiteY8" fmla="*/ 879231 h 1758462"/>
                  <a:gd name="connsiteX9" fmla="*/ 182880 w 1758462"/>
                  <a:gd name="connsiteY9" fmla="*/ 696351 h 1758462"/>
                  <a:gd name="connsiteX10" fmla="*/ 196714 w 1758462"/>
                  <a:gd name="connsiteY10" fmla="*/ 696351 h 1758462"/>
                  <a:gd name="connsiteX11" fmla="*/ 184733 w 1758462"/>
                  <a:gd name="connsiteY11" fmla="*/ 689434 h 1758462"/>
                  <a:gd name="connsiteX12" fmla="*/ 117795 w 1758462"/>
                  <a:gd name="connsiteY12" fmla="*/ 439616 h 1758462"/>
                  <a:gd name="connsiteX13" fmla="*/ 367613 w 1758462"/>
                  <a:gd name="connsiteY13" fmla="*/ 372677 h 1758462"/>
                  <a:gd name="connsiteX14" fmla="*/ 379594 w 1758462"/>
                  <a:gd name="connsiteY14" fmla="*/ 379594 h 1758462"/>
                  <a:gd name="connsiteX15" fmla="*/ 372677 w 1758462"/>
                  <a:gd name="connsiteY15" fmla="*/ 367613 h 1758462"/>
                  <a:gd name="connsiteX16" fmla="*/ 439615 w 1758462"/>
                  <a:gd name="connsiteY16" fmla="*/ 117795 h 1758462"/>
                  <a:gd name="connsiteX17" fmla="*/ 689434 w 1758462"/>
                  <a:gd name="connsiteY17" fmla="*/ 184733 h 1758462"/>
                  <a:gd name="connsiteX18" fmla="*/ 696351 w 1758462"/>
                  <a:gd name="connsiteY18" fmla="*/ 196714 h 1758462"/>
                  <a:gd name="connsiteX19" fmla="*/ 696351 w 1758462"/>
                  <a:gd name="connsiteY19" fmla="*/ 182880 h 1758462"/>
                  <a:gd name="connsiteX20" fmla="*/ 879231 w 1758462"/>
                  <a:gd name="connsiteY20" fmla="*/ 0 h 1758462"/>
                  <a:gd name="connsiteX21" fmla="*/ 1062111 w 1758462"/>
                  <a:gd name="connsiteY21" fmla="*/ 182880 h 1758462"/>
                  <a:gd name="connsiteX22" fmla="*/ 1062111 w 1758462"/>
                  <a:gd name="connsiteY22" fmla="*/ 196714 h 1758462"/>
                  <a:gd name="connsiteX23" fmla="*/ 1069028 w 1758462"/>
                  <a:gd name="connsiteY23" fmla="*/ 184733 h 1758462"/>
                  <a:gd name="connsiteX24" fmla="*/ 1318846 w 1758462"/>
                  <a:gd name="connsiteY24" fmla="*/ 117795 h 1758462"/>
                  <a:gd name="connsiteX25" fmla="*/ 1385785 w 1758462"/>
                  <a:gd name="connsiteY25" fmla="*/ 367613 h 1758462"/>
                  <a:gd name="connsiteX26" fmla="*/ 1378868 w 1758462"/>
                  <a:gd name="connsiteY26" fmla="*/ 379594 h 1758462"/>
                  <a:gd name="connsiteX27" fmla="*/ 1390849 w 1758462"/>
                  <a:gd name="connsiteY27" fmla="*/ 372677 h 1758462"/>
                  <a:gd name="connsiteX28" fmla="*/ 1640667 w 1758462"/>
                  <a:gd name="connsiteY28" fmla="*/ 439615 h 1758462"/>
                  <a:gd name="connsiteX29" fmla="*/ 1573729 w 1758462"/>
                  <a:gd name="connsiteY29" fmla="*/ 689434 h 1758462"/>
                  <a:gd name="connsiteX30" fmla="*/ 1561748 w 1758462"/>
                  <a:gd name="connsiteY30" fmla="*/ 696351 h 1758462"/>
                  <a:gd name="connsiteX31" fmla="*/ 1575582 w 1758462"/>
                  <a:gd name="connsiteY31" fmla="*/ 696351 h 1758462"/>
                  <a:gd name="connsiteX32" fmla="*/ 1758462 w 1758462"/>
                  <a:gd name="connsiteY32" fmla="*/ 879231 h 1758462"/>
                  <a:gd name="connsiteX33" fmla="*/ 1575582 w 1758462"/>
                  <a:gd name="connsiteY33" fmla="*/ 1062111 h 1758462"/>
                  <a:gd name="connsiteX34" fmla="*/ 1561748 w 1758462"/>
                  <a:gd name="connsiteY34" fmla="*/ 1062111 h 1758462"/>
                  <a:gd name="connsiteX35" fmla="*/ 1573729 w 1758462"/>
                  <a:gd name="connsiteY35" fmla="*/ 1069028 h 1758462"/>
                  <a:gd name="connsiteX36" fmla="*/ 1640667 w 1758462"/>
                  <a:gd name="connsiteY36" fmla="*/ 1318847 h 1758462"/>
                  <a:gd name="connsiteX37" fmla="*/ 1390849 w 1758462"/>
                  <a:gd name="connsiteY37" fmla="*/ 1385785 h 1758462"/>
                  <a:gd name="connsiteX38" fmla="*/ 1378868 w 1758462"/>
                  <a:gd name="connsiteY38" fmla="*/ 1378868 h 1758462"/>
                  <a:gd name="connsiteX39" fmla="*/ 1385785 w 1758462"/>
                  <a:gd name="connsiteY39" fmla="*/ 1390849 h 1758462"/>
                  <a:gd name="connsiteX40" fmla="*/ 1318847 w 1758462"/>
                  <a:gd name="connsiteY40" fmla="*/ 1640667 h 1758462"/>
                  <a:gd name="connsiteX41" fmla="*/ 1069028 w 1758462"/>
                  <a:gd name="connsiteY41" fmla="*/ 1573729 h 1758462"/>
                  <a:gd name="connsiteX42" fmla="*/ 1062111 w 1758462"/>
                  <a:gd name="connsiteY42" fmla="*/ 1561748 h 1758462"/>
                  <a:gd name="connsiteX43" fmla="*/ 1062111 w 1758462"/>
                  <a:gd name="connsiteY43" fmla="*/ 1575582 h 1758462"/>
                  <a:gd name="connsiteX44" fmla="*/ 879231 w 1758462"/>
                  <a:gd name="connsiteY44" fmla="*/ 1758462 h 1758462"/>
                  <a:gd name="connsiteX45" fmla="*/ 696351 w 1758462"/>
                  <a:gd name="connsiteY45" fmla="*/ 1575582 h 1758462"/>
                  <a:gd name="connsiteX46" fmla="*/ 696351 w 1758462"/>
                  <a:gd name="connsiteY46" fmla="*/ 1561748 h 1758462"/>
                  <a:gd name="connsiteX47" fmla="*/ 689434 w 1758462"/>
                  <a:gd name="connsiteY47" fmla="*/ 1573729 h 1758462"/>
                  <a:gd name="connsiteX48" fmla="*/ 439615 w 1758462"/>
                  <a:gd name="connsiteY48" fmla="*/ 1640667 h 175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1758462" h="1758462">
                    <a:moveTo>
                      <a:pt x="439615" y="1640667"/>
                    </a:moveTo>
                    <a:cubicBezTo>
                      <a:pt x="352145" y="1590166"/>
                      <a:pt x="322176" y="1478319"/>
                      <a:pt x="372677" y="1390849"/>
                    </a:cubicBezTo>
                    <a:lnTo>
                      <a:pt x="379594" y="1378868"/>
                    </a:lnTo>
                    <a:lnTo>
                      <a:pt x="367613" y="1385785"/>
                    </a:lnTo>
                    <a:cubicBezTo>
                      <a:pt x="280143" y="1436286"/>
                      <a:pt x="168296" y="1406317"/>
                      <a:pt x="117795" y="1318847"/>
                    </a:cubicBezTo>
                    <a:cubicBezTo>
                      <a:pt x="67293" y="1231376"/>
                      <a:pt x="97263" y="1119529"/>
                      <a:pt x="184733" y="1069028"/>
                    </a:cubicBezTo>
                    <a:lnTo>
                      <a:pt x="196714" y="1062111"/>
                    </a:lnTo>
                    <a:lnTo>
                      <a:pt x="182880" y="1062111"/>
                    </a:lnTo>
                    <a:cubicBezTo>
                      <a:pt x="81878" y="1062111"/>
                      <a:pt x="0" y="980233"/>
                      <a:pt x="0" y="879231"/>
                    </a:cubicBezTo>
                    <a:cubicBezTo>
                      <a:pt x="0" y="778229"/>
                      <a:pt x="81878" y="696351"/>
                      <a:pt x="182880" y="696351"/>
                    </a:cubicBezTo>
                    <a:lnTo>
                      <a:pt x="196714" y="696351"/>
                    </a:lnTo>
                    <a:lnTo>
                      <a:pt x="184733" y="689434"/>
                    </a:lnTo>
                    <a:cubicBezTo>
                      <a:pt x="97263" y="638933"/>
                      <a:pt x="67294" y="527086"/>
                      <a:pt x="117795" y="439616"/>
                    </a:cubicBezTo>
                    <a:cubicBezTo>
                      <a:pt x="168296" y="352145"/>
                      <a:pt x="280143" y="322176"/>
                      <a:pt x="367613" y="372677"/>
                    </a:cubicBezTo>
                    <a:lnTo>
                      <a:pt x="379594" y="379594"/>
                    </a:lnTo>
                    <a:lnTo>
                      <a:pt x="372677" y="367613"/>
                    </a:lnTo>
                    <a:cubicBezTo>
                      <a:pt x="322176" y="280143"/>
                      <a:pt x="352145" y="168296"/>
                      <a:pt x="439615" y="117795"/>
                    </a:cubicBezTo>
                    <a:cubicBezTo>
                      <a:pt x="527086" y="67294"/>
                      <a:pt x="638933" y="97263"/>
                      <a:pt x="689434" y="184733"/>
                    </a:cubicBezTo>
                    <a:lnTo>
                      <a:pt x="696351" y="196714"/>
                    </a:lnTo>
                    <a:lnTo>
                      <a:pt x="696351" y="182880"/>
                    </a:lnTo>
                    <a:cubicBezTo>
                      <a:pt x="696351" y="81878"/>
                      <a:pt x="778229" y="0"/>
                      <a:pt x="879231" y="0"/>
                    </a:cubicBezTo>
                    <a:cubicBezTo>
                      <a:pt x="980233" y="0"/>
                      <a:pt x="1062111" y="81878"/>
                      <a:pt x="1062111" y="182880"/>
                    </a:cubicBezTo>
                    <a:lnTo>
                      <a:pt x="1062111" y="196714"/>
                    </a:lnTo>
                    <a:lnTo>
                      <a:pt x="1069028" y="184733"/>
                    </a:lnTo>
                    <a:cubicBezTo>
                      <a:pt x="1119529" y="97263"/>
                      <a:pt x="1231376" y="67294"/>
                      <a:pt x="1318846" y="117795"/>
                    </a:cubicBezTo>
                    <a:cubicBezTo>
                      <a:pt x="1406317" y="168296"/>
                      <a:pt x="1436286" y="280143"/>
                      <a:pt x="1385785" y="367613"/>
                    </a:cubicBezTo>
                    <a:lnTo>
                      <a:pt x="1378868" y="379594"/>
                    </a:lnTo>
                    <a:lnTo>
                      <a:pt x="1390849" y="372677"/>
                    </a:lnTo>
                    <a:cubicBezTo>
                      <a:pt x="1478319" y="322176"/>
                      <a:pt x="1590166" y="352145"/>
                      <a:pt x="1640667" y="439615"/>
                    </a:cubicBezTo>
                    <a:cubicBezTo>
                      <a:pt x="1691169" y="527086"/>
                      <a:pt x="1661199" y="638933"/>
                      <a:pt x="1573729" y="689434"/>
                    </a:cubicBezTo>
                    <a:lnTo>
                      <a:pt x="1561748" y="696351"/>
                    </a:lnTo>
                    <a:lnTo>
                      <a:pt x="1575582" y="696351"/>
                    </a:lnTo>
                    <a:cubicBezTo>
                      <a:pt x="1676584" y="696351"/>
                      <a:pt x="1758462" y="778229"/>
                      <a:pt x="1758462" y="879231"/>
                    </a:cubicBezTo>
                    <a:cubicBezTo>
                      <a:pt x="1758462" y="980233"/>
                      <a:pt x="1676584" y="1062111"/>
                      <a:pt x="1575582" y="1062111"/>
                    </a:cubicBezTo>
                    <a:lnTo>
                      <a:pt x="1561748" y="1062111"/>
                    </a:lnTo>
                    <a:lnTo>
                      <a:pt x="1573729" y="1069028"/>
                    </a:lnTo>
                    <a:cubicBezTo>
                      <a:pt x="1661199" y="1119529"/>
                      <a:pt x="1691168" y="1231376"/>
                      <a:pt x="1640667" y="1318847"/>
                    </a:cubicBezTo>
                    <a:cubicBezTo>
                      <a:pt x="1590166" y="1406317"/>
                      <a:pt x="1478319" y="1436286"/>
                      <a:pt x="1390849" y="1385785"/>
                    </a:cubicBezTo>
                    <a:lnTo>
                      <a:pt x="1378868" y="1378868"/>
                    </a:lnTo>
                    <a:lnTo>
                      <a:pt x="1385785" y="1390849"/>
                    </a:lnTo>
                    <a:cubicBezTo>
                      <a:pt x="1436286" y="1478319"/>
                      <a:pt x="1406317" y="1590166"/>
                      <a:pt x="1318847" y="1640667"/>
                    </a:cubicBezTo>
                    <a:cubicBezTo>
                      <a:pt x="1231376" y="1691168"/>
                      <a:pt x="1119529" y="1661199"/>
                      <a:pt x="1069028" y="1573729"/>
                    </a:cubicBezTo>
                    <a:lnTo>
                      <a:pt x="1062111" y="1561748"/>
                    </a:lnTo>
                    <a:lnTo>
                      <a:pt x="1062111" y="1575582"/>
                    </a:lnTo>
                    <a:cubicBezTo>
                      <a:pt x="1062111" y="1676584"/>
                      <a:pt x="980233" y="1758462"/>
                      <a:pt x="879231" y="1758462"/>
                    </a:cubicBezTo>
                    <a:cubicBezTo>
                      <a:pt x="778229" y="1758462"/>
                      <a:pt x="696351" y="1676584"/>
                      <a:pt x="696351" y="1575582"/>
                    </a:cubicBezTo>
                    <a:lnTo>
                      <a:pt x="696351" y="1561748"/>
                    </a:lnTo>
                    <a:lnTo>
                      <a:pt x="689434" y="1573729"/>
                    </a:lnTo>
                    <a:cubicBezTo>
                      <a:pt x="638933" y="1661199"/>
                      <a:pt x="527086" y="1691168"/>
                      <a:pt x="439615" y="1640667"/>
                    </a:cubicBezTo>
                    <a:close/>
                  </a:path>
                </a:pathLst>
              </a:custGeom>
              <a:solidFill>
                <a:srgbClr val="0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1F564DF5-D1F7-4058-97F4-1526D4B67C5A}"/>
                  </a:ext>
                </a:extLst>
              </p:cNvPr>
              <p:cNvSpPr/>
              <p:nvPr/>
            </p:nvSpPr>
            <p:spPr>
              <a:xfrm>
                <a:off x="10493912" y="399171"/>
                <a:ext cx="1220372" cy="122037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11E3D9A-8073-40B7-A099-AAF5C486E07B}"/>
                </a:ext>
              </a:extLst>
            </p:cNvPr>
            <p:cNvSpPr txBox="1"/>
            <p:nvPr/>
          </p:nvSpPr>
          <p:spPr>
            <a:xfrm>
              <a:off x="4528567" y="2804098"/>
              <a:ext cx="11268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OPTION</a:t>
              </a:r>
            </a:p>
            <a:p>
              <a:pPr algn="ctr"/>
              <a:r>
                <a:rPr lang="en-US" sz="12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4EB38901-53B6-4813-AAC3-048E905017FE}"/>
                </a:ext>
              </a:extLst>
            </p:cNvPr>
            <p:cNvSpPr txBox="1"/>
            <p:nvPr/>
          </p:nvSpPr>
          <p:spPr>
            <a:xfrm>
              <a:off x="4496715" y="3235888"/>
              <a:ext cx="121884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Add detail text here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E48D4B2-8CC1-488A-A0DA-18C78D309A30}"/>
              </a:ext>
            </a:extLst>
          </p:cNvPr>
          <p:cNvGrpSpPr/>
          <p:nvPr/>
        </p:nvGrpSpPr>
        <p:grpSpPr>
          <a:xfrm>
            <a:off x="5885771" y="3770747"/>
            <a:ext cx="1536899" cy="1536899"/>
            <a:chOff x="5885771" y="3770747"/>
            <a:chExt cx="1536899" cy="1536899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112960C-16BB-4D3C-BF92-F4A7757EFAC9}"/>
                </a:ext>
              </a:extLst>
            </p:cNvPr>
            <p:cNvGrpSpPr/>
            <p:nvPr/>
          </p:nvGrpSpPr>
          <p:grpSpPr>
            <a:xfrm>
              <a:off x="5885771" y="3770747"/>
              <a:ext cx="1536899" cy="1536899"/>
              <a:chOff x="10224867" y="130126"/>
              <a:chExt cx="1758462" cy="1758462"/>
            </a:xfrm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9026DF13-7A4F-4010-966C-0A65F08FD954}"/>
                  </a:ext>
                </a:extLst>
              </p:cNvPr>
              <p:cNvSpPr/>
              <p:nvPr/>
            </p:nvSpPr>
            <p:spPr>
              <a:xfrm rot="9000000">
                <a:off x="10224867" y="130126"/>
                <a:ext cx="1758462" cy="1758462"/>
              </a:xfrm>
              <a:custGeom>
                <a:avLst/>
                <a:gdLst>
                  <a:gd name="connsiteX0" fmla="*/ 439615 w 1758462"/>
                  <a:gd name="connsiteY0" fmla="*/ 1640667 h 1758462"/>
                  <a:gd name="connsiteX1" fmla="*/ 372677 w 1758462"/>
                  <a:gd name="connsiteY1" fmla="*/ 1390849 h 1758462"/>
                  <a:gd name="connsiteX2" fmla="*/ 379594 w 1758462"/>
                  <a:gd name="connsiteY2" fmla="*/ 1378868 h 1758462"/>
                  <a:gd name="connsiteX3" fmla="*/ 367613 w 1758462"/>
                  <a:gd name="connsiteY3" fmla="*/ 1385785 h 1758462"/>
                  <a:gd name="connsiteX4" fmla="*/ 117795 w 1758462"/>
                  <a:gd name="connsiteY4" fmla="*/ 1318847 h 1758462"/>
                  <a:gd name="connsiteX5" fmla="*/ 184733 w 1758462"/>
                  <a:gd name="connsiteY5" fmla="*/ 1069028 h 1758462"/>
                  <a:gd name="connsiteX6" fmla="*/ 196714 w 1758462"/>
                  <a:gd name="connsiteY6" fmla="*/ 1062111 h 1758462"/>
                  <a:gd name="connsiteX7" fmla="*/ 182880 w 1758462"/>
                  <a:gd name="connsiteY7" fmla="*/ 1062111 h 1758462"/>
                  <a:gd name="connsiteX8" fmla="*/ 0 w 1758462"/>
                  <a:gd name="connsiteY8" fmla="*/ 879231 h 1758462"/>
                  <a:gd name="connsiteX9" fmla="*/ 182880 w 1758462"/>
                  <a:gd name="connsiteY9" fmla="*/ 696351 h 1758462"/>
                  <a:gd name="connsiteX10" fmla="*/ 196714 w 1758462"/>
                  <a:gd name="connsiteY10" fmla="*/ 696351 h 1758462"/>
                  <a:gd name="connsiteX11" fmla="*/ 184733 w 1758462"/>
                  <a:gd name="connsiteY11" fmla="*/ 689434 h 1758462"/>
                  <a:gd name="connsiteX12" fmla="*/ 117795 w 1758462"/>
                  <a:gd name="connsiteY12" fmla="*/ 439616 h 1758462"/>
                  <a:gd name="connsiteX13" fmla="*/ 367613 w 1758462"/>
                  <a:gd name="connsiteY13" fmla="*/ 372677 h 1758462"/>
                  <a:gd name="connsiteX14" fmla="*/ 379594 w 1758462"/>
                  <a:gd name="connsiteY14" fmla="*/ 379594 h 1758462"/>
                  <a:gd name="connsiteX15" fmla="*/ 372677 w 1758462"/>
                  <a:gd name="connsiteY15" fmla="*/ 367613 h 1758462"/>
                  <a:gd name="connsiteX16" fmla="*/ 439615 w 1758462"/>
                  <a:gd name="connsiteY16" fmla="*/ 117795 h 1758462"/>
                  <a:gd name="connsiteX17" fmla="*/ 689434 w 1758462"/>
                  <a:gd name="connsiteY17" fmla="*/ 184733 h 1758462"/>
                  <a:gd name="connsiteX18" fmla="*/ 696351 w 1758462"/>
                  <a:gd name="connsiteY18" fmla="*/ 196714 h 1758462"/>
                  <a:gd name="connsiteX19" fmla="*/ 696351 w 1758462"/>
                  <a:gd name="connsiteY19" fmla="*/ 182880 h 1758462"/>
                  <a:gd name="connsiteX20" fmla="*/ 879231 w 1758462"/>
                  <a:gd name="connsiteY20" fmla="*/ 0 h 1758462"/>
                  <a:gd name="connsiteX21" fmla="*/ 1062111 w 1758462"/>
                  <a:gd name="connsiteY21" fmla="*/ 182880 h 1758462"/>
                  <a:gd name="connsiteX22" fmla="*/ 1062111 w 1758462"/>
                  <a:gd name="connsiteY22" fmla="*/ 196714 h 1758462"/>
                  <a:gd name="connsiteX23" fmla="*/ 1069028 w 1758462"/>
                  <a:gd name="connsiteY23" fmla="*/ 184733 h 1758462"/>
                  <a:gd name="connsiteX24" fmla="*/ 1318846 w 1758462"/>
                  <a:gd name="connsiteY24" fmla="*/ 117795 h 1758462"/>
                  <a:gd name="connsiteX25" fmla="*/ 1385785 w 1758462"/>
                  <a:gd name="connsiteY25" fmla="*/ 367613 h 1758462"/>
                  <a:gd name="connsiteX26" fmla="*/ 1378868 w 1758462"/>
                  <a:gd name="connsiteY26" fmla="*/ 379594 h 1758462"/>
                  <a:gd name="connsiteX27" fmla="*/ 1390849 w 1758462"/>
                  <a:gd name="connsiteY27" fmla="*/ 372677 h 1758462"/>
                  <a:gd name="connsiteX28" fmla="*/ 1640667 w 1758462"/>
                  <a:gd name="connsiteY28" fmla="*/ 439615 h 1758462"/>
                  <a:gd name="connsiteX29" fmla="*/ 1573729 w 1758462"/>
                  <a:gd name="connsiteY29" fmla="*/ 689434 h 1758462"/>
                  <a:gd name="connsiteX30" fmla="*/ 1561748 w 1758462"/>
                  <a:gd name="connsiteY30" fmla="*/ 696351 h 1758462"/>
                  <a:gd name="connsiteX31" fmla="*/ 1575582 w 1758462"/>
                  <a:gd name="connsiteY31" fmla="*/ 696351 h 1758462"/>
                  <a:gd name="connsiteX32" fmla="*/ 1758462 w 1758462"/>
                  <a:gd name="connsiteY32" fmla="*/ 879231 h 1758462"/>
                  <a:gd name="connsiteX33" fmla="*/ 1575582 w 1758462"/>
                  <a:gd name="connsiteY33" fmla="*/ 1062111 h 1758462"/>
                  <a:gd name="connsiteX34" fmla="*/ 1561748 w 1758462"/>
                  <a:gd name="connsiteY34" fmla="*/ 1062111 h 1758462"/>
                  <a:gd name="connsiteX35" fmla="*/ 1573729 w 1758462"/>
                  <a:gd name="connsiteY35" fmla="*/ 1069028 h 1758462"/>
                  <a:gd name="connsiteX36" fmla="*/ 1640667 w 1758462"/>
                  <a:gd name="connsiteY36" fmla="*/ 1318847 h 1758462"/>
                  <a:gd name="connsiteX37" fmla="*/ 1390849 w 1758462"/>
                  <a:gd name="connsiteY37" fmla="*/ 1385785 h 1758462"/>
                  <a:gd name="connsiteX38" fmla="*/ 1378868 w 1758462"/>
                  <a:gd name="connsiteY38" fmla="*/ 1378868 h 1758462"/>
                  <a:gd name="connsiteX39" fmla="*/ 1385785 w 1758462"/>
                  <a:gd name="connsiteY39" fmla="*/ 1390849 h 1758462"/>
                  <a:gd name="connsiteX40" fmla="*/ 1318847 w 1758462"/>
                  <a:gd name="connsiteY40" fmla="*/ 1640667 h 1758462"/>
                  <a:gd name="connsiteX41" fmla="*/ 1069028 w 1758462"/>
                  <a:gd name="connsiteY41" fmla="*/ 1573729 h 1758462"/>
                  <a:gd name="connsiteX42" fmla="*/ 1062111 w 1758462"/>
                  <a:gd name="connsiteY42" fmla="*/ 1561748 h 1758462"/>
                  <a:gd name="connsiteX43" fmla="*/ 1062111 w 1758462"/>
                  <a:gd name="connsiteY43" fmla="*/ 1575582 h 1758462"/>
                  <a:gd name="connsiteX44" fmla="*/ 879231 w 1758462"/>
                  <a:gd name="connsiteY44" fmla="*/ 1758462 h 1758462"/>
                  <a:gd name="connsiteX45" fmla="*/ 696351 w 1758462"/>
                  <a:gd name="connsiteY45" fmla="*/ 1575582 h 1758462"/>
                  <a:gd name="connsiteX46" fmla="*/ 696351 w 1758462"/>
                  <a:gd name="connsiteY46" fmla="*/ 1561748 h 1758462"/>
                  <a:gd name="connsiteX47" fmla="*/ 689434 w 1758462"/>
                  <a:gd name="connsiteY47" fmla="*/ 1573729 h 1758462"/>
                  <a:gd name="connsiteX48" fmla="*/ 439615 w 1758462"/>
                  <a:gd name="connsiteY48" fmla="*/ 1640667 h 175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1758462" h="1758462">
                    <a:moveTo>
                      <a:pt x="439615" y="1640667"/>
                    </a:moveTo>
                    <a:cubicBezTo>
                      <a:pt x="352145" y="1590166"/>
                      <a:pt x="322176" y="1478319"/>
                      <a:pt x="372677" y="1390849"/>
                    </a:cubicBezTo>
                    <a:lnTo>
                      <a:pt x="379594" y="1378868"/>
                    </a:lnTo>
                    <a:lnTo>
                      <a:pt x="367613" y="1385785"/>
                    </a:lnTo>
                    <a:cubicBezTo>
                      <a:pt x="280143" y="1436286"/>
                      <a:pt x="168296" y="1406317"/>
                      <a:pt x="117795" y="1318847"/>
                    </a:cubicBezTo>
                    <a:cubicBezTo>
                      <a:pt x="67293" y="1231376"/>
                      <a:pt x="97263" y="1119529"/>
                      <a:pt x="184733" y="1069028"/>
                    </a:cubicBezTo>
                    <a:lnTo>
                      <a:pt x="196714" y="1062111"/>
                    </a:lnTo>
                    <a:lnTo>
                      <a:pt x="182880" y="1062111"/>
                    </a:lnTo>
                    <a:cubicBezTo>
                      <a:pt x="81878" y="1062111"/>
                      <a:pt x="0" y="980233"/>
                      <a:pt x="0" y="879231"/>
                    </a:cubicBezTo>
                    <a:cubicBezTo>
                      <a:pt x="0" y="778229"/>
                      <a:pt x="81878" y="696351"/>
                      <a:pt x="182880" y="696351"/>
                    </a:cubicBezTo>
                    <a:lnTo>
                      <a:pt x="196714" y="696351"/>
                    </a:lnTo>
                    <a:lnTo>
                      <a:pt x="184733" y="689434"/>
                    </a:lnTo>
                    <a:cubicBezTo>
                      <a:pt x="97263" y="638933"/>
                      <a:pt x="67294" y="527086"/>
                      <a:pt x="117795" y="439616"/>
                    </a:cubicBezTo>
                    <a:cubicBezTo>
                      <a:pt x="168296" y="352145"/>
                      <a:pt x="280143" y="322176"/>
                      <a:pt x="367613" y="372677"/>
                    </a:cubicBezTo>
                    <a:lnTo>
                      <a:pt x="379594" y="379594"/>
                    </a:lnTo>
                    <a:lnTo>
                      <a:pt x="372677" y="367613"/>
                    </a:lnTo>
                    <a:cubicBezTo>
                      <a:pt x="322176" y="280143"/>
                      <a:pt x="352145" y="168296"/>
                      <a:pt x="439615" y="117795"/>
                    </a:cubicBezTo>
                    <a:cubicBezTo>
                      <a:pt x="527086" y="67294"/>
                      <a:pt x="638933" y="97263"/>
                      <a:pt x="689434" y="184733"/>
                    </a:cubicBezTo>
                    <a:lnTo>
                      <a:pt x="696351" y="196714"/>
                    </a:lnTo>
                    <a:lnTo>
                      <a:pt x="696351" y="182880"/>
                    </a:lnTo>
                    <a:cubicBezTo>
                      <a:pt x="696351" y="81878"/>
                      <a:pt x="778229" y="0"/>
                      <a:pt x="879231" y="0"/>
                    </a:cubicBezTo>
                    <a:cubicBezTo>
                      <a:pt x="980233" y="0"/>
                      <a:pt x="1062111" y="81878"/>
                      <a:pt x="1062111" y="182880"/>
                    </a:cubicBezTo>
                    <a:lnTo>
                      <a:pt x="1062111" y="196714"/>
                    </a:lnTo>
                    <a:lnTo>
                      <a:pt x="1069028" y="184733"/>
                    </a:lnTo>
                    <a:cubicBezTo>
                      <a:pt x="1119529" y="97263"/>
                      <a:pt x="1231376" y="67294"/>
                      <a:pt x="1318846" y="117795"/>
                    </a:cubicBezTo>
                    <a:cubicBezTo>
                      <a:pt x="1406317" y="168296"/>
                      <a:pt x="1436286" y="280143"/>
                      <a:pt x="1385785" y="367613"/>
                    </a:cubicBezTo>
                    <a:lnTo>
                      <a:pt x="1378868" y="379594"/>
                    </a:lnTo>
                    <a:lnTo>
                      <a:pt x="1390849" y="372677"/>
                    </a:lnTo>
                    <a:cubicBezTo>
                      <a:pt x="1478319" y="322176"/>
                      <a:pt x="1590166" y="352145"/>
                      <a:pt x="1640667" y="439615"/>
                    </a:cubicBezTo>
                    <a:cubicBezTo>
                      <a:pt x="1691169" y="527086"/>
                      <a:pt x="1661199" y="638933"/>
                      <a:pt x="1573729" y="689434"/>
                    </a:cubicBezTo>
                    <a:lnTo>
                      <a:pt x="1561748" y="696351"/>
                    </a:lnTo>
                    <a:lnTo>
                      <a:pt x="1575582" y="696351"/>
                    </a:lnTo>
                    <a:cubicBezTo>
                      <a:pt x="1676584" y="696351"/>
                      <a:pt x="1758462" y="778229"/>
                      <a:pt x="1758462" y="879231"/>
                    </a:cubicBezTo>
                    <a:cubicBezTo>
                      <a:pt x="1758462" y="980233"/>
                      <a:pt x="1676584" y="1062111"/>
                      <a:pt x="1575582" y="1062111"/>
                    </a:cubicBezTo>
                    <a:lnTo>
                      <a:pt x="1561748" y="1062111"/>
                    </a:lnTo>
                    <a:lnTo>
                      <a:pt x="1573729" y="1069028"/>
                    </a:lnTo>
                    <a:cubicBezTo>
                      <a:pt x="1661199" y="1119529"/>
                      <a:pt x="1691168" y="1231376"/>
                      <a:pt x="1640667" y="1318847"/>
                    </a:cubicBezTo>
                    <a:cubicBezTo>
                      <a:pt x="1590166" y="1406317"/>
                      <a:pt x="1478319" y="1436286"/>
                      <a:pt x="1390849" y="1385785"/>
                    </a:cubicBezTo>
                    <a:lnTo>
                      <a:pt x="1378868" y="1378868"/>
                    </a:lnTo>
                    <a:lnTo>
                      <a:pt x="1385785" y="1390849"/>
                    </a:lnTo>
                    <a:cubicBezTo>
                      <a:pt x="1436286" y="1478319"/>
                      <a:pt x="1406317" y="1590166"/>
                      <a:pt x="1318847" y="1640667"/>
                    </a:cubicBezTo>
                    <a:cubicBezTo>
                      <a:pt x="1231376" y="1691168"/>
                      <a:pt x="1119529" y="1661199"/>
                      <a:pt x="1069028" y="1573729"/>
                    </a:cubicBezTo>
                    <a:lnTo>
                      <a:pt x="1062111" y="1561748"/>
                    </a:lnTo>
                    <a:lnTo>
                      <a:pt x="1062111" y="1575582"/>
                    </a:lnTo>
                    <a:cubicBezTo>
                      <a:pt x="1062111" y="1676584"/>
                      <a:pt x="980233" y="1758462"/>
                      <a:pt x="879231" y="1758462"/>
                    </a:cubicBezTo>
                    <a:cubicBezTo>
                      <a:pt x="778229" y="1758462"/>
                      <a:pt x="696351" y="1676584"/>
                      <a:pt x="696351" y="1575582"/>
                    </a:cubicBezTo>
                    <a:lnTo>
                      <a:pt x="696351" y="1561748"/>
                    </a:lnTo>
                    <a:lnTo>
                      <a:pt x="689434" y="1573729"/>
                    </a:lnTo>
                    <a:cubicBezTo>
                      <a:pt x="638933" y="1661199"/>
                      <a:pt x="527086" y="1691168"/>
                      <a:pt x="439615" y="1640667"/>
                    </a:cubicBezTo>
                    <a:close/>
                  </a:path>
                </a:pathLst>
              </a:cu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AAB24A7B-6F95-4F69-8557-B1EF6DB37FCA}"/>
                  </a:ext>
                </a:extLst>
              </p:cNvPr>
              <p:cNvSpPr/>
              <p:nvPr/>
            </p:nvSpPr>
            <p:spPr>
              <a:xfrm>
                <a:off x="10493912" y="399171"/>
                <a:ext cx="1220372" cy="122037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9734463-D443-40C0-97D3-8CDFAE3897E4}"/>
                </a:ext>
              </a:extLst>
            </p:cNvPr>
            <p:cNvSpPr txBox="1"/>
            <p:nvPr/>
          </p:nvSpPr>
          <p:spPr>
            <a:xfrm>
              <a:off x="6071084" y="4163198"/>
              <a:ext cx="11268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OPTION</a:t>
              </a:r>
            </a:p>
            <a:p>
              <a:pPr algn="ctr"/>
              <a:r>
                <a:rPr lang="en-US" sz="12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3D83691-0E9F-474A-B09B-30BB3E876682}"/>
                </a:ext>
              </a:extLst>
            </p:cNvPr>
            <p:cNvSpPr txBox="1"/>
            <p:nvPr/>
          </p:nvSpPr>
          <p:spPr>
            <a:xfrm>
              <a:off x="6039232" y="4594988"/>
              <a:ext cx="121884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Add detail text here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EA09405-676E-42E2-A778-37483AE236C0}"/>
              </a:ext>
            </a:extLst>
          </p:cNvPr>
          <p:cNvGrpSpPr/>
          <p:nvPr/>
        </p:nvGrpSpPr>
        <p:grpSpPr>
          <a:xfrm>
            <a:off x="8220362" y="3362473"/>
            <a:ext cx="1536899" cy="1536899"/>
            <a:chOff x="8220362" y="3362473"/>
            <a:chExt cx="1536899" cy="1536899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BDB6D21-5506-4223-A1AB-59FF13838808}"/>
                </a:ext>
              </a:extLst>
            </p:cNvPr>
            <p:cNvGrpSpPr/>
            <p:nvPr/>
          </p:nvGrpSpPr>
          <p:grpSpPr>
            <a:xfrm>
              <a:off x="8220362" y="3362473"/>
              <a:ext cx="1536899" cy="1536899"/>
              <a:chOff x="10224867" y="130126"/>
              <a:chExt cx="1758462" cy="1758462"/>
            </a:xfrm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A0ECD93-D96D-4277-A9CD-157FA028AEAE}"/>
                  </a:ext>
                </a:extLst>
              </p:cNvPr>
              <p:cNvSpPr/>
              <p:nvPr/>
            </p:nvSpPr>
            <p:spPr>
              <a:xfrm rot="9000000">
                <a:off x="10224867" y="130126"/>
                <a:ext cx="1758462" cy="1758462"/>
              </a:xfrm>
              <a:custGeom>
                <a:avLst/>
                <a:gdLst>
                  <a:gd name="connsiteX0" fmla="*/ 439615 w 1758462"/>
                  <a:gd name="connsiteY0" fmla="*/ 1640667 h 1758462"/>
                  <a:gd name="connsiteX1" fmla="*/ 372677 w 1758462"/>
                  <a:gd name="connsiteY1" fmla="*/ 1390849 h 1758462"/>
                  <a:gd name="connsiteX2" fmla="*/ 379594 w 1758462"/>
                  <a:gd name="connsiteY2" fmla="*/ 1378868 h 1758462"/>
                  <a:gd name="connsiteX3" fmla="*/ 367613 w 1758462"/>
                  <a:gd name="connsiteY3" fmla="*/ 1385785 h 1758462"/>
                  <a:gd name="connsiteX4" fmla="*/ 117795 w 1758462"/>
                  <a:gd name="connsiteY4" fmla="*/ 1318847 h 1758462"/>
                  <a:gd name="connsiteX5" fmla="*/ 184733 w 1758462"/>
                  <a:gd name="connsiteY5" fmla="*/ 1069028 h 1758462"/>
                  <a:gd name="connsiteX6" fmla="*/ 196714 w 1758462"/>
                  <a:gd name="connsiteY6" fmla="*/ 1062111 h 1758462"/>
                  <a:gd name="connsiteX7" fmla="*/ 182880 w 1758462"/>
                  <a:gd name="connsiteY7" fmla="*/ 1062111 h 1758462"/>
                  <a:gd name="connsiteX8" fmla="*/ 0 w 1758462"/>
                  <a:gd name="connsiteY8" fmla="*/ 879231 h 1758462"/>
                  <a:gd name="connsiteX9" fmla="*/ 182880 w 1758462"/>
                  <a:gd name="connsiteY9" fmla="*/ 696351 h 1758462"/>
                  <a:gd name="connsiteX10" fmla="*/ 196714 w 1758462"/>
                  <a:gd name="connsiteY10" fmla="*/ 696351 h 1758462"/>
                  <a:gd name="connsiteX11" fmla="*/ 184733 w 1758462"/>
                  <a:gd name="connsiteY11" fmla="*/ 689434 h 1758462"/>
                  <a:gd name="connsiteX12" fmla="*/ 117795 w 1758462"/>
                  <a:gd name="connsiteY12" fmla="*/ 439616 h 1758462"/>
                  <a:gd name="connsiteX13" fmla="*/ 367613 w 1758462"/>
                  <a:gd name="connsiteY13" fmla="*/ 372677 h 1758462"/>
                  <a:gd name="connsiteX14" fmla="*/ 379594 w 1758462"/>
                  <a:gd name="connsiteY14" fmla="*/ 379594 h 1758462"/>
                  <a:gd name="connsiteX15" fmla="*/ 372677 w 1758462"/>
                  <a:gd name="connsiteY15" fmla="*/ 367613 h 1758462"/>
                  <a:gd name="connsiteX16" fmla="*/ 439615 w 1758462"/>
                  <a:gd name="connsiteY16" fmla="*/ 117795 h 1758462"/>
                  <a:gd name="connsiteX17" fmla="*/ 689434 w 1758462"/>
                  <a:gd name="connsiteY17" fmla="*/ 184733 h 1758462"/>
                  <a:gd name="connsiteX18" fmla="*/ 696351 w 1758462"/>
                  <a:gd name="connsiteY18" fmla="*/ 196714 h 1758462"/>
                  <a:gd name="connsiteX19" fmla="*/ 696351 w 1758462"/>
                  <a:gd name="connsiteY19" fmla="*/ 182880 h 1758462"/>
                  <a:gd name="connsiteX20" fmla="*/ 879231 w 1758462"/>
                  <a:gd name="connsiteY20" fmla="*/ 0 h 1758462"/>
                  <a:gd name="connsiteX21" fmla="*/ 1062111 w 1758462"/>
                  <a:gd name="connsiteY21" fmla="*/ 182880 h 1758462"/>
                  <a:gd name="connsiteX22" fmla="*/ 1062111 w 1758462"/>
                  <a:gd name="connsiteY22" fmla="*/ 196714 h 1758462"/>
                  <a:gd name="connsiteX23" fmla="*/ 1069028 w 1758462"/>
                  <a:gd name="connsiteY23" fmla="*/ 184733 h 1758462"/>
                  <a:gd name="connsiteX24" fmla="*/ 1318846 w 1758462"/>
                  <a:gd name="connsiteY24" fmla="*/ 117795 h 1758462"/>
                  <a:gd name="connsiteX25" fmla="*/ 1385785 w 1758462"/>
                  <a:gd name="connsiteY25" fmla="*/ 367613 h 1758462"/>
                  <a:gd name="connsiteX26" fmla="*/ 1378868 w 1758462"/>
                  <a:gd name="connsiteY26" fmla="*/ 379594 h 1758462"/>
                  <a:gd name="connsiteX27" fmla="*/ 1390849 w 1758462"/>
                  <a:gd name="connsiteY27" fmla="*/ 372677 h 1758462"/>
                  <a:gd name="connsiteX28" fmla="*/ 1640667 w 1758462"/>
                  <a:gd name="connsiteY28" fmla="*/ 439615 h 1758462"/>
                  <a:gd name="connsiteX29" fmla="*/ 1573729 w 1758462"/>
                  <a:gd name="connsiteY29" fmla="*/ 689434 h 1758462"/>
                  <a:gd name="connsiteX30" fmla="*/ 1561748 w 1758462"/>
                  <a:gd name="connsiteY30" fmla="*/ 696351 h 1758462"/>
                  <a:gd name="connsiteX31" fmla="*/ 1575582 w 1758462"/>
                  <a:gd name="connsiteY31" fmla="*/ 696351 h 1758462"/>
                  <a:gd name="connsiteX32" fmla="*/ 1758462 w 1758462"/>
                  <a:gd name="connsiteY32" fmla="*/ 879231 h 1758462"/>
                  <a:gd name="connsiteX33" fmla="*/ 1575582 w 1758462"/>
                  <a:gd name="connsiteY33" fmla="*/ 1062111 h 1758462"/>
                  <a:gd name="connsiteX34" fmla="*/ 1561748 w 1758462"/>
                  <a:gd name="connsiteY34" fmla="*/ 1062111 h 1758462"/>
                  <a:gd name="connsiteX35" fmla="*/ 1573729 w 1758462"/>
                  <a:gd name="connsiteY35" fmla="*/ 1069028 h 1758462"/>
                  <a:gd name="connsiteX36" fmla="*/ 1640667 w 1758462"/>
                  <a:gd name="connsiteY36" fmla="*/ 1318847 h 1758462"/>
                  <a:gd name="connsiteX37" fmla="*/ 1390849 w 1758462"/>
                  <a:gd name="connsiteY37" fmla="*/ 1385785 h 1758462"/>
                  <a:gd name="connsiteX38" fmla="*/ 1378868 w 1758462"/>
                  <a:gd name="connsiteY38" fmla="*/ 1378868 h 1758462"/>
                  <a:gd name="connsiteX39" fmla="*/ 1385785 w 1758462"/>
                  <a:gd name="connsiteY39" fmla="*/ 1390849 h 1758462"/>
                  <a:gd name="connsiteX40" fmla="*/ 1318847 w 1758462"/>
                  <a:gd name="connsiteY40" fmla="*/ 1640667 h 1758462"/>
                  <a:gd name="connsiteX41" fmla="*/ 1069028 w 1758462"/>
                  <a:gd name="connsiteY41" fmla="*/ 1573729 h 1758462"/>
                  <a:gd name="connsiteX42" fmla="*/ 1062111 w 1758462"/>
                  <a:gd name="connsiteY42" fmla="*/ 1561748 h 1758462"/>
                  <a:gd name="connsiteX43" fmla="*/ 1062111 w 1758462"/>
                  <a:gd name="connsiteY43" fmla="*/ 1575582 h 1758462"/>
                  <a:gd name="connsiteX44" fmla="*/ 879231 w 1758462"/>
                  <a:gd name="connsiteY44" fmla="*/ 1758462 h 1758462"/>
                  <a:gd name="connsiteX45" fmla="*/ 696351 w 1758462"/>
                  <a:gd name="connsiteY45" fmla="*/ 1575582 h 1758462"/>
                  <a:gd name="connsiteX46" fmla="*/ 696351 w 1758462"/>
                  <a:gd name="connsiteY46" fmla="*/ 1561748 h 1758462"/>
                  <a:gd name="connsiteX47" fmla="*/ 689434 w 1758462"/>
                  <a:gd name="connsiteY47" fmla="*/ 1573729 h 1758462"/>
                  <a:gd name="connsiteX48" fmla="*/ 439615 w 1758462"/>
                  <a:gd name="connsiteY48" fmla="*/ 1640667 h 175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1758462" h="1758462">
                    <a:moveTo>
                      <a:pt x="439615" y="1640667"/>
                    </a:moveTo>
                    <a:cubicBezTo>
                      <a:pt x="352145" y="1590166"/>
                      <a:pt x="322176" y="1478319"/>
                      <a:pt x="372677" y="1390849"/>
                    </a:cubicBezTo>
                    <a:lnTo>
                      <a:pt x="379594" y="1378868"/>
                    </a:lnTo>
                    <a:lnTo>
                      <a:pt x="367613" y="1385785"/>
                    </a:lnTo>
                    <a:cubicBezTo>
                      <a:pt x="280143" y="1436286"/>
                      <a:pt x="168296" y="1406317"/>
                      <a:pt x="117795" y="1318847"/>
                    </a:cubicBezTo>
                    <a:cubicBezTo>
                      <a:pt x="67293" y="1231376"/>
                      <a:pt x="97263" y="1119529"/>
                      <a:pt x="184733" y="1069028"/>
                    </a:cubicBezTo>
                    <a:lnTo>
                      <a:pt x="196714" y="1062111"/>
                    </a:lnTo>
                    <a:lnTo>
                      <a:pt x="182880" y="1062111"/>
                    </a:lnTo>
                    <a:cubicBezTo>
                      <a:pt x="81878" y="1062111"/>
                      <a:pt x="0" y="980233"/>
                      <a:pt x="0" y="879231"/>
                    </a:cubicBezTo>
                    <a:cubicBezTo>
                      <a:pt x="0" y="778229"/>
                      <a:pt x="81878" y="696351"/>
                      <a:pt x="182880" y="696351"/>
                    </a:cubicBezTo>
                    <a:lnTo>
                      <a:pt x="196714" y="696351"/>
                    </a:lnTo>
                    <a:lnTo>
                      <a:pt x="184733" y="689434"/>
                    </a:lnTo>
                    <a:cubicBezTo>
                      <a:pt x="97263" y="638933"/>
                      <a:pt x="67294" y="527086"/>
                      <a:pt x="117795" y="439616"/>
                    </a:cubicBezTo>
                    <a:cubicBezTo>
                      <a:pt x="168296" y="352145"/>
                      <a:pt x="280143" y="322176"/>
                      <a:pt x="367613" y="372677"/>
                    </a:cubicBezTo>
                    <a:lnTo>
                      <a:pt x="379594" y="379594"/>
                    </a:lnTo>
                    <a:lnTo>
                      <a:pt x="372677" y="367613"/>
                    </a:lnTo>
                    <a:cubicBezTo>
                      <a:pt x="322176" y="280143"/>
                      <a:pt x="352145" y="168296"/>
                      <a:pt x="439615" y="117795"/>
                    </a:cubicBezTo>
                    <a:cubicBezTo>
                      <a:pt x="527086" y="67294"/>
                      <a:pt x="638933" y="97263"/>
                      <a:pt x="689434" y="184733"/>
                    </a:cubicBezTo>
                    <a:lnTo>
                      <a:pt x="696351" y="196714"/>
                    </a:lnTo>
                    <a:lnTo>
                      <a:pt x="696351" y="182880"/>
                    </a:lnTo>
                    <a:cubicBezTo>
                      <a:pt x="696351" y="81878"/>
                      <a:pt x="778229" y="0"/>
                      <a:pt x="879231" y="0"/>
                    </a:cubicBezTo>
                    <a:cubicBezTo>
                      <a:pt x="980233" y="0"/>
                      <a:pt x="1062111" y="81878"/>
                      <a:pt x="1062111" y="182880"/>
                    </a:cubicBezTo>
                    <a:lnTo>
                      <a:pt x="1062111" y="196714"/>
                    </a:lnTo>
                    <a:lnTo>
                      <a:pt x="1069028" y="184733"/>
                    </a:lnTo>
                    <a:cubicBezTo>
                      <a:pt x="1119529" y="97263"/>
                      <a:pt x="1231376" y="67294"/>
                      <a:pt x="1318846" y="117795"/>
                    </a:cubicBezTo>
                    <a:cubicBezTo>
                      <a:pt x="1406317" y="168296"/>
                      <a:pt x="1436286" y="280143"/>
                      <a:pt x="1385785" y="367613"/>
                    </a:cubicBezTo>
                    <a:lnTo>
                      <a:pt x="1378868" y="379594"/>
                    </a:lnTo>
                    <a:lnTo>
                      <a:pt x="1390849" y="372677"/>
                    </a:lnTo>
                    <a:cubicBezTo>
                      <a:pt x="1478319" y="322176"/>
                      <a:pt x="1590166" y="352145"/>
                      <a:pt x="1640667" y="439615"/>
                    </a:cubicBezTo>
                    <a:cubicBezTo>
                      <a:pt x="1691169" y="527086"/>
                      <a:pt x="1661199" y="638933"/>
                      <a:pt x="1573729" y="689434"/>
                    </a:cubicBezTo>
                    <a:lnTo>
                      <a:pt x="1561748" y="696351"/>
                    </a:lnTo>
                    <a:lnTo>
                      <a:pt x="1575582" y="696351"/>
                    </a:lnTo>
                    <a:cubicBezTo>
                      <a:pt x="1676584" y="696351"/>
                      <a:pt x="1758462" y="778229"/>
                      <a:pt x="1758462" y="879231"/>
                    </a:cubicBezTo>
                    <a:cubicBezTo>
                      <a:pt x="1758462" y="980233"/>
                      <a:pt x="1676584" y="1062111"/>
                      <a:pt x="1575582" y="1062111"/>
                    </a:cubicBezTo>
                    <a:lnTo>
                      <a:pt x="1561748" y="1062111"/>
                    </a:lnTo>
                    <a:lnTo>
                      <a:pt x="1573729" y="1069028"/>
                    </a:lnTo>
                    <a:cubicBezTo>
                      <a:pt x="1661199" y="1119529"/>
                      <a:pt x="1691168" y="1231376"/>
                      <a:pt x="1640667" y="1318847"/>
                    </a:cubicBezTo>
                    <a:cubicBezTo>
                      <a:pt x="1590166" y="1406317"/>
                      <a:pt x="1478319" y="1436286"/>
                      <a:pt x="1390849" y="1385785"/>
                    </a:cubicBezTo>
                    <a:lnTo>
                      <a:pt x="1378868" y="1378868"/>
                    </a:lnTo>
                    <a:lnTo>
                      <a:pt x="1385785" y="1390849"/>
                    </a:lnTo>
                    <a:cubicBezTo>
                      <a:pt x="1436286" y="1478319"/>
                      <a:pt x="1406317" y="1590166"/>
                      <a:pt x="1318847" y="1640667"/>
                    </a:cubicBezTo>
                    <a:cubicBezTo>
                      <a:pt x="1231376" y="1691168"/>
                      <a:pt x="1119529" y="1661199"/>
                      <a:pt x="1069028" y="1573729"/>
                    </a:cubicBezTo>
                    <a:lnTo>
                      <a:pt x="1062111" y="1561748"/>
                    </a:lnTo>
                    <a:lnTo>
                      <a:pt x="1062111" y="1575582"/>
                    </a:lnTo>
                    <a:cubicBezTo>
                      <a:pt x="1062111" y="1676584"/>
                      <a:pt x="980233" y="1758462"/>
                      <a:pt x="879231" y="1758462"/>
                    </a:cubicBezTo>
                    <a:cubicBezTo>
                      <a:pt x="778229" y="1758462"/>
                      <a:pt x="696351" y="1676584"/>
                      <a:pt x="696351" y="1575582"/>
                    </a:cubicBezTo>
                    <a:lnTo>
                      <a:pt x="696351" y="1561748"/>
                    </a:lnTo>
                    <a:lnTo>
                      <a:pt x="689434" y="1573729"/>
                    </a:lnTo>
                    <a:cubicBezTo>
                      <a:pt x="638933" y="1661199"/>
                      <a:pt x="527086" y="1691168"/>
                      <a:pt x="439615" y="1640667"/>
                    </a:cubicBezTo>
                    <a:close/>
                  </a:path>
                </a:pathLst>
              </a:custGeom>
              <a:solidFill>
                <a:srgbClr val="66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7F184C5A-9438-41BA-8F77-0B1D1143DB2A}"/>
                  </a:ext>
                </a:extLst>
              </p:cNvPr>
              <p:cNvSpPr/>
              <p:nvPr/>
            </p:nvSpPr>
            <p:spPr>
              <a:xfrm>
                <a:off x="10493912" y="399171"/>
                <a:ext cx="1220372" cy="122037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0C28B98-ED86-4926-AF76-8A609CBAD269}"/>
                </a:ext>
              </a:extLst>
            </p:cNvPr>
            <p:cNvSpPr txBox="1"/>
            <p:nvPr/>
          </p:nvSpPr>
          <p:spPr>
            <a:xfrm>
              <a:off x="8411210" y="3752060"/>
              <a:ext cx="11268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OPTION</a:t>
              </a:r>
            </a:p>
            <a:p>
              <a:pPr algn="ctr"/>
              <a:r>
                <a:rPr lang="en-US" sz="12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B6EB4F62-C4FE-42AC-88C5-EA6A0B2D4F0B}"/>
                </a:ext>
              </a:extLst>
            </p:cNvPr>
            <p:cNvSpPr txBox="1"/>
            <p:nvPr/>
          </p:nvSpPr>
          <p:spPr>
            <a:xfrm>
              <a:off x="8379358" y="4183850"/>
              <a:ext cx="121884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Add detail text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1909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2A846620-F3F7-44C4-9D74-416E35E911A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48485" y="137007"/>
            <a:ext cx="1180149" cy="1177518"/>
          </a:xfrm>
          <a:prstGeom prst="rect">
            <a:avLst/>
          </a:prstGeom>
        </p:spPr>
      </p:pic>
      <p:pic>
        <p:nvPicPr>
          <p:cNvPr id="7" name="Picture 6" descr="A picture containing graphical user interface, application&#10;&#10;Description automatically generated">
            <a:extLst>
              <a:ext uri="{FF2B5EF4-FFF2-40B4-BE49-F238E27FC236}">
                <a16:creationId xmlns:a16="http://schemas.microsoft.com/office/drawing/2014/main" id="{9C424753-BB3F-43AE-B2FB-6CDCAF8E48E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5904" y="2282848"/>
            <a:ext cx="4280354" cy="158865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0931120-653F-496F-B5A0-E5278A6B3084}"/>
              </a:ext>
            </a:extLst>
          </p:cNvPr>
          <p:cNvSpPr/>
          <p:nvPr/>
        </p:nvSpPr>
        <p:spPr>
          <a:xfrm>
            <a:off x="6928072" y="760543"/>
            <a:ext cx="3868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Designing a better working world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1A3EE7-B941-4E32-B049-F64018053682}"/>
              </a:ext>
            </a:extLst>
          </p:cNvPr>
          <p:cNvSpPr txBox="1"/>
          <p:nvPr/>
        </p:nvSpPr>
        <p:spPr>
          <a:xfrm>
            <a:off x="2263112" y="271852"/>
            <a:ext cx="8592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30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Oswald" panose="02000503000000000000" pitchFamily="2" charset="0"/>
                <a:ea typeface="+mn-ea"/>
                <a:cs typeface="+mn-cs"/>
              </a:rPr>
              <a:t>POWERPOINT UNIVERSITY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891CD3-1761-499B-88AE-1D72AC94E3DD}"/>
              </a:ext>
            </a:extLst>
          </p:cNvPr>
          <p:cNvSpPr/>
          <p:nvPr/>
        </p:nvSpPr>
        <p:spPr>
          <a:xfrm>
            <a:off x="0" y="1424092"/>
            <a:ext cx="1219200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8FE6E64-934C-4BEA-8503-EC01A4DFAB99}"/>
              </a:ext>
            </a:extLst>
          </p:cNvPr>
          <p:cNvGrpSpPr/>
          <p:nvPr/>
        </p:nvGrpSpPr>
        <p:grpSpPr>
          <a:xfrm>
            <a:off x="0" y="4684542"/>
            <a:ext cx="12192000" cy="2173458"/>
            <a:chOff x="0" y="4684542"/>
            <a:chExt cx="12192000" cy="217345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B244998-8A8A-48B3-A6F5-11819C186213}"/>
                </a:ext>
              </a:extLst>
            </p:cNvPr>
            <p:cNvSpPr/>
            <p:nvPr/>
          </p:nvSpPr>
          <p:spPr>
            <a:xfrm>
              <a:off x="0" y="4853354"/>
              <a:ext cx="12192000" cy="2004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Picture 11" descr="Logo&#10;&#10;Description automatically generated">
              <a:extLst>
                <a:ext uri="{FF2B5EF4-FFF2-40B4-BE49-F238E27FC236}">
                  <a16:creationId xmlns:a16="http://schemas.microsoft.com/office/drawing/2014/main" id="{731BAD08-FA75-4554-8A30-421B17CEF1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33259" b="31622"/>
            <a:stretch/>
          </p:blipFill>
          <p:spPr>
            <a:xfrm>
              <a:off x="2567008" y="5540517"/>
              <a:ext cx="3373998" cy="1184916"/>
            </a:xfrm>
            <a:prstGeom prst="rect">
              <a:avLst/>
            </a:prstGeom>
          </p:spPr>
        </p:pic>
        <p:pic>
          <p:nvPicPr>
            <p:cNvPr id="13" name="Picture 12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091D44F4-58BE-4505-A83F-FE170DB6B7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35140" b="31257"/>
            <a:stretch/>
          </p:blipFill>
          <p:spPr>
            <a:xfrm>
              <a:off x="6377605" y="5714202"/>
              <a:ext cx="2876723" cy="966635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32D2A9D-E22B-451E-9408-B6EC92AEA835}"/>
                </a:ext>
              </a:extLst>
            </p:cNvPr>
            <p:cNvSpPr txBox="1"/>
            <p:nvPr/>
          </p:nvSpPr>
          <p:spPr>
            <a:xfrm>
              <a:off x="0" y="4684542"/>
              <a:ext cx="12192000" cy="369332"/>
            </a:xfrm>
            <a:prstGeom prst="rect">
              <a:avLst/>
            </a:prstGeom>
            <a:solidFill>
              <a:srgbClr val="002060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swald" panose="02000503000000000000" pitchFamily="2" charset="0"/>
                  <a:ea typeface="+mn-ea"/>
                  <a:cs typeface="+mn-cs"/>
                </a:rPr>
                <a:t>KINDLY DONATE THROUGH</a:t>
              </a:r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CD87C5C1-ACBD-4C1B-AE96-AA7A9D1C9F63}"/>
                </a:ext>
              </a:extLst>
            </p:cNvPr>
            <p:cNvSpPr/>
            <p:nvPr/>
          </p:nvSpPr>
          <p:spPr>
            <a:xfrm flipV="1">
              <a:off x="5755906" y="5027917"/>
              <a:ext cx="680188" cy="380034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0" name="Graphic 19" descr="Thumbs up sign">
            <a:extLst>
              <a:ext uri="{FF2B5EF4-FFF2-40B4-BE49-F238E27FC236}">
                <a16:creationId xmlns:a16="http://schemas.microsoft.com/office/drawing/2014/main" id="{9AD60967-C6EE-47D8-85DB-19ADFDD9E2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21989" y="2282848"/>
            <a:ext cx="1212166" cy="121216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F3EEF84-9EE1-4125-BE60-10B8C2C18121}"/>
              </a:ext>
            </a:extLst>
          </p:cNvPr>
          <p:cNvSpPr txBox="1"/>
          <p:nvPr/>
        </p:nvSpPr>
        <p:spPr>
          <a:xfrm>
            <a:off x="9321721" y="2659884"/>
            <a:ext cx="2063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SHARE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80CC6B-5A4C-4F6C-AE7A-35085986748B}"/>
              </a:ext>
            </a:extLst>
          </p:cNvPr>
          <p:cNvSpPr/>
          <p:nvPr/>
        </p:nvSpPr>
        <p:spPr>
          <a:xfrm>
            <a:off x="1403717" y="3851190"/>
            <a:ext cx="107008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E96C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Follow this link to join my TELEGRAM group: https://t.me/power_university</a:t>
            </a:r>
          </a:p>
        </p:txBody>
      </p:sp>
      <p:pic>
        <p:nvPicPr>
          <p:cNvPr id="1026" name="Picture 2" descr="Telegram Logo transparent PNG - StickPNG">
            <a:extLst>
              <a:ext uri="{FF2B5EF4-FFF2-40B4-BE49-F238E27FC236}">
                <a16:creationId xmlns:a16="http://schemas.microsoft.com/office/drawing/2014/main" id="{1075DCA6-516E-492E-98D8-DA965B664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4697" y="3534252"/>
            <a:ext cx="966636" cy="966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98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  <p:bldP spid="2" grpId="0"/>
      <p:bldP spid="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id="{6C4715AB-CC37-462D-9DE1-4AF9FDC278DC}"/>
              </a:ext>
            </a:extLst>
          </p:cNvPr>
          <p:cNvGrpSpPr/>
          <p:nvPr/>
        </p:nvGrpSpPr>
        <p:grpSpPr>
          <a:xfrm rot="1999018">
            <a:off x="3781276" y="2094501"/>
            <a:ext cx="550715" cy="902002"/>
            <a:chOff x="3212000" y="311291"/>
            <a:chExt cx="1063039" cy="1741123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72D7D376-38A3-443E-9EC9-95553B9653BF}"/>
                </a:ext>
              </a:extLst>
            </p:cNvPr>
            <p:cNvSpPr/>
            <p:nvPr/>
          </p:nvSpPr>
          <p:spPr>
            <a:xfrm>
              <a:off x="3212000" y="311291"/>
              <a:ext cx="1063039" cy="1741123"/>
            </a:xfrm>
            <a:custGeom>
              <a:avLst/>
              <a:gdLst>
                <a:gd name="connsiteX0" fmla="*/ 745739 w 1491479"/>
                <a:gd name="connsiteY0" fmla="*/ 0 h 2442853"/>
                <a:gd name="connsiteX1" fmla="*/ 745739 w 1491479"/>
                <a:gd name="connsiteY1" fmla="*/ 840798 h 2442853"/>
                <a:gd name="connsiteX2" fmla="*/ 745740 w 1491479"/>
                <a:gd name="connsiteY2" fmla="*/ 840798 h 2442853"/>
                <a:gd name="connsiteX3" fmla="*/ 745740 w 1491479"/>
                <a:gd name="connsiteY3" fmla="*/ 0 h 2442853"/>
                <a:gd name="connsiteX4" fmla="*/ 1406734 w 1491479"/>
                <a:gd name="connsiteY4" fmla="*/ 1910393 h 2442853"/>
                <a:gd name="connsiteX5" fmla="*/ 1388550 w 1491479"/>
                <a:gd name="connsiteY5" fmla="*/ 1952423 h 2442853"/>
                <a:gd name="connsiteX6" fmla="*/ 1388243 w 1491479"/>
                <a:gd name="connsiteY6" fmla="*/ 1953558 h 2442853"/>
                <a:gd name="connsiteX7" fmla="*/ 1386129 w 1491479"/>
                <a:gd name="connsiteY7" fmla="*/ 1958020 h 2442853"/>
                <a:gd name="connsiteX8" fmla="*/ 1354123 w 1491479"/>
                <a:gd name="connsiteY8" fmla="*/ 2032000 h 2442853"/>
                <a:gd name="connsiteX9" fmla="*/ 1351081 w 1491479"/>
                <a:gd name="connsiteY9" fmla="*/ 2032000 h 2442853"/>
                <a:gd name="connsiteX10" fmla="*/ 1323773 w 1491479"/>
                <a:gd name="connsiteY10" fmla="*/ 2089642 h 2442853"/>
                <a:gd name="connsiteX11" fmla="*/ 743946 w 1491479"/>
                <a:gd name="connsiteY11" fmla="*/ 2442853 h 2442853"/>
                <a:gd name="connsiteX12" fmla="*/ 99649 w 1491479"/>
                <a:gd name="connsiteY12" fmla="*/ 1953558 h 2442853"/>
                <a:gd name="connsiteX13" fmla="*/ 93331 w 1491479"/>
                <a:gd name="connsiteY13" fmla="*/ 1930239 h 2442853"/>
                <a:gd name="connsiteX14" fmla="*/ 84745 w 1491479"/>
                <a:gd name="connsiteY14" fmla="*/ 1910393 h 2442853"/>
                <a:gd name="connsiteX15" fmla="*/ 745739 w 1491479"/>
                <a:gd name="connsiteY15" fmla="*/ 0 h 2442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91479" h="2442853">
                  <a:moveTo>
                    <a:pt x="745739" y="0"/>
                  </a:moveTo>
                  <a:lnTo>
                    <a:pt x="745739" y="840798"/>
                  </a:lnTo>
                  <a:lnTo>
                    <a:pt x="745740" y="840798"/>
                  </a:lnTo>
                  <a:lnTo>
                    <a:pt x="745740" y="0"/>
                  </a:lnTo>
                  <a:cubicBezTo>
                    <a:pt x="1389698" y="811492"/>
                    <a:pt x="1637730" y="1309790"/>
                    <a:pt x="1406734" y="1910393"/>
                  </a:cubicBezTo>
                  <a:lnTo>
                    <a:pt x="1388550" y="1952423"/>
                  </a:lnTo>
                  <a:lnTo>
                    <a:pt x="1388243" y="1953558"/>
                  </a:lnTo>
                  <a:lnTo>
                    <a:pt x="1386129" y="1958020"/>
                  </a:lnTo>
                  <a:lnTo>
                    <a:pt x="1354123" y="2032000"/>
                  </a:lnTo>
                  <a:lnTo>
                    <a:pt x="1351081" y="2032000"/>
                  </a:lnTo>
                  <a:lnTo>
                    <a:pt x="1323773" y="2089642"/>
                  </a:lnTo>
                  <a:cubicBezTo>
                    <a:pt x="1198113" y="2302744"/>
                    <a:pt x="985311" y="2442853"/>
                    <a:pt x="743946" y="2442853"/>
                  </a:cubicBezTo>
                  <a:cubicBezTo>
                    <a:pt x="454309" y="2442853"/>
                    <a:pt x="205801" y="2241096"/>
                    <a:pt x="99649" y="1953558"/>
                  </a:cubicBezTo>
                  <a:lnTo>
                    <a:pt x="93331" y="1930239"/>
                  </a:lnTo>
                  <a:lnTo>
                    <a:pt x="84745" y="1910393"/>
                  </a:lnTo>
                  <a:cubicBezTo>
                    <a:pt x="-146251" y="1309790"/>
                    <a:pt x="101781" y="811492"/>
                    <a:pt x="745739" y="0"/>
                  </a:cubicBezTo>
                  <a:close/>
                </a:path>
              </a:pathLst>
            </a:custGeom>
            <a:solidFill>
              <a:srgbClr val="0091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F38D16A1-338F-45E8-94FA-1CDC2ADCF0F4}"/>
                </a:ext>
              </a:extLst>
            </p:cNvPr>
            <p:cNvSpPr/>
            <p:nvPr/>
          </p:nvSpPr>
          <p:spPr>
            <a:xfrm>
              <a:off x="3232242" y="322280"/>
              <a:ext cx="1010113" cy="859572"/>
            </a:xfrm>
            <a:custGeom>
              <a:avLst/>
              <a:gdLst>
                <a:gd name="connsiteX0" fmla="*/ 505056 w 1010113"/>
                <a:gd name="connsiteY0" fmla="*/ 0 h 859572"/>
                <a:gd name="connsiteX1" fmla="*/ 505056 w 1010113"/>
                <a:gd name="connsiteY1" fmla="*/ 599272 h 859572"/>
                <a:gd name="connsiteX2" fmla="*/ 505057 w 1010113"/>
                <a:gd name="connsiteY2" fmla="*/ 599272 h 859572"/>
                <a:gd name="connsiteX3" fmla="*/ 505057 w 1010113"/>
                <a:gd name="connsiteY3" fmla="*/ 0 h 859572"/>
                <a:gd name="connsiteX4" fmla="*/ 974472 w 1010113"/>
                <a:gd name="connsiteY4" fmla="*/ 737174 h 859572"/>
                <a:gd name="connsiteX5" fmla="*/ 1010113 w 1010113"/>
                <a:gd name="connsiteY5" fmla="*/ 859572 h 859572"/>
                <a:gd name="connsiteX6" fmla="*/ 947328 w 1010113"/>
                <a:gd name="connsiteY6" fmla="*/ 802561 h 859572"/>
                <a:gd name="connsiteX7" fmla="*/ 505056 w 1010113"/>
                <a:gd name="connsiteY7" fmla="*/ 653883 h 859572"/>
                <a:gd name="connsiteX8" fmla="*/ 62784 w 1010113"/>
                <a:gd name="connsiteY8" fmla="*/ 802561 h 859572"/>
                <a:gd name="connsiteX9" fmla="*/ 0 w 1010113"/>
                <a:gd name="connsiteY9" fmla="*/ 859571 h 859572"/>
                <a:gd name="connsiteX10" fmla="*/ 35641 w 1010113"/>
                <a:gd name="connsiteY10" fmla="*/ 737174 h 859572"/>
                <a:gd name="connsiteX11" fmla="*/ 505056 w 1010113"/>
                <a:gd name="connsiteY11" fmla="*/ 0 h 85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10113" h="859572">
                  <a:moveTo>
                    <a:pt x="505056" y="0"/>
                  </a:moveTo>
                  <a:lnTo>
                    <a:pt x="505056" y="599272"/>
                  </a:lnTo>
                  <a:lnTo>
                    <a:pt x="505057" y="599272"/>
                  </a:lnTo>
                  <a:lnTo>
                    <a:pt x="505057" y="0"/>
                  </a:lnTo>
                  <a:cubicBezTo>
                    <a:pt x="734545" y="289192"/>
                    <a:pt x="893484" y="522578"/>
                    <a:pt x="974472" y="737174"/>
                  </a:cubicBezTo>
                  <a:lnTo>
                    <a:pt x="1010113" y="859572"/>
                  </a:lnTo>
                  <a:lnTo>
                    <a:pt x="947328" y="802561"/>
                  </a:lnTo>
                  <a:cubicBezTo>
                    <a:pt x="821079" y="708694"/>
                    <a:pt x="668883" y="653883"/>
                    <a:pt x="505056" y="653883"/>
                  </a:cubicBezTo>
                  <a:cubicBezTo>
                    <a:pt x="341229" y="653883"/>
                    <a:pt x="189033" y="708694"/>
                    <a:pt x="62784" y="802561"/>
                  </a:cubicBezTo>
                  <a:lnTo>
                    <a:pt x="0" y="859571"/>
                  </a:lnTo>
                  <a:lnTo>
                    <a:pt x="35641" y="737174"/>
                  </a:lnTo>
                  <a:cubicBezTo>
                    <a:pt x="116629" y="522578"/>
                    <a:pt x="275568" y="289192"/>
                    <a:pt x="505056" y="0"/>
                  </a:cubicBezTo>
                  <a:close/>
                </a:path>
              </a:pathLst>
            </a:custGeom>
            <a:solidFill>
              <a:srgbClr val="02A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C33DD9A6-1AA1-4DD3-BE28-8B5FD135714B}"/>
                </a:ext>
              </a:extLst>
            </p:cNvPr>
            <p:cNvSpPr/>
            <p:nvPr/>
          </p:nvSpPr>
          <p:spPr>
            <a:xfrm>
              <a:off x="3466539" y="322280"/>
              <a:ext cx="553957" cy="382023"/>
            </a:xfrm>
            <a:custGeom>
              <a:avLst/>
              <a:gdLst>
                <a:gd name="connsiteX0" fmla="*/ 280301 w 553957"/>
                <a:gd name="connsiteY0" fmla="*/ 0 h 382023"/>
                <a:gd name="connsiteX1" fmla="*/ 439074 w 553957"/>
                <a:gd name="connsiteY1" fmla="*/ 207009 h 382023"/>
                <a:gd name="connsiteX2" fmla="*/ 553957 w 553957"/>
                <a:gd name="connsiteY2" fmla="*/ 372455 h 382023"/>
                <a:gd name="connsiteX3" fmla="*/ 443305 w 553957"/>
                <a:gd name="connsiteY3" fmla="*/ 343228 h 382023"/>
                <a:gd name="connsiteX4" fmla="*/ 293515 w 553957"/>
                <a:gd name="connsiteY4" fmla="*/ 330380 h 382023"/>
                <a:gd name="connsiteX5" fmla="*/ 280301 w 553957"/>
                <a:gd name="connsiteY5" fmla="*/ 331513 h 382023"/>
                <a:gd name="connsiteX6" fmla="*/ 280300 w 553957"/>
                <a:gd name="connsiteY6" fmla="*/ 0 h 382023"/>
                <a:gd name="connsiteX7" fmla="*/ 280300 w 553957"/>
                <a:gd name="connsiteY7" fmla="*/ 331514 h 382023"/>
                <a:gd name="connsiteX8" fmla="*/ 143726 w 553957"/>
                <a:gd name="connsiteY8" fmla="*/ 343228 h 382023"/>
                <a:gd name="connsiteX9" fmla="*/ 4211 w 553957"/>
                <a:gd name="connsiteY9" fmla="*/ 380078 h 382023"/>
                <a:gd name="connsiteX10" fmla="*/ 0 w 553957"/>
                <a:gd name="connsiteY10" fmla="*/ 382023 h 382023"/>
                <a:gd name="connsiteX11" fmla="*/ 121528 w 553957"/>
                <a:gd name="connsiteY11" fmla="*/ 207009 h 382023"/>
                <a:gd name="connsiteX12" fmla="*/ 280300 w 553957"/>
                <a:gd name="connsiteY12" fmla="*/ 0 h 382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3957" h="382023">
                  <a:moveTo>
                    <a:pt x="280301" y="0"/>
                  </a:moveTo>
                  <a:cubicBezTo>
                    <a:pt x="337673" y="72298"/>
                    <a:pt x="390636" y="141108"/>
                    <a:pt x="439074" y="207009"/>
                  </a:cubicBezTo>
                  <a:lnTo>
                    <a:pt x="553957" y="372455"/>
                  </a:lnTo>
                  <a:lnTo>
                    <a:pt x="443305" y="343228"/>
                  </a:lnTo>
                  <a:cubicBezTo>
                    <a:pt x="394921" y="334804"/>
                    <a:pt x="344825" y="330380"/>
                    <a:pt x="293515" y="330380"/>
                  </a:cubicBezTo>
                  <a:lnTo>
                    <a:pt x="280301" y="331513"/>
                  </a:lnTo>
                  <a:close/>
                  <a:moveTo>
                    <a:pt x="280300" y="0"/>
                  </a:moveTo>
                  <a:lnTo>
                    <a:pt x="280300" y="331514"/>
                  </a:lnTo>
                  <a:lnTo>
                    <a:pt x="143726" y="343228"/>
                  </a:lnTo>
                  <a:cubicBezTo>
                    <a:pt x="95342" y="351653"/>
                    <a:pt x="48672" y="364077"/>
                    <a:pt x="4211" y="380078"/>
                  </a:cubicBezTo>
                  <a:lnTo>
                    <a:pt x="0" y="382023"/>
                  </a:lnTo>
                  <a:lnTo>
                    <a:pt x="121528" y="207009"/>
                  </a:lnTo>
                  <a:cubicBezTo>
                    <a:pt x="169965" y="141108"/>
                    <a:pt x="222928" y="72298"/>
                    <a:pt x="280300" y="0"/>
                  </a:cubicBezTo>
                  <a:close/>
                </a:path>
              </a:pathLst>
            </a:custGeom>
            <a:solidFill>
              <a:srgbClr val="08B5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51670102-DD86-4D83-9011-69A1FCD825D8}"/>
              </a:ext>
            </a:extLst>
          </p:cNvPr>
          <p:cNvSpPr/>
          <p:nvPr/>
        </p:nvSpPr>
        <p:spPr>
          <a:xfrm rot="5400000">
            <a:off x="4815946" y="-2152296"/>
            <a:ext cx="1411244" cy="11043138"/>
          </a:xfrm>
          <a:custGeom>
            <a:avLst/>
            <a:gdLst>
              <a:gd name="connsiteX0" fmla="*/ 0 w 657663"/>
              <a:gd name="connsiteY0" fmla="*/ 11043138 h 11043138"/>
              <a:gd name="connsiteX1" fmla="*/ 328832 w 657663"/>
              <a:gd name="connsiteY1" fmla="*/ 0 h 11043138"/>
              <a:gd name="connsiteX2" fmla="*/ 657663 w 657663"/>
              <a:gd name="connsiteY2" fmla="*/ 11043138 h 11043138"/>
              <a:gd name="connsiteX3" fmla="*/ 0 w 657663"/>
              <a:gd name="connsiteY3" fmla="*/ 11043138 h 11043138"/>
              <a:gd name="connsiteX0" fmla="*/ 503221 w 1160884"/>
              <a:gd name="connsiteY0" fmla="*/ 11043138 h 11043138"/>
              <a:gd name="connsiteX1" fmla="*/ 832053 w 1160884"/>
              <a:gd name="connsiteY1" fmla="*/ 0 h 11043138"/>
              <a:gd name="connsiteX2" fmla="*/ 1160884 w 1160884"/>
              <a:gd name="connsiteY2" fmla="*/ 11043138 h 11043138"/>
              <a:gd name="connsiteX3" fmla="*/ 503221 w 1160884"/>
              <a:gd name="connsiteY3" fmla="*/ 11043138 h 11043138"/>
              <a:gd name="connsiteX0" fmla="*/ 503221 w 1160884"/>
              <a:gd name="connsiteY0" fmla="*/ 11043138 h 11043138"/>
              <a:gd name="connsiteX1" fmla="*/ 832053 w 1160884"/>
              <a:gd name="connsiteY1" fmla="*/ 0 h 11043138"/>
              <a:gd name="connsiteX2" fmla="*/ 1160884 w 1160884"/>
              <a:gd name="connsiteY2" fmla="*/ 11043138 h 11043138"/>
              <a:gd name="connsiteX3" fmla="*/ 503221 w 1160884"/>
              <a:gd name="connsiteY3" fmla="*/ 11043138 h 11043138"/>
              <a:gd name="connsiteX0" fmla="*/ 503221 w 1160884"/>
              <a:gd name="connsiteY0" fmla="*/ 11043138 h 11043138"/>
              <a:gd name="connsiteX1" fmla="*/ 832053 w 1160884"/>
              <a:gd name="connsiteY1" fmla="*/ 0 h 11043138"/>
              <a:gd name="connsiteX2" fmla="*/ 1160884 w 1160884"/>
              <a:gd name="connsiteY2" fmla="*/ 11043138 h 11043138"/>
              <a:gd name="connsiteX3" fmla="*/ 503221 w 1160884"/>
              <a:gd name="connsiteY3" fmla="*/ 11043138 h 11043138"/>
              <a:gd name="connsiteX0" fmla="*/ 386512 w 1044175"/>
              <a:gd name="connsiteY0" fmla="*/ 11043138 h 11043138"/>
              <a:gd name="connsiteX1" fmla="*/ 715344 w 1044175"/>
              <a:gd name="connsiteY1" fmla="*/ 0 h 11043138"/>
              <a:gd name="connsiteX2" fmla="*/ 1044175 w 1044175"/>
              <a:gd name="connsiteY2" fmla="*/ 11043138 h 11043138"/>
              <a:gd name="connsiteX3" fmla="*/ 386512 w 1044175"/>
              <a:gd name="connsiteY3" fmla="*/ 11043138 h 11043138"/>
              <a:gd name="connsiteX0" fmla="*/ 649847 w 1307510"/>
              <a:gd name="connsiteY0" fmla="*/ 11043138 h 11043138"/>
              <a:gd name="connsiteX1" fmla="*/ 978679 w 1307510"/>
              <a:gd name="connsiteY1" fmla="*/ 0 h 11043138"/>
              <a:gd name="connsiteX2" fmla="*/ 1307510 w 1307510"/>
              <a:gd name="connsiteY2" fmla="*/ 11043138 h 11043138"/>
              <a:gd name="connsiteX3" fmla="*/ 649847 w 1307510"/>
              <a:gd name="connsiteY3" fmla="*/ 11043138 h 11043138"/>
              <a:gd name="connsiteX0" fmla="*/ 649847 w 1307510"/>
              <a:gd name="connsiteY0" fmla="*/ 11043138 h 11043138"/>
              <a:gd name="connsiteX1" fmla="*/ 978679 w 1307510"/>
              <a:gd name="connsiteY1" fmla="*/ 0 h 11043138"/>
              <a:gd name="connsiteX2" fmla="*/ 1307510 w 1307510"/>
              <a:gd name="connsiteY2" fmla="*/ 11043138 h 11043138"/>
              <a:gd name="connsiteX3" fmla="*/ 649847 w 1307510"/>
              <a:gd name="connsiteY3" fmla="*/ 11043138 h 11043138"/>
              <a:gd name="connsiteX0" fmla="*/ 649847 w 1307510"/>
              <a:gd name="connsiteY0" fmla="*/ 11043138 h 11043138"/>
              <a:gd name="connsiteX1" fmla="*/ 978679 w 1307510"/>
              <a:gd name="connsiteY1" fmla="*/ 0 h 11043138"/>
              <a:gd name="connsiteX2" fmla="*/ 1307510 w 1307510"/>
              <a:gd name="connsiteY2" fmla="*/ 11043138 h 11043138"/>
              <a:gd name="connsiteX3" fmla="*/ 649847 w 1307510"/>
              <a:gd name="connsiteY3" fmla="*/ 11043138 h 11043138"/>
              <a:gd name="connsiteX0" fmla="*/ 649847 w 1513789"/>
              <a:gd name="connsiteY0" fmla="*/ 11043138 h 11043138"/>
              <a:gd name="connsiteX1" fmla="*/ 978679 w 1513789"/>
              <a:gd name="connsiteY1" fmla="*/ 0 h 11043138"/>
              <a:gd name="connsiteX2" fmla="*/ 1307510 w 1513789"/>
              <a:gd name="connsiteY2" fmla="*/ 11043138 h 11043138"/>
              <a:gd name="connsiteX3" fmla="*/ 649847 w 1513789"/>
              <a:gd name="connsiteY3" fmla="*/ 11043138 h 11043138"/>
              <a:gd name="connsiteX0" fmla="*/ 547302 w 1411244"/>
              <a:gd name="connsiteY0" fmla="*/ 11043138 h 11043138"/>
              <a:gd name="connsiteX1" fmla="*/ 876134 w 1411244"/>
              <a:gd name="connsiteY1" fmla="*/ 0 h 11043138"/>
              <a:gd name="connsiteX2" fmla="*/ 1204965 w 1411244"/>
              <a:gd name="connsiteY2" fmla="*/ 11043138 h 11043138"/>
              <a:gd name="connsiteX3" fmla="*/ 547302 w 1411244"/>
              <a:gd name="connsiteY3" fmla="*/ 11043138 h 11043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1244" h="11043138">
                <a:moveTo>
                  <a:pt x="547302" y="11043138"/>
                </a:moveTo>
                <a:cubicBezTo>
                  <a:pt x="-1340693" y="7446498"/>
                  <a:pt x="2384311" y="3610707"/>
                  <a:pt x="876134" y="0"/>
                </a:cubicBezTo>
                <a:cubicBezTo>
                  <a:pt x="2673866" y="3343421"/>
                  <a:pt x="-803783" y="7615311"/>
                  <a:pt x="1204965" y="11043138"/>
                </a:cubicBezTo>
                <a:lnTo>
                  <a:pt x="547302" y="11043138"/>
                </a:lnTo>
                <a:close/>
              </a:path>
            </a:pathLst>
          </a:custGeom>
          <a:solidFill>
            <a:srgbClr val="756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FEFB5C6-1FAE-4DD6-9D6B-07B1175C1C43}"/>
              </a:ext>
            </a:extLst>
          </p:cNvPr>
          <p:cNvGrpSpPr/>
          <p:nvPr/>
        </p:nvGrpSpPr>
        <p:grpSpPr>
          <a:xfrm>
            <a:off x="1210539" y="2928163"/>
            <a:ext cx="1481797" cy="1481798"/>
            <a:chOff x="5195668" y="2528668"/>
            <a:chExt cx="1800664" cy="18006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74E6E20-EC49-4BD8-B5AE-8BB8C55229E9}"/>
                </a:ext>
              </a:extLst>
            </p:cNvPr>
            <p:cNvSpPr/>
            <p:nvPr/>
          </p:nvSpPr>
          <p:spPr>
            <a:xfrm rot="9000000">
              <a:off x="5195668" y="2528668"/>
              <a:ext cx="1800664" cy="1800665"/>
            </a:xfrm>
            <a:custGeom>
              <a:avLst/>
              <a:gdLst>
                <a:gd name="connsiteX0" fmla="*/ 450165 w 1800664"/>
                <a:gd name="connsiteY0" fmla="*/ 1680042 h 1800665"/>
                <a:gd name="connsiteX1" fmla="*/ 383655 w 1800664"/>
                <a:gd name="connsiteY1" fmla="*/ 1431824 h 1800665"/>
                <a:gd name="connsiteX2" fmla="*/ 403895 w 1800664"/>
                <a:gd name="connsiteY2" fmla="*/ 1396767 h 1800665"/>
                <a:gd name="connsiteX3" fmla="*/ 368839 w 1800664"/>
                <a:gd name="connsiteY3" fmla="*/ 1417008 h 1800665"/>
                <a:gd name="connsiteX4" fmla="*/ 120621 w 1800664"/>
                <a:gd name="connsiteY4" fmla="*/ 1350498 h 1800665"/>
                <a:gd name="connsiteX5" fmla="*/ 187131 w 1800664"/>
                <a:gd name="connsiteY5" fmla="*/ 1102280 h 1800665"/>
                <a:gd name="connsiteX6" fmla="*/ 222188 w 1800664"/>
                <a:gd name="connsiteY6" fmla="*/ 1082039 h 1800665"/>
                <a:gd name="connsiteX7" fmla="*/ 181707 w 1800664"/>
                <a:gd name="connsiteY7" fmla="*/ 1082039 h 1800665"/>
                <a:gd name="connsiteX8" fmla="*/ 0 w 1800664"/>
                <a:gd name="connsiteY8" fmla="*/ 900332 h 1800665"/>
                <a:gd name="connsiteX9" fmla="*/ 181707 w 1800664"/>
                <a:gd name="connsiteY9" fmla="*/ 718623 h 1800665"/>
                <a:gd name="connsiteX10" fmla="*/ 222188 w 1800664"/>
                <a:gd name="connsiteY10" fmla="*/ 718623 h 1800665"/>
                <a:gd name="connsiteX11" fmla="*/ 187131 w 1800664"/>
                <a:gd name="connsiteY11" fmla="*/ 698383 h 1800665"/>
                <a:gd name="connsiteX12" fmla="*/ 120621 w 1800664"/>
                <a:gd name="connsiteY12" fmla="*/ 450166 h 1800665"/>
                <a:gd name="connsiteX13" fmla="*/ 368839 w 1800664"/>
                <a:gd name="connsiteY13" fmla="*/ 383656 h 1800665"/>
                <a:gd name="connsiteX14" fmla="*/ 403896 w 1800664"/>
                <a:gd name="connsiteY14" fmla="*/ 403896 h 1800665"/>
                <a:gd name="connsiteX15" fmla="*/ 383656 w 1800664"/>
                <a:gd name="connsiteY15" fmla="*/ 368839 h 1800665"/>
                <a:gd name="connsiteX16" fmla="*/ 450166 w 1800664"/>
                <a:gd name="connsiteY16" fmla="*/ 120621 h 1800665"/>
                <a:gd name="connsiteX17" fmla="*/ 698384 w 1800664"/>
                <a:gd name="connsiteY17" fmla="*/ 187131 h 1800665"/>
                <a:gd name="connsiteX18" fmla="*/ 718624 w 1800664"/>
                <a:gd name="connsiteY18" fmla="*/ 222188 h 1800665"/>
                <a:gd name="connsiteX19" fmla="*/ 718624 w 1800664"/>
                <a:gd name="connsiteY19" fmla="*/ 181708 h 1800665"/>
                <a:gd name="connsiteX20" fmla="*/ 900332 w 1800664"/>
                <a:gd name="connsiteY20" fmla="*/ 0 h 1800665"/>
                <a:gd name="connsiteX21" fmla="*/ 1082040 w 1800664"/>
                <a:gd name="connsiteY21" fmla="*/ 181708 h 1800665"/>
                <a:gd name="connsiteX22" fmla="*/ 1082040 w 1800664"/>
                <a:gd name="connsiteY22" fmla="*/ 222189 h 1800665"/>
                <a:gd name="connsiteX23" fmla="*/ 1102281 w 1800664"/>
                <a:gd name="connsiteY23" fmla="*/ 187131 h 1800665"/>
                <a:gd name="connsiteX24" fmla="*/ 1350498 w 1800664"/>
                <a:gd name="connsiteY24" fmla="*/ 120621 h 1800665"/>
                <a:gd name="connsiteX25" fmla="*/ 1350497 w 1800664"/>
                <a:gd name="connsiteY25" fmla="*/ 120621 h 1800665"/>
                <a:gd name="connsiteX26" fmla="*/ 1417007 w 1800664"/>
                <a:gd name="connsiteY26" fmla="*/ 368839 h 1800665"/>
                <a:gd name="connsiteX27" fmla="*/ 1396766 w 1800664"/>
                <a:gd name="connsiteY27" fmla="*/ 403898 h 1800665"/>
                <a:gd name="connsiteX28" fmla="*/ 1431825 w 1800664"/>
                <a:gd name="connsiteY28" fmla="*/ 383656 h 1800665"/>
                <a:gd name="connsiteX29" fmla="*/ 1680043 w 1800664"/>
                <a:gd name="connsiteY29" fmla="*/ 450166 h 1800665"/>
                <a:gd name="connsiteX30" fmla="*/ 1680042 w 1800664"/>
                <a:gd name="connsiteY30" fmla="*/ 450166 h 1800665"/>
                <a:gd name="connsiteX31" fmla="*/ 1613532 w 1800664"/>
                <a:gd name="connsiteY31" fmla="*/ 698383 h 1800665"/>
                <a:gd name="connsiteX32" fmla="*/ 1578473 w 1800664"/>
                <a:gd name="connsiteY32" fmla="*/ 718625 h 1800665"/>
                <a:gd name="connsiteX33" fmla="*/ 1618957 w 1800664"/>
                <a:gd name="connsiteY33" fmla="*/ 718625 h 1800665"/>
                <a:gd name="connsiteX34" fmla="*/ 1800664 w 1800664"/>
                <a:gd name="connsiteY34" fmla="*/ 900333 h 1800665"/>
                <a:gd name="connsiteX35" fmla="*/ 1800663 w 1800664"/>
                <a:gd name="connsiteY35" fmla="*/ 900331 h 1800665"/>
                <a:gd name="connsiteX36" fmla="*/ 1618956 w 1800664"/>
                <a:gd name="connsiteY36" fmla="*/ 1082040 h 1800665"/>
                <a:gd name="connsiteX37" fmla="*/ 1578473 w 1800664"/>
                <a:gd name="connsiteY37" fmla="*/ 1082039 h 1800665"/>
                <a:gd name="connsiteX38" fmla="*/ 1613533 w 1800664"/>
                <a:gd name="connsiteY38" fmla="*/ 1102281 h 1800665"/>
                <a:gd name="connsiteX39" fmla="*/ 1680042 w 1800664"/>
                <a:gd name="connsiteY39" fmla="*/ 1350499 h 1800665"/>
                <a:gd name="connsiteX40" fmla="*/ 1680042 w 1800664"/>
                <a:gd name="connsiteY40" fmla="*/ 1350498 h 1800665"/>
                <a:gd name="connsiteX41" fmla="*/ 1431824 w 1800664"/>
                <a:gd name="connsiteY41" fmla="*/ 1417007 h 1800665"/>
                <a:gd name="connsiteX42" fmla="*/ 1396766 w 1800664"/>
                <a:gd name="connsiteY42" fmla="*/ 1396766 h 1800665"/>
                <a:gd name="connsiteX43" fmla="*/ 1417007 w 1800664"/>
                <a:gd name="connsiteY43" fmla="*/ 1431826 h 1800665"/>
                <a:gd name="connsiteX44" fmla="*/ 1350498 w 1800664"/>
                <a:gd name="connsiteY44" fmla="*/ 1680044 h 1800665"/>
                <a:gd name="connsiteX45" fmla="*/ 1350498 w 1800664"/>
                <a:gd name="connsiteY45" fmla="*/ 1680042 h 1800665"/>
                <a:gd name="connsiteX46" fmla="*/ 1102280 w 1800664"/>
                <a:gd name="connsiteY46" fmla="*/ 1613532 h 1800665"/>
                <a:gd name="connsiteX47" fmla="*/ 1082039 w 1800664"/>
                <a:gd name="connsiteY47" fmla="*/ 1578474 h 1800665"/>
                <a:gd name="connsiteX48" fmla="*/ 1082039 w 1800664"/>
                <a:gd name="connsiteY48" fmla="*/ 1618957 h 1800665"/>
                <a:gd name="connsiteX49" fmla="*/ 900331 w 1800664"/>
                <a:gd name="connsiteY49" fmla="*/ 1800665 h 1800665"/>
                <a:gd name="connsiteX50" fmla="*/ 900332 w 1800664"/>
                <a:gd name="connsiteY50" fmla="*/ 1800664 h 1800665"/>
                <a:gd name="connsiteX51" fmla="*/ 718624 w 1800664"/>
                <a:gd name="connsiteY51" fmla="*/ 1618956 h 1800665"/>
                <a:gd name="connsiteX52" fmla="*/ 718624 w 1800664"/>
                <a:gd name="connsiteY52" fmla="*/ 1578474 h 1800665"/>
                <a:gd name="connsiteX53" fmla="*/ 698383 w 1800664"/>
                <a:gd name="connsiteY53" fmla="*/ 1613532 h 1800665"/>
                <a:gd name="connsiteX54" fmla="*/ 450165 w 1800664"/>
                <a:gd name="connsiteY54" fmla="*/ 1680042 h 1800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800664" h="1800665">
                  <a:moveTo>
                    <a:pt x="450165" y="1680042"/>
                  </a:moveTo>
                  <a:cubicBezTo>
                    <a:pt x="363255" y="1629865"/>
                    <a:pt x="333478" y="1518734"/>
                    <a:pt x="383655" y="1431824"/>
                  </a:cubicBezTo>
                  <a:lnTo>
                    <a:pt x="403895" y="1396767"/>
                  </a:lnTo>
                  <a:lnTo>
                    <a:pt x="368839" y="1417008"/>
                  </a:lnTo>
                  <a:cubicBezTo>
                    <a:pt x="281929" y="1467185"/>
                    <a:pt x="170798" y="1437408"/>
                    <a:pt x="120621" y="1350498"/>
                  </a:cubicBezTo>
                  <a:cubicBezTo>
                    <a:pt x="70443" y="1263588"/>
                    <a:pt x="100221" y="1152457"/>
                    <a:pt x="187131" y="1102280"/>
                  </a:cubicBezTo>
                  <a:lnTo>
                    <a:pt x="222188" y="1082039"/>
                  </a:lnTo>
                  <a:lnTo>
                    <a:pt x="181707" y="1082039"/>
                  </a:lnTo>
                  <a:cubicBezTo>
                    <a:pt x="81352" y="1082039"/>
                    <a:pt x="0" y="1000687"/>
                    <a:pt x="0" y="900332"/>
                  </a:cubicBezTo>
                  <a:cubicBezTo>
                    <a:pt x="0" y="799976"/>
                    <a:pt x="81352" y="718623"/>
                    <a:pt x="181707" y="718623"/>
                  </a:cubicBezTo>
                  <a:lnTo>
                    <a:pt x="222188" y="718623"/>
                  </a:lnTo>
                  <a:lnTo>
                    <a:pt x="187131" y="698383"/>
                  </a:lnTo>
                  <a:cubicBezTo>
                    <a:pt x="100221" y="648206"/>
                    <a:pt x="70444" y="537076"/>
                    <a:pt x="120621" y="450166"/>
                  </a:cubicBezTo>
                  <a:cubicBezTo>
                    <a:pt x="170799" y="363256"/>
                    <a:pt x="281929" y="333478"/>
                    <a:pt x="368839" y="383656"/>
                  </a:cubicBezTo>
                  <a:lnTo>
                    <a:pt x="403896" y="403896"/>
                  </a:lnTo>
                  <a:lnTo>
                    <a:pt x="383656" y="368839"/>
                  </a:lnTo>
                  <a:cubicBezTo>
                    <a:pt x="333479" y="281929"/>
                    <a:pt x="363256" y="170799"/>
                    <a:pt x="450166" y="120621"/>
                  </a:cubicBezTo>
                  <a:cubicBezTo>
                    <a:pt x="537076" y="70444"/>
                    <a:pt x="648206" y="100221"/>
                    <a:pt x="698384" y="187131"/>
                  </a:cubicBezTo>
                  <a:lnTo>
                    <a:pt x="718624" y="222188"/>
                  </a:lnTo>
                  <a:lnTo>
                    <a:pt x="718624" y="181708"/>
                  </a:lnTo>
                  <a:cubicBezTo>
                    <a:pt x="718624" y="81353"/>
                    <a:pt x="799977" y="0"/>
                    <a:pt x="900332" y="0"/>
                  </a:cubicBezTo>
                  <a:cubicBezTo>
                    <a:pt x="1000687" y="0"/>
                    <a:pt x="1082040" y="81353"/>
                    <a:pt x="1082040" y="181708"/>
                  </a:cubicBezTo>
                  <a:lnTo>
                    <a:pt x="1082040" y="222189"/>
                  </a:lnTo>
                  <a:lnTo>
                    <a:pt x="1102281" y="187131"/>
                  </a:lnTo>
                  <a:cubicBezTo>
                    <a:pt x="1152458" y="100221"/>
                    <a:pt x="1263588" y="70444"/>
                    <a:pt x="1350498" y="120621"/>
                  </a:cubicBezTo>
                  <a:lnTo>
                    <a:pt x="1350497" y="120621"/>
                  </a:lnTo>
                  <a:cubicBezTo>
                    <a:pt x="1437407" y="170799"/>
                    <a:pt x="1467184" y="281929"/>
                    <a:pt x="1417007" y="368839"/>
                  </a:cubicBezTo>
                  <a:lnTo>
                    <a:pt x="1396766" y="403898"/>
                  </a:lnTo>
                  <a:lnTo>
                    <a:pt x="1431825" y="383656"/>
                  </a:lnTo>
                  <a:cubicBezTo>
                    <a:pt x="1518735" y="333479"/>
                    <a:pt x="1629866" y="363256"/>
                    <a:pt x="1680043" y="450166"/>
                  </a:cubicBezTo>
                  <a:lnTo>
                    <a:pt x="1680042" y="450166"/>
                  </a:lnTo>
                  <a:cubicBezTo>
                    <a:pt x="1730219" y="537075"/>
                    <a:pt x="1700442" y="648206"/>
                    <a:pt x="1613532" y="698383"/>
                  </a:cubicBezTo>
                  <a:lnTo>
                    <a:pt x="1578473" y="718625"/>
                  </a:lnTo>
                  <a:lnTo>
                    <a:pt x="1618957" y="718625"/>
                  </a:lnTo>
                  <a:cubicBezTo>
                    <a:pt x="1719311" y="718624"/>
                    <a:pt x="1800664" y="799978"/>
                    <a:pt x="1800664" y="900333"/>
                  </a:cubicBezTo>
                  <a:lnTo>
                    <a:pt x="1800663" y="900331"/>
                  </a:lnTo>
                  <a:cubicBezTo>
                    <a:pt x="1800663" y="1000686"/>
                    <a:pt x="1719311" y="1082040"/>
                    <a:pt x="1618956" y="1082040"/>
                  </a:cubicBezTo>
                  <a:lnTo>
                    <a:pt x="1578473" y="1082039"/>
                  </a:lnTo>
                  <a:lnTo>
                    <a:pt x="1613533" y="1102281"/>
                  </a:lnTo>
                  <a:cubicBezTo>
                    <a:pt x="1700443" y="1152459"/>
                    <a:pt x="1730220" y="1263589"/>
                    <a:pt x="1680042" y="1350499"/>
                  </a:cubicBezTo>
                  <a:lnTo>
                    <a:pt x="1680042" y="1350498"/>
                  </a:lnTo>
                  <a:cubicBezTo>
                    <a:pt x="1629865" y="1437408"/>
                    <a:pt x="1518734" y="1467185"/>
                    <a:pt x="1431824" y="1417007"/>
                  </a:cubicBezTo>
                  <a:lnTo>
                    <a:pt x="1396766" y="1396766"/>
                  </a:lnTo>
                  <a:lnTo>
                    <a:pt x="1417007" y="1431826"/>
                  </a:lnTo>
                  <a:cubicBezTo>
                    <a:pt x="1467185" y="1518736"/>
                    <a:pt x="1437408" y="1629866"/>
                    <a:pt x="1350498" y="1680044"/>
                  </a:cubicBezTo>
                  <a:lnTo>
                    <a:pt x="1350498" y="1680042"/>
                  </a:lnTo>
                  <a:cubicBezTo>
                    <a:pt x="1263588" y="1730220"/>
                    <a:pt x="1152458" y="1700442"/>
                    <a:pt x="1102280" y="1613532"/>
                  </a:cubicBezTo>
                  <a:lnTo>
                    <a:pt x="1082039" y="1578474"/>
                  </a:lnTo>
                  <a:lnTo>
                    <a:pt x="1082039" y="1618957"/>
                  </a:lnTo>
                  <a:cubicBezTo>
                    <a:pt x="1082039" y="1719312"/>
                    <a:pt x="1000686" y="1800665"/>
                    <a:pt x="900331" y="1800665"/>
                  </a:cubicBezTo>
                  <a:lnTo>
                    <a:pt x="900332" y="1800664"/>
                  </a:lnTo>
                  <a:cubicBezTo>
                    <a:pt x="799977" y="1800664"/>
                    <a:pt x="718624" y="1719311"/>
                    <a:pt x="718624" y="1618956"/>
                  </a:cubicBezTo>
                  <a:lnTo>
                    <a:pt x="718624" y="1578474"/>
                  </a:lnTo>
                  <a:lnTo>
                    <a:pt x="698383" y="1613532"/>
                  </a:lnTo>
                  <a:cubicBezTo>
                    <a:pt x="648205" y="1700442"/>
                    <a:pt x="537075" y="1730220"/>
                    <a:pt x="450165" y="1680042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6A3C5D6-8C53-4A88-94C4-6667DFBCD9C0}"/>
                </a:ext>
              </a:extLst>
            </p:cNvPr>
            <p:cNvSpPr/>
            <p:nvPr/>
          </p:nvSpPr>
          <p:spPr>
            <a:xfrm>
              <a:off x="5450103" y="2783103"/>
              <a:ext cx="1291794" cy="12917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B742761-AAD5-4E1B-A7A1-8269F0C77F44}"/>
              </a:ext>
            </a:extLst>
          </p:cNvPr>
          <p:cNvGrpSpPr/>
          <p:nvPr/>
        </p:nvGrpSpPr>
        <p:grpSpPr>
          <a:xfrm>
            <a:off x="2632580" y="1813116"/>
            <a:ext cx="1481797" cy="1481798"/>
            <a:chOff x="5195668" y="2528668"/>
            <a:chExt cx="1800664" cy="18006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67B56A6-4DB9-4E3D-B562-71B9669DD23F}"/>
                </a:ext>
              </a:extLst>
            </p:cNvPr>
            <p:cNvSpPr/>
            <p:nvPr/>
          </p:nvSpPr>
          <p:spPr>
            <a:xfrm rot="9000000">
              <a:off x="5195668" y="2528668"/>
              <a:ext cx="1800664" cy="1800665"/>
            </a:xfrm>
            <a:custGeom>
              <a:avLst/>
              <a:gdLst>
                <a:gd name="connsiteX0" fmla="*/ 450165 w 1800664"/>
                <a:gd name="connsiteY0" fmla="*/ 1680042 h 1800665"/>
                <a:gd name="connsiteX1" fmla="*/ 383655 w 1800664"/>
                <a:gd name="connsiteY1" fmla="*/ 1431824 h 1800665"/>
                <a:gd name="connsiteX2" fmla="*/ 403895 w 1800664"/>
                <a:gd name="connsiteY2" fmla="*/ 1396767 h 1800665"/>
                <a:gd name="connsiteX3" fmla="*/ 368839 w 1800664"/>
                <a:gd name="connsiteY3" fmla="*/ 1417008 h 1800665"/>
                <a:gd name="connsiteX4" fmla="*/ 120621 w 1800664"/>
                <a:gd name="connsiteY4" fmla="*/ 1350498 h 1800665"/>
                <a:gd name="connsiteX5" fmla="*/ 187131 w 1800664"/>
                <a:gd name="connsiteY5" fmla="*/ 1102280 h 1800665"/>
                <a:gd name="connsiteX6" fmla="*/ 222188 w 1800664"/>
                <a:gd name="connsiteY6" fmla="*/ 1082039 h 1800665"/>
                <a:gd name="connsiteX7" fmla="*/ 181707 w 1800664"/>
                <a:gd name="connsiteY7" fmla="*/ 1082039 h 1800665"/>
                <a:gd name="connsiteX8" fmla="*/ 0 w 1800664"/>
                <a:gd name="connsiteY8" fmla="*/ 900332 h 1800665"/>
                <a:gd name="connsiteX9" fmla="*/ 181707 w 1800664"/>
                <a:gd name="connsiteY9" fmla="*/ 718623 h 1800665"/>
                <a:gd name="connsiteX10" fmla="*/ 222188 w 1800664"/>
                <a:gd name="connsiteY10" fmla="*/ 718623 h 1800665"/>
                <a:gd name="connsiteX11" fmla="*/ 187131 w 1800664"/>
                <a:gd name="connsiteY11" fmla="*/ 698383 h 1800665"/>
                <a:gd name="connsiteX12" fmla="*/ 120621 w 1800664"/>
                <a:gd name="connsiteY12" fmla="*/ 450166 h 1800665"/>
                <a:gd name="connsiteX13" fmla="*/ 368839 w 1800664"/>
                <a:gd name="connsiteY13" fmla="*/ 383656 h 1800665"/>
                <a:gd name="connsiteX14" fmla="*/ 403896 w 1800664"/>
                <a:gd name="connsiteY14" fmla="*/ 403896 h 1800665"/>
                <a:gd name="connsiteX15" fmla="*/ 383656 w 1800664"/>
                <a:gd name="connsiteY15" fmla="*/ 368839 h 1800665"/>
                <a:gd name="connsiteX16" fmla="*/ 450166 w 1800664"/>
                <a:gd name="connsiteY16" fmla="*/ 120621 h 1800665"/>
                <a:gd name="connsiteX17" fmla="*/ 698384 w 1800664"/>
                <a:gd name="connsiteY17" fmla="*/ 187131 h 1800665"/>
                <a:gd name="connsiteX18" fmla="*/ 718624 w 1800664"/>
                <a:gd name="connsiteY18" fmla="*/ 222188 h 1800665"/>
                <a:gd name="connsiteX19" fmla="*/ 718624 w 1800664"/>
                <a:gd name="connsiteY19" fmla="*/ 181708 h 1800665"/>
                <a:gd name="connsiteX20" fmla="*/ 900332 w 1800664"/>
                <a:gd name="connsiteY20" fmla="*/ 0 h 1800665"/>
                <a:gd name="connsiteX21" fmla="*/ 1082040 w 1800664"/>
                <a:gd name="connsiteY21" fmla="*/ 181708 h 1800665"/>
                <a:gd name="connsiteX22" fmla="*/ 1082040 w 1800664"/>
                <a:gd name="connsiteY22" fmla="*/ 222189 h 1800665"/>
                <a:gd name="connsiteX23" fmla="*/ 1102281 w 1800664"/>
                <a:gd name="connsiteY23" fmla="*/ 187131 h 1800665"/>
                <a:gd name="connsiteX24" fmla="*/ 1350498 w 1800664"/>
                <a:gd name="connsiteY24" fmla="*/ 120621 h 1800665"/>
                <a:gd name="connsiteX25" fmla="*/ 1350497 w 1800664"/>
                <a:gd name="connsiteY25" fmla="*/ 120621 h 1800665"/>
                <a:gd name="connsiteX26" fmla="*/ 1417007 w 1800664"/>
                <a:gd name="connsiteY26" fmla="*/ 368839 h 1800665"/>
                <a:gd name="connsiteX27" fmla="*/ 1396766 w 1800664"/>
                <a:gd name="connsiteY27" fmla="*/ 403898 h 1800665"/>
                <a:gd name="connsiteX28" fmla="*/ 1431825 w 1800664"/>
                <a:gd name="connsiteY28" fmla="*/ 383656 h 1800665"/>
                <a:gd name="connsiteX29" fmla="*/ 1680043 w 1800664"/>
                <a:gd name="connsiteY29" fmla="*/ 450166 h 1800665"/>
                <a:gd name="connsiteX30" fmla="*/ 1680042 w 1800664"/>
                <a:gd name="connsiteY30" fmla="*/ 450166 h 1800665"/>
                <a:gd name="connsiteX31" fmla="*/ 1613532 w 1800664"/>
                <a:gd name="connsiteY31" fmla="*/ 698383 h 1800665"/>
                <a:gd name="connsiteX32" fmla="*/ 1578473 w 1800664"/>
                <a:gd name="connsiteY32" fmla="*/ 718625 h 1800665"/>
                <a:gd name="connsiteX33" fmla="*/ 1618957 w 1800664"/>
                <a:gd name="connsiteY33" fmla="*/ 718625 h 1800665"/>
                <a:gd name="connsiteX34" fmla="*/ 1800664 w 1800664"/>
                <a:gd name="connsiteY34" fmla="*/ 900333 h 1800665"/>
                <a:gd name="connsiteX35" fmla="*/ 1800663 w 1800664"/>
                <a:gd name="connsiteY35" fmla="*/ 900331 h 1800665"/>
                <a:gd name="connsiteX36" fmla="*/ 1618956 w 1800664"/>
                <a:gd name="connsiteY36" fmla="*/ 1082040 h 1800665"/>
                <a:gd name="connsiteX37" fmla="*/ 1578473 w 1800664"/>
                <a:gd name="connsiteY37" fmla="*/ 1082039 h 1800665"/>
                <a:gd name="connsiteX38" fmla="*/ 1613533 w 1800664"/>
                <a:gd name="connsiteY38" fmla="*/ 1102281 h 1800665"/>
                <a:gd name="connsiteX39" fmla="*/ 1680042 w 1800664"/>
                <a:gd name="connsiteY39" fmla="*/ 1350499 h 1800665"/>
                <a:gd name="connsiteX40" fmla="*/ 1680042 w 1800664"/>
                <a:gd name="connsiteY40" fmla="*/ 1350498 h 1800665"/>
                <a:gd name="connsiteX41" fmla="*/ 1431824 w 1800664"/>
                <a:gd name="connsiteY41" fmla="*/ 1417007 h 1800665"/>
                <a:gd name="connsiteX42" fmla="*/ 1396766 w 1800664"/>
                <a:gd name="connsiteY42" fmla="*/ 1396766 h 1800665"/>
                <a:gd name="connsiteX43" fmla="*/ 1417007 w 1800664"/>
                <a:gd name="connsiteY43" fmla="*/ 1431826 h 1800665"/>
                <a:gd name="connsiteX44" fmla="*/ 1350498 w 1800664"/>
                <a:gd name="connsiteY44" fmla="*/ 1680044 h 1800665"/>
                <a:gd name="connsiteX45" fmla="*/ 1350498 w 1800664"/>
                <a:gd name="connsiteY45" fmla="*/ 1680042 h 1800665"/>
                <a:gd name="connsiteX46" fmla="*/ 1102280 w 1800664"/>
                <a:gd name="connsiteY46" fmla="*/ 1613532 h 1800665"/>
                <a:gd name="connsiteX47" fmla="*/ 1082039 w 1800664"/>
                <a:gd name="connsiteY47" fmla="*/ 1578474 h 1800665"/>
                <a:gd name="connsiteX48" fmla="*/ 1082039 w 1800664"/>
                <a:gd name="connsiteY48" fmla="*/ 1618957 h 1800665"/>
                <a:gd name="connsiteX49" fmla="*/ 900331 w 1800664"/>
                <a:gd name="connsiteY49" fmla="*/ 1800665 h 1800665"/>
                <a:gd name="connsiteX50" fmla="*/ 900332 w 1800664"/>
                <a:gd name="connsiteY50" fmla="*/ 1800664 h 1800665"/>
                <a:gd name="connsiteX51" fmla="*/ 718624 w 1800664"/>
                <a:gd name="connsiteY51" fmla="*/ 1618956 h 1800665"/>
                <a:gd name="connsiteX52" fmla="*/ 718624 w 1800664"/>
                <a:gd name="connsiteY52" fmla="*/ 1578474 h 1800665"/>
                <a:gd name="connsiteX53" fmla="*/ 698383 w 1800664"/>
                <a:gd name="connsiteY53" fmla="*/ 1613532 h 1800665"/>
                <a:gd name="connsiteX54" fmla="*/ 450165 w 1800664"/>
                <a:gd name="connsiteY54" fmla="*/ 1680042 h 1800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800664" h="1800665">
                  <a:moveTo>
                    <a:pt x="450165" y="1680042"/>
                  </a:moveTo>
                  <a:cubicBezTo>
                    <a:pt x="363255" y="1629865"/>
                    <a:pt x="333478" y="1518734"/>
                    <a:pt x="383655" y="1431824"/>
                  </a:cubicBezTo>
                  <a:lnTo>
                    <a:pt x="403895" y="1396767"/>
                  </a:lnTo>
                  <a:lnTo>
                    <a:pt x="368839" y="1417008"/>
                  </a:lnTo>
                  <a:cubicBezTo>
                    <a:pt x="281929" y="1467185"/>
                    <a:pt x="170798" y="1437408"/>
                    <a:pt x="120621" y="1350498"/>
                  </a:cubicBezTo>
                  <a:cubicBezTo>
                    <a:pt x="70443" y="1263588"/>
                    <a:pt x="100221" y="1152457"/>
                    <a:pt x="187131" y="1102280"/>
                  </a:cubicBezTo>
                  <a:lnTo>
                    <a:pt x="222188" y="1082039"/>
                  </a:lnTo>
                  <a:lnTo>
                    <a:pt x="181707" y="1082039"/>
                  </a:lnTo>
                  <a:cubicBezTo>
                    <a:pt x="81352" y="1082039"/>
                    <a:pt x="0" y="1000687"/>
                    <a:pt x="0" y="900332"/>
                  </a:cubicBezTo>
                  <a:cubicBezTo>
                    <a:pt x="0" y="799976"/>
                    <a:pt x="81352" y="718623"/>
                    <a:pt x="181707" y="718623"/>
                  </a:cubicBezTo>
                  <a:lnTo>
                    <a:pt x="222188" y="718623"/>
                  </a:lnTo>
                  <a:lnTo>
                    <a:pt x="187131" y="698383"/>
                  </a:lnTo>
                  <a:cubicBezTo>
                    <a:pt x="100221" y="648206"/>
                    <a:pt x="70444" y="537076"/>
                    <a:pt x="120621" y="450166"/>
                  </a:cubicBezTo>
                  <a:cubicBezTo>
                    <a:pt x="170799" y="363256"/>
                    <a:pt x="281929" y="333478"/>
                    <a:pt x="368839" y="383656"/>
                  </a:cubicBezTo>
                  <a:lnTo>
                    <a:pt x="403896" y="403896"/>
                  </a:lnTo>
                  <a:lnTo>
                    <a:pt x="383656" y="368839"/>
                  </a:lnTo>
                  <a:cubicBezTo>
                    <a:pt x="333479" y="281929"/>
                    <a:pt x="363256" y="170799"/>
                    <a:pt x="450166" y="120621"/>
                  </a:cubicBezTo>
                  <a:cubicBezTo>
                    <a:pt x="537076" y="70444"/>
                    <a:pt x="648206" y="100221"/>
                    <a:pt x="698384" y="187131"/>
                  </a:cubicBezTo>
                  <a:lnTo>
                    <a:pt x="718624" y="222188"/>
                  </a:lnTo>
                  <a:lnTo>
                    <a:pt x="718624" y="181708"/>
                  </a:lnTo>
                  <a:cubicBezTo>
                    <a:pt x="718624" y="81353"/>
                    <a:pt x="799977" y="0"/>
                    <a:pt x="900332" y="0"/>
                  </a:cubicBezTo>
                  <a:cubicBezTo>
                    <a:pt x="1000687" y="0"/>
                    <a:pt x="1082040" y="81353"/>
                    <a:pt x="1082040" y="181708"/>
                  </a:cubicBezTo>
                  <a:lnTo>
                    <a:pt x="1082040" y="222189"/>
                  </a:lnTo>
                  <a:lnTo>
                    <a:pt x="1102281" y="187131"/>
                  </a:lnTo>
                  <a:cubicBezTo>
                    <a:pt x="1152458" y="100221"/>
                    <a:pt x="1263588" y="70444"/>
                    <a:pt x="1350498" y="120621"/>
                  </a:cubicBezTo>
                  <a:lnTo>
                    <a:pt x="1350497" y="120621"/>
                  </a:lnTo>
                  <a:cubicBezTo>
                    <a:pt x="1437407" y="170799"/>
                    <a:pt x="1467184" y="281929"/>
                    <a:pt x="1417007" y="368839"/>
                  </a:cubicBezTo>
                  <a:lnTo>
                    <a:pt x="1396766" y="403898"/>
                  </a:lnTo>
                  <a:lnTo>
                    <a:pt x="1431825" y="383656"/>
                  </a:lnTo>
                  <a:cubicBezTo>
                    <a:pt x="1518735" y="333479"/>
                    <a:pt x="1629866" y="363256"/>
                    <a:pt x="1680043" y="450166"/>
                  </a:cubicBezTo>
                  <a:lnTo>
                    <a:pt x="1680042" y="450166"/>
                  </a:lnTo>
                  <a:cubicBezTo>
                    <a:pt x="1730219" y="537075"/>
                    <a:pt x="1700442" y="648206"/>
                    <a:pt x="1613532" y="698383"/>
                  </a:cubicBezTo>
                  <a:lnTo>
                    <a:pt x="1578473" y="718625"/>
                  </a:lnTo>
                  <a:lnTo>
                    <a:pt x="1618957" y="718625"/>
                  </a:lnTo>
                  <a:cubicBezTo>
                    <a:pt x="1719311" y="718624"/>
                    <a:pt x="1800664" y="799978"/>
                    <a:pt x="1800664" y="900333"/>
                  </a:cubicBezTo>
                  <a:lnTo>
                    <a:pt x="1800663" y="900331"/>
                  </a:lnTo>
                  <a:cubicBezTo>
                    <a:pt x="1800663" y="1000686"/>
                    <a:pt x="1719311" y="1082040"/>
                    <a:pt x="1618956" y="1082040"/>
                  </a:cubicBezTo>
                  <a:lnTo>
                    <a:pt x="1578473" y="1082039"/>
                  </a:lnTo>
                  <a:lnTo>
                    <a:pt x="1613533" y="1102281"/>
                  </a:lnTo>
                  <a:cubicBezTo>
                    <a:pt x="1700443" y="1152459"/>
                    <a:pt x="1730220" y="1263589"/>
                    <a:pt x="1680042" y="1350499"/>
                  </a:cubicBezTo>
                  <a:lnTo>
                    <a:pt x="1680042" y="1350498"/>
                  </a:lnTo>
                  <a:cubicBezTo>
                    <a:pt x="1629865" y="1437408"/>
                    <a:pt x="1518734" y="1467185"/>
                    <a:pt x="1431824" y="1417007"/>
                  </a:cubicBezTo>
                  <a:lnTo>
                    <a:pt x="1396766" y="1396766"/>
                  </a:lnTo>
                  <a:lnTo>
                    <a:pt x="1417007" y="1431826"/>
                  </a:lnTo>
                  <a:cubicBezTo>
                    <a:pt x="1467185" y="1518736"/>
                    <a:pt x="1437408" y="1629866"/>
                    <a:pt x="1350498" y="1680044"/>
                  </a:cubicBezTo>
                  <a:lnTo>
                    <a:pt x="1350498" y="1680042"/>
                  </a:lnTo>
                  <a:cubicBezTo>
                    <a:pt x="1263588" y="1730220"/>
                    <a:pt x="1152458" y="1700442"/>
                    <a:pt x="1102280" y="1613532"/>
                  </a:cubicBezTo>
                  <a:lnTo>
                    <a:pt x="1082039" y="1578474"/>
                  </a:lnTo>
                  <a:lnTo>
                    <a:pt x="1082039" y="1618957"/>
                  </a:lnTo>
                  <a:cubicBezTo>
                    <a:pt x="1082039" y="1719312"/>
                    <a:pt x="1000686" y="1800665"/>
                    <a:pt x="900331" y="1800665"/>
                  </a:cubicBezTo>
                  <a:lnTo>
                    <a:pt x="900332" y="1800664"/>
                  </a:lnTo>
                  <a:cubicBezTo>
                    <a:pt x="799977" y="1800664"/>
                    <a:pt x="718624" y="1719311"/>
                    <a:pt x="718624" y="1618956"/>
                  </a:cubicBezTo>
                  <a:lnTo>
                    <a:pt x="718624" y="1578474"/>
                  </a:lnTo>
                  <a:lnTo>
                    <a:pt x="698383" y="1613532"/>
                  </a:lnTo>
                  <a:cubicBezTo>
                    <a:pt x="648205" y="1700442"/>
                    <a:pt x="537075" y="1730220"/>
                    <a:pt x="450165" y="1680042"/>
                  </a:cubicBezTo>
                  <a:close/>
                </a:path>
              </a:pathLst>
            </a:custGeom>
            <a:solidFill>
              <a:srgbClr val="0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CD74CCE-CBBF-482B-B7DB-289456300666}"/>
                </a:ext>
              </a:extLst>
            </p:cNvPr>
            <p:cNvSpPr/>
            <p:nvPr/>
          </p:nvSpPr>
          <p:spPr>
            <a:xfrm>
              <a:off x="5450103" y="2783103"/>
              <a:ext cx="1291794" cy="12917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CD09245-9CC8-49AD-B7A9-233FDF393744}"/>
              </a:ext>
            </a:extLst>
          </p:cNvPr>
          <p:cNvGrpSpPr/>
          <p:nvPr/>
        </p:nvGrpSpPr>
        <p:grpSpPr>
          <a:xfrm>
            <a:off x="9569893" y="3314505"/>
            <a:ext cx="1481797" cy="1481798"/>
            <a:chOff x="5195668" y="2528668"/>
            <a:chExt cx="1800664" cy="18006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7B17911-BDF5-488E-B9C4-D0B00E1714AA}"/>
                </a:ext>
              </a:extLst>
            </p:cNvPr>
            <p:cNvSpPr/>
            <p:nvPr/>
          </p:nvSpPr>
          <p:spPr>
            <a:xfrm rot="9000000">
              <a:off x="5195668" y="2528668"/>
              <a:ext cx="1800664" cy="1800665"/>
            </a:xfrm>
            <a:custGeom>
              <a:avLst/>
              <a:gdLst>
                <a:gd name="connsiteX0" fmla="*/ 450165 w 1800664"/>
                <a:gd name="connsiteY0" fmla="*/ 1680042 h 1800665"/>
                <a:gd name="connsiteX1" fmla="*/ 383655 w 1800664"/>
                <a:gd name="connsiteY1" fmla="*/ 1431824 h 1800665"/>
                <a:gd name="connsiteX2" fmla="*/ 403895 w 1800664"/>
                <a:gd name="connsiteY2" fmla="*/ 1396767 h 1800665"/>
                <a:gd name="connsiteX3" fmla="*/ 368839 w 1800664"/>
                <a:gd name="connsiteY3" fmla="*/ 1417008 h 1800665"/>
                <a:gd name="connsiteX4" fmla="*/ 120621 w 1800664"/>
                <a:gd name="connsiteY4" fmla="*/ 1350498 h 1800665"/>
                <a:gd name="connsiteX5" fmla="*/ 187131 w 1800664"/>
                <a:gd name="connsiteY5" fmla="*/ 1102280 h 1800665"/>
                <a:gd name="connsiteX6" fmla="*/ 222188 w 1800664"/>
                <a:gd name="connsiteY6" fmla="*/ 1082039 h 1800665"/>
                <a:gd name="connsiteX7" fmla="*/ 181707 w 1800664"/>
                <a:gd name="connsiteY7" fmla="*/ 1082039 h 1800665"/>
                <a:gd name="connsiteX8" fmla="*/ 0 w 1800664"/>
                <a:gd name="connsiteY8" fmla="*/ 900332 h 1800665"/>
                <a:gd name="connsiteX9" fmla="*/ 181707 w 1800664"/>
                <a:gd name="connsiteY9" fmla="*/ 718623 h 1800665"/>
                <a:gd name="connsiteX10" fmla="*/ 222188 w 1800664"/>
                <a:gd name="connsiteY10" fmla="*/ 718623 h 1800665"/>
                <a:gd name="connsiteX11" fmla="*/ 187131 w 1800664"/>
                <a:gd name="connsiteY11" fmla="*/ 698383 h 1800665"/>
                <a:gd name="connsiteX12" fmla="*/ 120621 w 1800664"/>
                <a:gd name="connsiteY12" fmla="*/ 450166 h 1800665"/>
                <a:gd name="connsiteX13" fmla="*/ 368839 w 1800664"/>
                <a:gd name="connsiteY13" fmla="*/ 383656 h 1800665"/>
                <a:gd name="connsiteX14" fmla="*/ 403896 w 1800664"/>
                <a:gd name="connsiteY14" fmla="*/ 403896 h 1800665"/>
                <a:gd name="connsiteX15" fmla="*/ 383656 w 1800664"/>
                <a:gd name="connsiteY15" fmla="*/ 368839 h 1800665"/>
                <a:gd name="connsiteX16" fmla="*/ 450166 w 1800664"/>
                <a:gd name="connsiteY16" fmla="*/ 120621 h 1800665"/>
                <a:gd name="connsiteX17" fmla="*/ 698384 w 1800664"/>
                <a:gd name="connsiteY17" fmla="*/ 187131 h 1800665"/>
                <a:gd name="connsiteX18" fmla="*/ 718624 w 1800664"/>
                <a:gd name="connsiteY18" fmla="*/ 222188 h 1800665"/>
                <a:gd name="connsiteX19" fmla="*/ 718624 w 1800664"/>
                <a:gd name="connsiteY19" fmla="*/ 181708 h 1800665"/>
                <a:gd name="connsiteX20" fmla="*/ 900332 w 1800664"/>
                <a:gd name="connsiteY20" fmla="*/ 0 h 1800665"/>
                <a:gd name="connsiteX21" fmla="*/ 1082040 w 1800664"/>
                <a:gd name="connsiteY21" fmla="*/ 181708 h 1800665"/>
                <a:gd name="connsiteX22" fmla="*/ 1082040 w 1800664"/>
                <a:gd name="connsiteY22" fmla="*/ 222189 h 1800665"/>
                <a:gd name="connsiteX23" fmla="*/ 1102281 w 1800664"/>
                <a:gd name="connsiteY23" fmla="*/ 187131 h 1800665"/>
                <a:gd name="connsiteX24" fmla="*/ 1350498 w 1800664"/>
                <a:gd name="connsiteY24" fmla="*/ 120621 h 1800665"/>
                <a:gd name="connsiteX25" fmla="*/ 1350497 w 1800664"/>
                <a:gd name="connsiteY25" fmla="*/ 120621 h 1800665"/>
                <a:gd name="connsiteX26" fmla="*/ 1417007 w 1800664"/>
                <a:gd name="connsiteY26" fmla="*/ 368839 h 1800665"/>
                <a:gd name="connsiteX27" fmla="*/ 1396766 w 1800664"/>
                <a:gd name="connsiteY27" fmla="*/ 403898 h 1800665"/>
                <a:gd name="connsiteX28" fmla="*/ 1431825 w 1800664"/>
                <a:gd name="connsiteY28" fmla="*/ 383656 h 1800665"/>
                <a:gd name="connsiteX29" fmla="*/ 1680043 w 1800664"/>
                <a:gd name="connsiteY29" fmla="*/ 450166 h 1800665"/>
                <a:gd name="connsiteX30" fmla="*/ 1680042 w 1800664"/>
                <a:gd name="connsiteY30" fmla="*/ 450166 h 1800665"/>
                <a:gd name="connsiteX31" fmla="*/ 1613532 w 1800664"/>
                <a:gd name="connsiteY31" fmla="*/ 698383 h 1800665"/>
                <a:gd name="connsiteX32" fmla="*/ 1578473 w 1800664"/>
                <a:gd name="connsiteY32" fmla="*/ 718625 h 1800665"/>
                <a:gd name="connsiteX33" fmla="*/ 1618957 w 1800664"/>
                <a:gd name="connsiteY33" fmla="*/ 718625 h 1800665"/>
                <a:gd name="connsiteX34" fmla="*/ 1800664 w 1800664"/>
                <a:gd name="connsiteY34" fmla="*/ 900333 h 1800665"/>
                <a:gd name="connsiteX35" fmla="*/ 1800663 w 1800664"/>
                <a:gd name="connsiteY35" fmla="*/ 900331 h 1800665"/>
                <a:gd name="connsiteX36" fmla="*/ 1618956 w 1800664"/>
                <a:gd name="connsiteY36" fmla="*/ 1082040 h 1800665"/>
                <a:gd name="connsiteX37" fmla="*/ 1578473 w 1800664"/>
                <a:gd name="connsiteY37" fmla="*/ 1082039 h 1800665"/>
                <a:gd name="connsiteX38" fmla="*/ 1613533 w 1800664"/>
                <a:gd name="connsiteY38" fmla="*/ 1102281 h 1800665"/>
                <a:gd name="connsiteX39" fmla="*/ 1680042 w 1800664"/>
                <a:gd name="connsiteY39" fmla="*/ 1350499 h 1800665"/>
                <a:gd name="connsiteX40" fmla="*/ 1680042 w 1800664"/>
                <a:gd name="connsiteY40" fmla="*/ 1350498 h 1800665"/>
                <a:gd name="connsiteX41" fmla="*/ 1431824 w 1800664"/>
                <a:gd name="connsiteY41" fmla="*/ 1417007 h 1800665"/>
                <a:gd name="connsiteX42" fmla="*/ 1396766 w 1800664"/>
                <a:gd name="connsiteY42" fmla="*/ 1396766 h 1800665"/>
                <a:gd name="connsiteX43" fmla="*/ 1417007 w 1800664"/>
                <a:gd name="connsiteY43" fmla="*/ 1431826 h 1800665"/>
                <a:gd name="connsiteX44" fmla="*/ 1350498 w 1800664"/>
                <a:gd name="connsiteY44" fmla="*/ 1680044 h 1800665"/>
                <a:gd name="connsiteX45" fmla="*/ 1350498 w 1800664"/>
                <a:gd name="connsiteY45" fmla="*/ 1680042 h 1800665"/>
                <a:gd name="connsiteX46" fmla="*/ 1102280 w 1800664"/>
                <a:gd name="connsiteY46" fmla="*/ 1613532 h 1800665"/>
                <a:gd name="connsiteX47" fmla="*/ 1082039 w 1800664"/>
                <a:gd name="connsiteY47" fmla="*/ 1578474 h 1800665"/>
                <a:gd name="connsiteX48" fmla="*/ 1082039 w 1800664"/>
                <a:gd name="connsiteY48" fmla="*/ 1618957 h 1800665"/>
                <a:gd name="connsiteX49" fmla="*/ 900331 w 1800664"/>
                <a:gd name="connsiteY49" fmla="*/ 1800665 h 1800665"/>
                <a:gd name="connsiteX50" fmla="*/ 900332 w 1800664"/>
                <a:gd name="connsiteY50" fmla="*/ 1800664 h 1800665"/>
                <a:gd name="connsiteX51" fmla="*/ 718624 w 1800664"/>
                <a:gd name="connsiteY51" fmla="*/ 1618956 h 1800665"/>
                <a:gd name="connsiteX52" fmla="*/ 718624 w 1800664"/>
                <a:gd name="connsiteY52" fmla="*/ 1578474 h 1800665"/>
                <a:gd name="connsiteX53" fmla="*/ 698383 w 1800664"/>
                <a:gd name="connsiteY53" fmla="*/ 1613532 h 1800665"/>
                <a:gd name="connsiteX54" fmla="*/ 450165 w 1800664"/>
                <a:gd name="connsiteY54" fmla="*/ 1680042 h 1800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800664" h="1800665">
                  <a:moveTo>
                    <a:pt x="450165" y="1680042"/>
                  </a:moveTo>
                  <a:cubicBezTo>
                    <a:pt x="363255" y="1629865"/>
                    <a:pt x="333478" y="1518734"/>
                    <a:pt x="383655" y="1431824"/>
                  </a:cubicBezTo>
                  <a:lnTo>
                    <a:pt x="403895" y="1396767"/>
                  </a:lnTo>
                  <a:lnTo>
                    <a:pt x="368839" y="1417008"/>
                  </a:lnTo>
                  <a:cubicBezTo>
                    <a:pt x="281929" y="1467185"/>
                    <a:pt x="170798" y="1437408"/>
                    <a:pt x="120621" y="1350498"/>
                  </a:cubicBezTo>
                  <a:cubicBezTo>
                    <a:pt x="70443" y="1263588"/>
                    <a:pt x="100221" y="1152457"/>
                    <a:pt x="187131" y="1102280"/>
                  </a:cubicBezTo>
                  <a:lnTo>
                    <a:pt x="222188" y="1082039"/>
                  </a:lnTo>
                  <a:lnTo>
                    <a:pt x="181707" y="1082039"/>
                  </a:lnTo>
                  <a:cubicBezTo>
                    <a:pt x="81352" y="1082039"/>
                    <a:pt x="0" y="1000687"/>
                    <a:pt x="0" y="900332"/>
                  </a:cubicBezTo>
                  <a:cubicBezTo>
                    <a:pt x="0" y="799976"/>
                    <a:pt x="81352" y="718623"/>
                    <a:pt x="181707" y="718623"/>
                  </a:cubicBezTo>
                  <a:lnTo>
                    <a:pt x="222188" y="718623"/>
                  </a:lnTo>
                  <a:lnTo>
                    <a:pt x="187131" y="698383"/>
                  </a:lnTo>
                  <a:cubicBezTo>
                    <a:pt x="100221" y="648206"/>
                    <a:pt x="70444" y="537076"/>
                    <a:pt x="120621" y="450166"/>
                  </a:cubicBezTo>
                  <a:cubicBezTo>
                    <a:pt x="170799" y="363256"/>
                    <a:pt x="281929" y="333478"/>
                    <a:pt x="368839" y="383656"/>
                  </a:cubicBezTo>
                  <a:lnTo>
                    <a:pt x="403896" y="403896"/>
                  </a:lnTo>
                  <a:lnTo>
                    <a:pt x="383656" y="368839"/>
                  </a:lnTo>
                  <a:cubicBezTo>
                    <a:pt x="333479" y="281929"/>
                    <a:pt x="363256" y="170799"/>
                    <a:pt x="450166" y="120621"/>
                  </a:cubicBezTo>
                  <a:cubicBezTo>
                    <a:pt x="537076" y="70444"/>
                    <a:pt x="648206" y="100221"/>
                    <a:pt x="698384" y="187131"/>
                  </a:cubicBezTo>
                  <a:lnTo>
                    <a:pt x="718624" y="222188"/>
                  </a:lnTo>
                  <a:lnTo>
                    <a:pt x="718624" y="181708"/>
                  </a:lnTo>
                  <a:cubicBezTo>
                    <a:pt x="718624" y="81353"/>
                    <a:pt x="799977" y="0"/>
                    <a:pt x="900332" y="0"/>
                  </a:cubicBezTo>
                  <a:cubicBezTo>
                    <a:pt x="1000687" y="0"/>
                    <a:pt x="1082040" y="81353"/>
                    <a:pt x="1082040" y="181708"/>
                  </a:cubicBezTo>
                  <a:lnTo>
                    <a:pt x="1082040" y="222189"/>
                  </a:lnTo>
                  <a:lnTo>
                    <a:pt x="1102281" y="187131"/>
                  </a:lnTo>
                  <a:cubicBezTo>
                    <a:pt x="1152458" y="100221"/>
                    <a:pt x="1263588" y="70444"/>
                    <a:pt x="1350498" y="120621"/>
                  </a:cubicBezTo>
                  <a:lnTo>
                    <a:pt x="1350497" y="120621"/>
                  </a:lnTo>
                  <a:cubicBezTo>
                    <a:pt x="1437407" y="170799"/>
                    <a:pt x="1467184" y="281929"/>
                    <a:pt x="1417007" y="368839"/>
                  </a:cubicBezTo>
                  <a:lnTo>
                    <a:pt x="1396766" y="403898"/>
                  </a:lnTo>
                  <a:lnTo>
                    <a:pt x="1431825" y="383656"/>
                  </a:lnTo>
                  <a:cubicBezTo>
                    <a:pt x="1518735" y="333479"/>
                    <a:pt x="1629866" y="363256"/>
                    <a:pt x="1680043" y="450166"/>
                  </a:cubicBezTo>
                  <a:lnTo>
                    <a:pt x="1680042" y="450166"/>
                  </a:lnTo>
                  <a:cubicBezTo>
                    <a:pt x="1730219" y="537075"/>
                    <a:pt x="1700442" y="648206"/>
                    <a:pt x="1613532" y="698383"/>
                  </a:cubicBezTo>
                  <a:lnTo>
                    <a:pt x="1578473" y="718625"/>
                  </a:lnTo>
                  <a:lnTo>
                    <a:pt x="1618957" y="718625"/>
                  </a:lnTo>
                  <a:cubicBezTo>
                    <a:pt x="1719311" y="718624"/>
                    <a:pt x="1800664" y="799978"/>
                    <a:pt x="1800664" y="900333"/>
                  </a:cubicBezTo>
                  <a:lnTo>
                    <a:pt x="1800663" y="900331"/>
                  </a:lnTo>
                  <a:cubicBezTo>
                    <a:pt x="1800663" y="1000686"/>
                    <a:pt x="1719311" y="1082040"/>
                    <a:pt x="1618956" y="1082040"/>
                  </a:cubicBezTo>
                  <a:lnTo>
                    <a:pt x="1578473" y="1082039"/>
                  </a:lnTo>
                  <a:lnTo>
                    <a:pt x="1613533" y="1102281"/>
                  </a:lnTo>
                  <a:cubicBezTo>
                    <a:pt x="1700443" y="1152459"/>
                    <a:pt x="1730220" y="1263589"/>
                    <a:pt x="1680042" y="1350499"/>
                  </a:cubicBezTo>
                  <a:lnTo>
                    <a:pt x="1680042" y="1350498"/>
                  </a:lnTo>
                  <a:cubicBezTo>
                    <a:pt x="1629865" y="1437408"/>
                    <a:pt x="1518734" y="1467185"/>
                    <a:pt x="1431824" y="1417007"/>
                  </a:cubicBezTo>
                  <a:lnTo>
                    <a:pt x="1396766" y="1396766"/>
                  </a:lnTo>
                  <a:lnTo>
                    <a:pt x="1417007" y="1431826"/>
                  </a:lnTo>
                  <a:cubicBezTo>
                    <a:pt x="1467185" y="1518736"/>
                    <a:pt x="1437408" y="1629866"/>
                    <a:pt x="1350498" y="1680044"/>
                  </a:cubicBezTo>
                  <a:lnTo>
                    <a:pt x="1350498" y="1680042"/>
                  </a:lnTo>
                  <a:cubicBezTo>
                    <a:pt x="1263588" y="1730220"/>
                    <a:pt x="1152458" y="1700442"/>
                    <a:pt x="1102280" y="1613532"/>
                  </a:cubicBezTo>
                  <a:lnTo>
                    <a:pt x="1082039" y="1578474"/>
                  </a:lnTo>
                  <a:lnTo>
                    <a:pt x="1082039" y="1618957"/>
                  </a:lnTo>
                  <a:cubicBezTo>
                    <a:pt x="1082039" y="1719312"/>
                    <a:pt x="1000686" y="1800665"/>
                    <a:pt x="900331" y="1800665"/>
                  </a:cubicBezTo>
                  <a:lnTo>
                    <a:pt x="900332" y="1800664"/>
                  </a:lnTo>
                  <a:cubicBezTo>
                    <a:pt x="799977" y="1800664"/>
                    <a:pt x="718624" y="1719311"/>
                    <a:pt x="718624" y="1618956"/>
                  </a:cubicBezTo>
                  <a:lnTo>
                    <a:pt x="718624" y="1578474"/>
                  </a:lnTo>
                  <a:lnTo>
                    <a:pt x="698383" y="1613532"/>
                  </a:lnTo>
                  <a:cubicBezTo>
                    <a:pt x="648205" y="1700442"/>
                    <a:pt x="537075" y="1730220"/>
                    <a:pt x="450165" y="1680042"/>
                  </a:cubicBez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447C80A-4499-4BBB-93F1-3632D47A9769}"/>
                </a:ext>
              </a:extLst>
            </p:cNvPr>
            <p:cNvSpPr/>
            <p:nvPr/>
          </p:nvSpPr>
          <p:spPr>
            <a:xfrm>
              <a:off x="5450103" y="2783103"/>
              <a:ext cx="1291794" cy="12917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Isosceles Triangle 4">
            <a:extLst>
              <a:ext uri="{FF2B5EF4-FFF2-40B4-BE49-F238E27FC236}">
                <a16:creationId xmlns:a16="http://schemas.microsoft.com/office/drawing/2014/main" id="{2636FE85-4ECC-439F-87B4-A7CB92AA633E}"/>
              </a:ext>
            </a:extLst>
          </p:cNvPr>
          <p:cNvSpPr/>
          <p:nvPr/>
        </p:nvSpPr>
        <p:spPr>
          <a:xfrm rot="1256928">
            <a:off x="1750662" y="1756479"/>
            <a:ext cx="480938" cy="1099513"/>
          </a:xfrm>
          <a:custGeom>
            <a:avLst/>
            <a:gdLst>
              <a:gd name="connsiteX0" fmla="*/ 0 w 657663"/>
              <a:gd name="connsiteY0" fmla="*/ 11043138 h 11043138"/>
              <a:gd name="connsiteX1" fmla="*/ 328832 w 657663"/>
              <a:gd name="connsiteY1" fmla="*/ 0 h 11043138"/>
              <a:gd name="connsiteX2" fmla="*/ 657663 w 657663"/>
              <a:gd name="connsiteY2" fmla="*/ 11043138 h 11043138"/>
              <a:gd name="connsiteX3" fmla="*/ 0 w 657663"/>
              <a:gd name="connsiteY3" fmla="*/ 11043138 h 11043138"/>
              <a:gd name="connsiteX0" fmla="*/ 503221 w 1160884"/>
              <a:gd name="connsiteY0" fmla="*/ 11043138 h 11043138"/>
              <a:gd name="connsiteX1" fmla="*/ 832053 w 1160884"/>
              <a:gd name="connsiteY1" fmla="*/ 0 h 11043138"/>
              <a:gd name="connsiteX2" fmla="*/ 1160884 w 1160884"/>
              <a:gd name="connsiteY2" fmla="*/ 11043138 h 11043138"/>
              <a:gd name="connsiteX3" fmla="*/ 503221 w 1160884"/>
              <a:gd name="connsiteY3" fmla="*/ 11043138 h 11043138"/>
              <a:gd name="connsiteX0" fmla="*/ 503221 w 1160884"/>
              <a:gd name="connsiteY0" fmla="*/ 11043138 h 11043138"/>
              <a:gd name="connsiteX1" fmla="*/ 832053 w 1160884"/>
              <a:gd name="connsiteY1" fmla="*/ 0 h 11043138"/>
              <a:gd name="connsiteX2" fmla="*/ 1160884 w 1160884"/>
              <a:gd name="connsiteY2" fmla="*/ 11043138 h 11043138"/>
              <a:gd name="connsiteX3" fmla="*/ 503221 w 1160884"/>
              <a:gd name="connsiteY3" fmla="*/ 11043138 h 11043138"/>
              <a:gd name="connsiteX0" fmla="*/ 503221 w 1160884"/>
              <a:gd name="connsiteY0" fmla="*/ 11043138 h 11043138"/>
              <a:gd name="connsiteX1" fmla="*/ 832053 w 1160884"/>
              <a:gd name="connsiteY1" fmla="*/ 0 h 11043138"/>
              <a:gd name="connsiteX2" fmla="*/ 1160884 w 1160884"/>
              <a:gd name="connsiteY2" fmla="*/ 11043138 h 11043138"/>
              <a:gd name="connsiteX3" fmla="*/ 503221 w 1160884"/>
              <a:gd name="connsiteY3" fmla="*/ 11043138 h 11043138"/>
              <a:gd name="connsiteX0" fmla="*/ 386512 w 1044175"/>
              <a:gd name="connsiteY0" fmla="*/ 11043138 h 11043138"/>
              <a:gd name="connsiteX1" fmla="*/ 715344 w 1044175"/>
              <a:gd name="connsiteY1" fmla="*/ 0 h 11043138"/>
              <a:gd name="connsiteX2" fmla="*/ 1044175 w 1044175"/>
              <a:gd name="connsiteY2" fmla="*/ 11043138 h 11043138"/>
              <a:gd name="connsiteX3" fmla="*/ 386512 w 1044175"/>
              <a:gd name="connsiteY3" fmla="*/ 11043138 h 11043138"/>
              <a:gd name="connsiteX0" fmla="*/ 649847 w 1307510"/>
              <a:gd name="connsiteY0" fmla="*/ 11043138 h 11043138"/>
              <a:gd name="connsiteX1" fmla="*/ 978679 w 1307510"/>
              <a:gd name="connsiteY1" fmla="*/ 0 h 11043138"/>
              <a:gd name="connsiteX2" fmla="*/ 1307510 w 1307510"/>
              <a:gd name="connsiteY2" fmla="*/ 11043138 h 11043138"/>
              <a:gd name="connsiteX3" fmla="*/ 649847 w 1307510"/>
              <a:gd name="connsiteY3" fmla="*/ 11043138 h 11043138"/>
              <a:gd name="connsiteX0" fmla="*/ 649847 w 1307510"/>
              <a:gd name="connsiteY0" fmla="*/ 11043138 h 11043138"/>
              <a:gd name="connsiteX1" fmla="*/ 978679 w 1307510"/>
              <a:gd name="connsiteY1" fmla="*/ 0 h 11043138"/>
              <a:gd name="connsiteX2" fmla="*/ 1307510 w 1307510"/>
              <a:gd name="connsiteY2" fmla="*/ 11043138 h 11043138"/>
              <a:gd name="connsiteX3" fmla="*/ 649847 w 1307510"/>
              <a:gd name="connsiteY3" fmla="*/ 11043138 h 11043138"/>
              <a:gd name="connsiteX0" fmla="*/ 649847 w 1307510"/>
              <a:gd name="connsiteY0" fmla="*/ 11043138 h 11043138"/>
              <a:gd name="connsiteX1" fmla="*/ 978679 w 1307510"/>
              <a:gd name="connsiteY1" fmla="*/ 0 h 11043138"/>
              <a:gd name="connsiteX2" fmla="*/ 1307510 w 1307510"/>
              <a:gd name="connsiteY2" fmla="*/ 11043138 h 11043138"/>
              <a:gd name="connsiteX3" fmla="*/ 649847 w 1307510"/>
              <a:gd name="connsiteY3" fmla="*/ 11043138 h 11043138"/>
              <a:gd name="connsiteX0" fmla="*/ 649847 w 1513789"/>
              <a:gd name="connsiteY0" fmla="*/ 11043138 h 11043138"/>
              <a:gd name="connsiteX1" fmla="*/ 978679 w 1513789"/>
              <a:gd name="connsiteY1" fmla="*/ 0 h 11043138"/>
              <a:gd name="connsiteX2" fmla="*/ 1307510 w 1513789"/>
              <a:gd name="connsiteY2" fmla="*/ 11043138 h 11043138"/>
              <a:gd name="connsiteX3" fmla="*/ 649847 w 1513789"/>
              <a:gd name="connsiteY3" fmla="*/ 11043138 h 11043138"/>
              <a:gd name="connsiteX0" fmla="*/ 547302 w 1411244"/>
              <a:gd name="connsiteY0" fmla="*/ 11043138 h 11043138"/>
              <a:gd name="connsiteX1" fmla="*/ 876134 w 1411244"/>
              <a:gd name="connsiteY1" fmla="*/ 0 h 11043138"/>
              <a:gd name="connsiteX2" fmla="*/ 1204965 w 1411244"/>
              <a:gd name="connsiteY2" fmla="*/ 11043138 h 11043138"/>
              <a:gd name="connsiteX3" fmla="*/ 547302 w 1411244"/>
              <a:gd name="connsiteY3" fmla="*/ 11043138 h 11043138"/>
              <a:gd name="connsiteX0" fmla="*/ 547302 w 1967591"/>
              <a:gd name="connsiteY0" fmla="*/ 11043138 h 11043138"/>
              <a:gd name="connsiteX1" fmla="*/ 876134 w 1967591"/>
              <a:gd name="connsiteY1" fmla="*/ 0 h 11043138"/>
              <a:gd name="connsiteX2" fmla="*/ 1204965 w 1967591"/>
              <a:gd name="connsiteY2" fmla="*/ 11043138 h 11043138"/>
              <a:gd name="connsiteX3" fmla="*/ 547302 w 1967591"/>
              <a:gd name="connsiteY3" fmla="*/ 11043138 h 11043138"/>
              <a:gd name="connsiteX0" fmla="*/ -1 w 1420288"/>
              <a:gd name="connsiteY0" fmla="*/ 11043138 h 11043138"/>
              <a:gd name="connsiteX1" fmla="*/ 328831 w 1420288"/>
              <a:gd name="connsiteY1" fmla="*/ 0 h 11043138"/>
              <a:gd name="connsiteX2" fmla="*/ 657662 w 1420288"/>
              <a:gd name="connsiteY2" fmla="*/ 11043138 h 11043138"/>
              <a:gd name="connsiteX3" fmla="*/ -1 w 1420288"/>
              <a:gd name="connsiteY3" fmla="*/ 11043138 h 11043138"/>
              <a:gd name="connsiteX0" fmla="*/ 0 w 1420289"/>
              <a:gd name="connsiteY0" fmla="*/ 11043138 h 11043138"/>
              <a:gd name="connsiteX1" fmla="*/ 328832 w 1420289"/>
              <a:gd name="connsiteY1" fmla="*/ 0 h 11043138"/>
              <a:gd name="connsiteX2" fmla="*/ 657663 w 1420289"/>
              <a:gd name="connsiteY2" fmla="*/ 11043138 h 11043138"/>
              <a:gd name="connsiteX3" fmla="*/ 0 w 1420289"/>
              <a:gd name="connsiteY3" fmla="*/ 11043138 h 11043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0289" h="11043138">
                <a:moveTo>
                  <a:pt x="0" y="11043138"/>
                </a:moveTo>
                <a:cubicBezTo>
                  <a:pt x="467021" y="8488519"/>
                  <a:pt x="1837009" y="3610707"/>
                  <a:pt x="328832" y="0"/>
                </a:cubicBezTo>
                <a:cubicBezTo>
                  <a:pt x="2126564" y="3343421"/>
                  <a:pt x="1308456" y="7977752"/>
                  <a:pt x="657663" y="11043138"/>
                </a:cubicBezTo>
                <a:lnTo>
                  <a:pt x="0" y="11043138"/>
                </a:lnTo>
                <a:close/>
              </a:path>
            </a:pathLst>
          </a:custGeom>
          <a:solidFill>
            <a:srgbClr val="756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4">
            <a:extLst>
              <a:ext uri="{FF2B5EF4-FFF2-40B4-BE49-F238E27FC236}">
                <a16:creationId xmlns:a16="http://schemas.microsoft.com/office/drawing/2014/main" id="{032E5AEE-CDB1-48E4-BE3B-22164DC61E28}"/>
              </a:ext>
            </a:extLst>
          </p:cNvPr>
          <p:cNvSpPr/>
          <p:nvPr/>
        </p:nvSpPr>
        <p:spPr>
          <a:xfrm rot="19806406" flipV="1">
            <a:off x="2599628" y="2985879"/>
            <a:ext cx="480938" cy="1099513"/>
          </a:xfrm>
          <a:custGeom>
            <a:avLst/>
            <a:gdLst>
              <a:gd name="connsiteX0" fmla="*/ 0 w 657663"/>
              <a:gd name="connsiteY0" fmla="*/ 11043138 h 11043138"/>
              <a:gd name="connsiteX1" fmla="*/ 328832 w 657663"/>
              <a:gd name="connsiteY1" fmla="*/ 0 h 11043138"/>
              <a:gd name="connsiteX2" fmla="*/ 657663 w 657663"/>
              <a:gd name="connsiteY2" fmla="*/ 11043138 h 11043138"/>
              <a:gd name="connsiteX3" fmla="*/ 0 w 657663"/>
              <a:gd name="connsiteY3" fmla="*/ 11043138 h 11043138"/>
              <a:gd name="connsiteX0" fmla="*/ 503221 w 1160884"/>
              <a:gd name="connsiteY0" fmla="*/ 11043138 h 11043138"/>
              <a:gd name="connsiteX1" fmla="*/ 832053 w 1160884"/>
              <a:gd name="connsiteY1" fmla="*/ 0 h 11043138"/>
              <a:gd name="connsiteX2" fmla="*/ 1160884 w 1160884"/>
              <a:gd name="connsiteY2" fmla="*/ 11043138 h 11043138"/>
              <a:gd name="connsiteX3" fmla="*/ 503221 w 1160884"/>
              <a:gd name="connsiteY3" fmla="*/ 11043138 h 11043138"/>
              <a:gd name="connsiteX0" fmla="*/ 503221 w 1160884"/>
              <a:gd name="connsiteY0" fmla="*/ 11043138 h 11043138"/>
              <a:gd name="connsiteX1" fmla="*/ 832053 w 1160884"/>
              <a:gd name="connsiteY1" fmla="*/ 0 h 11043138"/>
              <a:gd name="connsiteX2" fmla="*/ 1160884 w 1160884"/>
              <a:gd name="connsiteY2" fmla="*/ 11043138 h 11043138"/>
              <a:gd name="connsiteX3" fmla="*/ 503221 w 1160884"/>
              <a:gd name="connsiteY3" fmla="*/ 11043138 h 11043138"/>
              <a:gd name="connsiteX0" fmla="*/ 503221 w 1160884"/>
              <a:gd name="connsiteY0" fmla="*/ 11043138 h 11043138"/>
              <a:gd name="connsiteX1" fmla="*/ 832053 w 1160884"/>
              <a:gd name="connsiteY1" fmla="*/ 0 h 11043138"/>
              <a:gd name="connsiteX2" fmla="*/ 1160884 w 1160884"/>
              <a:gd name="connsiteY2" fmla="*/ 11043138 h 11043138"/>
              <a:gd name="connsiteX3" fmla="*/ 503221 w 1160884"/>
              <a:gd name="connsiteY3" fmla="*/ 11043138 h 11043138"/>
              <a:gd name="connsiteX0" fmla="*/ 386512 w 1044175"/>
              <a:gd name="connsiteY0" fmla="*/ 11043138 h 11043138"/>
              <a:gd name="connsiteX1" fmla="*/ 715344 w 1044175"/>
              <a:gd name="connsiteY1" fmla="*/ 0 h 11043138"/>
              <a:gd name="connsiteX2" fmla="*/ 1044175 w 1044175"/>
              <a:gd name="connsiteY2" fmla="*/ 11043138 h 11043138"/>
              <a:gd name="connsiteX3" fmla="*/ 386512 w 1044175"/>
              <a:gd name="connsiteY3" fmla="*/ 11043138 h 11043138"/>
              <a:gd name="connsiteX0" fmla="*/ 649847 w 1307510"/>
              <a:gd name="connsiteY0" fmla="*/ 11043138 h 11043138"/>
              <a:gd name="connsiteX1" fmla="*/ 978679 w 1307510"/>
              <a:gd name="connsiteY1" fmla="*/ 0 h 11043138"/>
              <a:gd name="connsiteX2" fmla="*/ 1307510 w 1307510"/>
              <a:gd name="connsiteY2" fmla="*/ 11043138 h 11043138"/>
              <a:gd name="connsiteX3" fmla="*/ 649847 w 1307510"/>
              <a:gd name="connsiteY3" fmla="*/ 11043138 h 11043138"/>
              <a:gd name="connsiteX0" fmla="*/ 649847 w 1307510"/>
              <a:gd name="connsiteY0" fmla="*/ 11043138 h 11043138"/>
              <a:gd name="connsiteX1" fmla="*/ 978679 w 1307510"/>
              <a:gd name="connsiteY1" fmla="*/ 0 h 11043138"/>
              <a:gd name="connsiteX2" fmla="*/ 1307510 w 1307510"/>
              <a:gd name="connsiteY2" fmla="*/ 11043138 h 11043138"/>
              <a:gd name="connsiteX3" fmla="*/ 649847 w 1307510"/>
              <a:gd name="connsiteY3" fmla="*/ 11043138 h 11043138"/>
              <a:gd name="connsiteX0" fmla="*/ 649847 w 1307510"/>
              <a:gd name="connsiteY0" fmla="*/ 11043138 h 11043138"/>
              <a:gd name="connsiteX1" fmla="*/ 978679 w 1307510"/>
              <a:gd name="connsiteY1" fmla="*/ 0 h 11043138"/>
              <a:gd name="connsiteX2" fmla="*/ 1307510 w 1307510"/>
              <a:gd name="connsiteY2" fmla="*/ 11043138 h 11043138"/>
              <a:gd name="connsiteX3" fmla="*/ 649847 w 1307510"/>
              <a:gd name="connsiteY3" fmla="*/ 11043138 h 11043138"/>
              <a:gd name="connsiteX0" fmla="*/ 649847 w 1513789"/>
              <a:gd name="connsiteY0" fmla="*/ 11043138 h 11043138"/>
              <a:gd name="connsiteX1" fmla="*/ 978679 w 1513789"/>
              <a:gd name="connsiteY1" fmla="*/ 0 h 11043138"/>
              <a:gd name="connsiteX2" fmla="*/ 1307510 w 1513789"/>
              <a:gd name="connsiteY2" fmla="*/ 11043138 h 11043138"/>
              <a:gd name="connsiteX3" fmla="*/ 649847 w 1513789"/>
              <a:gd name="connsiteY3" fmla="*/ 11043138 h 11043138"/>
              <a:gd name="connsiteX0" fmla="*/ 547302 w 1411244"/>
              <a:gd name="connsiteY0" fmla="*/ 11043138 h 11043138"/>
              <a:gd name="connsiteX1" fmla="*/ 876134 w 1411244"/>
              <a:gd name="connsiteY1" fmla="*/ 0 h 11043138"/>
              <a:gd name="connsiteX2" fmla="*/ 1204965 w 1411244"/>
              <a:gd name="connsiteY2" fmla="*/ 11043138 h 11043138"/>
              <a:gd name="connsiteX3" fmla="*/ 547302 w 1411244"/>
              <a:gd name="connsiteY3" fmla="*/ 11043138 h 11043138"/>
              <a:gd name="connsiteX0" fmla="*/ 547302 w 1967591"/>
              <a:gd name="connsiteY0" fmla="*/ 11043138 h 11043138"/>
              <a:gd name="connsiteX1" fmla="*/ 876134 w 1967591"/>
              <a:gd name="connsiteY1" fmla="*/ 0 h 11043138"/>
              <a:gd name="connsiteX2" fmla="*/ 1204965 w 1967591"/>
              <a:gd name="connsiteY2" fmla="*/ 11043138 h 11043138"/>
              <a:gd name="connsiteX3" fmla="*/ 547302 w 1967591"/>
              <a:gd name="connsiteY3" fmla="*/ 11043138 h 11043138"/>
              <a:gd name="connsiteX0" fmla="*/ -1 w 1420288"/>
              <a:gd name="connsiteY0" fmla="*/ 11043138 h 11043138"/>
              <a:gd name="connsiteX1" fmla="*/ 328831 w 1420288"/>
              <a:gd name="connsiteY1" fmla="*/ 0 h 11043138"/>
              <a:gd name="connsiteX2" fmla="*/ 657662 w 1420288"/>
              <a:gd name="connsiteY2" fmla="*/ 11043138 h 11043138"/>
              <a:gd name="connsiteX3" fmla="*/ -1 w 1420288"/>
              <a:gd name="connsiteY3" fmla="*/ 11043138 h 11043138"/>
              <a:gd name="connsiteX0" fmla="*/ 0 w 1420289"/>
              <a:gd name="connsiteY0" fmla="*/ 11043138 h 11043138"/>
              <a:gd name="connsiteX1" fmla="*/ 328832 w 1420289"/>
              <a:gd name="connsiteY1" fmla="*/ 0 h 11043138"/>
              <a:gd name="connsiteX2" fmla="*/ 657663 w 1420289"/>
              <a:gd name="connsiteY2" fmla="*/ 11043138 h 11043138"/>
              <a:gd name="connsiteX3" fmla="*/ 0 w 1420289"/>
              <a:gd name="connsiteY3" fmla="*/ 11043138 h 11043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0289" h="11043138">
                <a:moveTo>
                  <a:pt x="0" y="11043138"/>
                </a:moveTo>
                <a:cubicBezTo>
                  <a:pt x="467021" y="8488519"/>
                  <a:pt x="1837009" y="3610707"/>
                  <a:pt x="328832" y="0"/>
                </a:cubicBezTo>
                <a:cubicBezTo>
                  <a:pt x="2126564" y="3343421"/>
                  <a:pt x="1308456" y="7977752"/>
                  <a:pt x="657663" y="11043138"/>
                </a:cubicBezTo>
                <a:lnTo>
                  <a:pt x="0" y="11043138"/>
                </a:lnTo>
                <a:close/>
              </a:path>
            </a:pathLst>
          </a:custGeom>
          <a:solidFill>
            <a:srgbClr val="756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4">
            <a:extLst>
              <a:ext uri="{FF2B5EF4-FFF2-40B4-BE49-F238E27FC236}">
                <a16:creationId xmlns:a16="http://schemas.microsoft.com/office/drawing/2014/main" id="{F3C056D3-82D3-492F-B280-46A89A29CA4D}"/>
              </a:ext>
            </a:extLst>
          </p:cNvPr>
          <p:cNvSpPr/>
          <p:nvPr/>
        </p:nvSpPr>
        <p:spPr>
          <a:xfrm rot="19806406" flipV="1">
            <a:off x="6568084" y="3576415"/>
            <a:ext cx="480938" cy="1099513"/>
          </a:xfrm>
          <a:custGeom>
            <a:avLst/>
            <a:gdLst>
              <a:gd name="connsiteX0" fmla="*/ 0 w 657663"/>
              <a:gd name="connsiteY0" fmla="*/ 11043138 h 11043138"/>
              <a:gd name="connsiteX1" fmla="*/ 328832 w 657663"/>
              <a:gd name="connsiteY1" fmla="*/ 0 h 11043138"/>
              <a:gd name="connsiteX2" fmla="*/ 657663 w 657663"/>
              <a:gd name="connsiteY2" fmla="*/ 11043138 h 11043138"/>
              <a:gd name="connsiteX3" fmla="*/ 0 w 657663"/>
              <a:gd name="connsiteY3" fmla="*/ 11043138 h 11043138"/>
              <a:gd name="connsiteX0" fmla="*/ 503221 w 1160884"/>
              <a:gd name="connsiteY0" fmla="*/ 11043138 h 11043138"/>
              <a:gd name="connsiteX1" fmla="*/ 832053 w 1160884"/>
              <a:gd name="connsiteY1" fmla="*/ 0 h 11043138"/>
              <a:gd name="connsiteX2" fmla="*/ 1160884 w 1160884"/>
              <a:gd name="connsiteY2" fmla="*/ 11043138 h 11043138"/>
              <a:gd name="connsiteX3" fmla="*/ 503221 w 1160884"/>
              <a:gd name="connsiteY3" fmla="*/ 11043138 h 11043138"/>
              <a:gd name="connsiteX0" fmla="*/ 503221 w 1160884"/>
              <a:gd name="connsiteY0" fmla="*/ 11043138 h 11043138"/>
              <a:gd name="connsiteX1" fmla="*/ 832053 w 1160884"/>
              <a:gd name="connsiteY1" fmla="*/ 0 h 11043138"/>
              <a:gd name="connsiteX2" fmla="*/ 1160884 w 1160884"/>
              <a:gd name="connsiteY2" fmla="*/ 11043138 h 11043138"/>
              <a:gd name="connsiteX3" fmla="*/ 503221 w 1160884"/>
              <a:gd name="connsiteY3" fmla="*/ 11043138 h 11043138"/>
              <a:gd name="connsiteX0" fmla="*/ 503221 w 1160884"/>
              <a:gd name="connsiteY0" fmla="*/ 11043138 h 11043138"/>
              <a:gd name="connsiteX1" fmla="*/ 832053 w 1160884"/>
              <a:gd name="connsiteY1" fmla="*/ 0 h 11043138"/>
              <a:gd name="connsiteX2" fmla="*/ 1160884 w 1160884"/>
              <a:gd name="connsiteY2" fmla="*/ 11043138 h 11043138"/>
              <a:gd name="connsiteX3" fmla="*/ 503221 w 1160884"/>
              <a:gd name="connsiteY3" fmla="*/ 11043138 h 11043138"/>
              <a:gd name="connsiteX0" fmla="*/ 386512 w 1044175"/>
              <a:gd name="connsiteY0" fmla="*/ 11043138 h 11043138"/>
              <a:gd name="connsiteX1" fmla="*/ 715344 w 1044175"/>
              <a:gd name="connsiteY1" fmla="*/ 0 h 11043138"/>
              <a:gd name="connsiteX2" fmla="*/ 1044175 w 1044175"/>
              <a:gd name="connsiteY2" fmla="*/ 11043138 h 11043138"/>
              <a:gd name="connsiteX3" fmla="*/ 386512 w 1044175"/>
              <a:gd name="connsiteY3" fmla="*/ 11043138 h 11043138"/>
              <a:gd name="connsiteX0" fmla="*/ 649847 w 1307510"/>
              <a:gd name="connsiteY0" fmla="*/ 11043138 h 11043138"/>
              <a:gd name="connsiteX1" fmla="*/ 978679 w 1307510"/>
              <a:gd name="connsiteY1" fmla="*/ 0 h 11043138"/>
              <a:gd name="connsiteX2" fmla="*/ 1307510 w 1307510"/>
              <a:gd name="connsiteY2" fmla="*/ 11043138 h 11043138"/>
              <a:gd name="connsiteX3" fmla="*/ 649847 w 1307510"/>
              <a:gd name="connsiteY3" fmla="*/ 11043138 h 11043138"/>
              <a:gd name="connsiteX0" fmla="*/ 649847 w 1307510"/>
              <a:gd name="connsiteY0" fmla="*/ 11043138 h 11043138"/>
              <a:gd name="connsiteX1" fmla="*/ 978679 w 1307510"/>
              <a:gd name="connsiteY1" fmla="*/ 0 h 11043138"/>
              <a:gd name="connsiteX2" fmla="*/ 1307510 w 1307510"/>
              <a:gd name="connsiteY2" fmla="*/ 11043138 h 11043138"/>
              <a:gd name="connsiteX3" fmla="*/ 649847 w 1307510"/>
              <a:gd name="connsiteY3" fmla="*/ 11043138 h 11043138"/>
              <a:gd name="connsiteX0" fmla="*/ 649847 w 1307510"/>
              <a:gd name="connsiteY0" fmla="*/ 11043138 h 11043138"/>
              <a:gd name="connsiteX1" fmla="*/ 978679 w 1307510"/>
              <a:gd name="connsiteY1" fmla="*/ 0 h 11043138"/>
              <a:gd name="connsiteX2" fmla="*/ 1307510 w 1307510"/>
              <a:gd name="connsiteY2" fmla="*/ 11043138 h 11043138"/>
              <a:gd name="connsiteX3" fmla="*/ 649847 w 1307510"/>
              <a:gd name="connsiteY3" fmla="*/ 11043138 h 11043138"/>
              <a:gd name="connsiteX0" fmla="*/ 649847 w 1513789"/>
              <a:gd name="connsiteY0" fmla="*/ 11043138 h 11043138"/>
              <a:gd name="connsiteX1" fmla="*/ 978679 w 1513789"/>
              <a:gd name="connsiteY1" fmla="*/ 0 h 11043138"/>
              <a:gd name="connsiteX2" fmla="*/ 1307510 w 1513789"/>
              <a:gd name="connsiteY2" fmla="*/ 11043138 h 11043138"/>
              <a:gd name="connsiteX3" fmla="*/ 649847 w 1513789"/>
              <a:gd name="connsiteY3" fmla="*/ 11043138 h 11043138"/>
              <a:gd name="connsiteX0" fmla="*/ 547302 w 1411244"/>
              <a:gd name="connsiteY0" fmla="*/ 11043138 h 11043138"/>
              <a:gd name="connsiteX1" fmla="*/ 876134 w 1411244"/>
              <a:gd name="connsiteY1" fmla="*/ 0 h 11043138"/>
              <a:gd name="connsiteX2" fmla="*/ 1204965 w 1411244"/>
              <a:gd name="connsiteY2" fmla="*/ 11043138 h 11043138"/>
              <a:gd name="connsiteX3" fmla="*/ 547302 w 1411244"/>
              <a:gd name="connsiteY3" fmla="*/ 11043138 h 11043138"/>
              <a:gd name="connsiteX0" fmla="*/ 547302 w 1967591"/>
              <a:gd name="connsiteY0" fmla="*/ 11043138 h 11043138"/>
              <a:gd name="connsiteX1" fmla="*/ 876134 w 1967591"/>
              <a:gd name="connsiteY1" fmla="*/ 0 h 11043138"/>
              <a:gd name="connsiteX2" fmla="*/ 1204965 w 1967591"/>
              <a:gd name="connsiteY2" fmla="*/ 11043138 h 11043138"/>
              <a:gd name="connsiteX3" fmla="*/ 547302 w 1967591"/>
              <a:gd name="connsiteY3" fmla="*/ 11043138 h 11043138"/>
              <a:gd name="connsiteX0" fmla="*/ -1 w 1420288"/>
              <a:gd name="connsiteY0" fmla="*/ 11043138 h 11043138"/>
              <a:gd name="connsiteX1" fmla="*/ 328831 w 1420288"/>
              <a:gd name="connsiteY1" fmla="*/ 0 h 11043138"/>
              <a:gd name="connsiteX2" fmla="*/ 657662 w 1420288"/>
              <a:gd name="connsiteY2" fmla="*/ 11043138 h 11043138"/>
              <a:gd name="connsiteX3" fmla="*/ -1 w 1420288"/>
              <a:gd name="connsiteY3" fmla="*/ 11043138 h 11043138"/>
              <a:gd name="connsiteX0" fmla="*/ 0 w 1420289"/>
              <a:gd name="connsiteY0" fmla="*/ 11043138 h 11043138"/>
              <a:gd name="connsiteX1" fmla="*/ 328832 w 1420289"/>
              <a:gd name="connsiteY1" fmla="*/ 0 h 11043138"/>
              <a:gd name="connsiteX2" fmla="*/ 657663 w 1420289"/>
              <a:gd name="connsiteY2" fmla="*/ 11043138 h 11043138"/>
              <a:gd name="connsiteX3" fmla="*/ 0 w 1420289"/>
              <a:gd name="connsiteY3" fmla="*/ 11043138 h 11043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0289" h="11043138">
                <a:moveTo>
                  <a:pt x="0" y="11043138"/>
                </a:moveTo>
                <a:cubicBezTo>
                  <a:pt x="467021" y="8488519"/>
                  <a:pt x="1837009" y="3610707"/>
                  <a:pt x="328832" y="0"/>
                </a:cubicBezTo>
                <a:cubicBezTo>
                  <a:pt x="2126564" y="3343421"/>
                  <a:pt x="1308456" y="7977752"/>
                  <a:pt x="657663" y="11043138"/>
                </a:cubicBezTo>
                <a:lnTo>
                  <a:pt x="0" y="11043138"/>
                </a:lnTo>
                <a:close/>
              </a:path>
            </a:pathLst>
          </a:custGeom>
          <a:solidFill>
            <a:srgbClr val="756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4">
            <a:extLst>
              <a:ext uri="{FF2B5EF4-FFF2-40B4-BE49-F238E27FC236}">
                <a16:creationId xmlns:a16="http://schemas.microsoft.com/office/drawing/2014/main" id="{805C3B1D-1993-4F26-BFC4-3DBD1ED7F3BE}"/>
              </a:ext>
            </a:extLst>
          </p:cNvPr>
          <p:cNvSpPr/>
          <p:nvPr/>
        </p:nvSpPr>
        <p:spPr>
          <a:xfrm rot="1256928">
            <a:off x="4531408" y="2097105"/>
            <a:ext cx="480938" cy="1099513"/>
          </a:xfrm>
          <a:custGeom>
            <a:avLst/>
            <a:gdLst>
              <a:gd name="connsiteX0" fmla="*/ 0 w 657663"/>
              <a:gd name="connsiteY0" fmla="*/ 11043138 h 11043138"/>
              <a:gd name="connsiteX1" fmla="*/ 328832 w 657663"/>
              <a:gd name="connsiteY1" fmla="*/ 0 h 11043138"/>
              <a:gd name="connsiteX2" fmla="*/ 657663 w 657663"/>
              <a:gd name="connsiteY2" fmla="*/ 11043138 h 11043138"/>
              <a:gd name="connsiteX3" fmla="*/ 0 w 657663"/>
              <a:gd name="connsiteY3" fmla="*/ 11043138 h 11043138"/>
              <a:gd name="connsiteX0" fmla="*/ 503221 w 1160884"/>
              <a:gd name="connsiteY0" fmla="*/ 11043138 h 11043138"/>
              <a:gd name="connsiteX1" fmla="*/ 832053 w 1160884"/>
              <a:gd name="connsiteY1" fmla="*/ 0 h 11043138"/>
              <a:gd name="connsiteX2" fmla="*/ 1160884 w 1160884"/>
              <a:gd name="connsiteY2" fmla="*/ 11043138 h 11043138"/>
              <a:gd name="connsiteX3" fmla="*/ 503221 w 1160884"/>
              <a:gd name="connsiteY3" fmla="*/ 11043138 h 11043138"/>
              <a:gd name="connsiteX0" fmla="*/ 503221 w 1160884"/>
              <a:gd name="connsiteY0" fmla="*/ 11043138 h 11043138"/>
              <a:gd name="connsiteX1" fmla="*/ 832053 w 1160884"/>
              <a:gd name="connsiteY1" fmla="*/ 0 h 11043138"/>
              <a:gd name="connsiteX2" fmla="*/ 1160884 w 1160884"/>
              <a:gd name="connsiteY2" fmla="*/ 11043138 h 11043138"/>
              <a:gd name="connsiteX3" fmla="*/ 503221 w 1160884"/>
              <a:gd name="connsiteY3" fmla="*/ 11043138 h 11043138"/>
              <a:gd name="connsiteX0" fmla="*/ 503221 w 1160884"/>
              <a:gd name="connsiteY0" fmla="*/ 11043138 h 11043138"/>
              <a:gd name="connsiteX1" fmla="*/ 832053 w 1160884"/>
              <a:gd name="connsiteY1" fmla="*/ 0 h 11043138"/>
              <a:gd name="connsiteX2" fmla="*/ 1160884 w 1160884"/>
              <a:gd name="connsiteY2" fmla="*/ 11043138 h 11043138"/>
              <a:gd name="connsiteX3" fmla="*/ 503221 w 1160884"/>
              <a:gd name="connsiteY3" fmla="*/ 11043138 h 11043138"/>
              <a:gd name="connsiteX0" fmla="*/ 386512 w 1044175"/>
              <a:gd name="connsiteY0" fmla="*/ 11043138 h 11043138"/>
              <a:gd name="connsiteX1" fmla="*/ 715344 w 1044175"/>
              <a:gd name="connsiteY1" fmla="*/ 0 h 11043138"/>
              <a:gd name="connsiteX2" fmla="*/ 1044175 w 1044175"/>
              <a:gd name="connsiteY2" fmla="*/ 11043138 h 11043138"/>
              <a:gd name="connsiteX3" fmla="*/ 386512 w 1044175"/>
              <a:gd name="connsiteY3" fmla="*/ 11043138 h 11043138"/>
              <a:gd name="connsiteX0" fmla="*/ 649847 w 1307510"/>
              <a:gd name="connsiteY0" fmla="*/ 11043138 h 11043138"/>
              <a:gd name="connsiteX1" fmla="*/ 978679 w 1307510"/>
              <a:gd name="connsiteY1" fmla="*/ 0 h 11043138"/>
              <a:gd name="connsiteX2" fmla="*/ 1307510 w 1307510"/>
              <a:gd name="connsiteY2" fmla="*/ 11043138 h 11043138"/>
              <a:gd name="connsiteX3" fmla="*/ 649847 w 1307510"/>
              <a:gd name="connsiteY3" fmla="*/ 11043138 h 11043138"/>
              <a:gd name="connsiteX0" fmla="*/ 649847 w 1307510"/>
              <a:gd name="connsiteY0" fmla="*/ 11043138 h 11043138"/>
              <a:gd name="connsiteX1" fmla="*/ 978679 w 1307510"/>
              <a:gd name="connsiteY1" fmla="*/ 0 h 11043138"/>
              <a:gd name="connsiteX2" fmla="*/ 1307510 w 1307510"/>
              <a:gd name="connsiteY2" fmla="*/ 11043138 h 11043138"/>
              <a:gd name="connsiteX3" fmla="*/ 649847 w 1307510"/>
              <a:gd name="connsiteY3" fmla="*/ 11043138 h 11043138"/>
              <a:gd name="connsiteX0" fmla="*/ 649847 w 1307510"/>
              <a:gd name="connsiteY0" fmla="*/ 11043138 h 11043138"/>
              <a:gd name="connsiteX1" fmla="*/ 978679 w 1307510"/>
              <a:gd name="connsiteY1" fmla="*/ 0 h 11043138"/>
              <a:gd name="connsiteX2" fmla="*/ 1307510 w 1307510"/>
              <a:gd name="connsiteY2" fmla="*/ 11043138 h 11043138"/>
              <a:gd name="connsiteX3" fmla="*/ 649847 w 1307510"/>
              <a:gd name="connsiteY3" fmla="*/ 11043138 h 11043138"/>
              <a:gd name="connsiteX0" fmla="*/ 649847 w 1513789"/>
              <a:gd name="connsiteY0" fmla="*/ 11043138 h 11043138"/>
              <a:gd name="connsiteX1" fmla="*/ 978679 w 1513789"/>
              <a:gd name="connsiteY1" fmla="*/ 0 h 11043138"/>
              <a:gd name="connsiteX2" fmla="*/ 1307510 w 1513789"/>
              <a:gd name="connsiteY2" fmla="*/ 11043138 h 11043138"/>
              <a:gd name="connsiteX3" fmla="*/ 649847 w 1513789"/>
              <a:gd name="connsiteY3" fmla="*/ 11043138 h 11043138"/>
              <a:gd name="connsiteX0" fmla="*/ 547302 w 1411244"/>
              <a:gd name="connsiteY0" fmla="*/ 11043138 h 11043138"/>
              <a:gd name="connsiteX1" fmla="*/ 876134 w 1411244"/>
              <a:gd name="connsiteY1" fmla="*/ 0 h 11043138"/>
              <a:gd name="connsiteX2" fmla="*/ 1204965 w 1411244"/>
              <a:gd name="connsiteY2" fmla="*/ 11043138 h 11043138"/>
              <a:gd name="connsiteX3" fmla="*/ 547302 w 1411244"/>
              <a:gd name="connsiteY3" fmla="*/ 11043138 h 11043138"/>
              <a:gd name="connsiteX0" fmla="*/ 547302 w 1967591"/>
              <a:gd name="connsiteY0" fmla="*/ 11043138 h 11043138"/>
              <a:gd name="connsiteX1" fmla="*/ 876134 w 1967591"/>
              <a:gd name="connsiteY1" fmla="*/ 0 h 11043138"/>
              <a:gd name="connsiteX2" fmla="*/ 1204965 w 1967591"/>
              <a:gd name="connsiteY2" fmla="*/ 11043138 h 11043138"/>
              <a:gd name="connsiteX3" fmla="*/ 547302 w 1967591"/>
              <a:gd name="connsiteY3" fmla="*/ 11043138 h 11043138"/>
              <a:gd name="connsiteX0" fmla="*/ -1 w 1420288"/>
              <a:gd name="connsiteY0" fmla="*/ 11043138 h 11043138"/>
              <a:gd name="connsiteX1" fmla="*/ 328831 w 1420288"/>
              <a:gd name="connsiteY1" fmla="*/ 0 h 11043138"/>
              <a:gd name="connsiteX2" fmla="*/ 657662 w 1420288"/>
              <a:gd name="connsiteY2" fmla="*/ 11043138 h 11043138"/>
              <a:gd name="connsiteX3" fmla="*/ -1 w 1420288"/>
              <a:gd name="connsiteY3" fmla="*/ 11043138 h 11043138"/>
              <a:gd name="connsiteX0" fmla="*/ 0 w 1420289"/>
              <a:gd name="connsiteY0" fmla="*/ 11043138 h 11043138"/>
              <a:gd name="connsiteX1" fmla="*/ 328832 w 1420289"/>
              <a:gd name="connsiteY1" fmla="*/ 0 h 11043138"/>
              <a:gd name="connsiteX2" fmla="*/ 657663 w 1420289"/>
              <a:gd name="connsiteY2" fmla="*/ 11043138 h 11043138"/>
              <a:gd name="connsiteX3" fmla="*/ 0 w 1420289"/>
              <a:gd name="connsiteY3" fmla="*/ 11043138 h 11043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0289" h="11043138">
                <a:moveTo>
                  <a:pt x="0" y="11043138"/>
                </a:moveTo>
                <a:cubicBezTo>
                  <a:pt x="467021" y="8488519"/>
                  <a:pt x="1837009" y="3610707"/>
                  <a:pt x="328832" y="0"/>
                </a:cubicBezTo>
                <a:cubicBezTo>
                  <a:pt x="2126564" y="3343421"/>
                  <a:pt x="1308456" y="7977752"/>
                  <a:pt x="657663" y="11043138"/>
                </a:cubicBezTo>
                <a:lnTo>
                  <a:pt x="0" y="11043138"/>
                </a:lnTo>
                <a:close/>
              </a:path>
            </a:pathLst>
          </a:custGeom>
          <a:solidFill>
            <a:srgbClr val="756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4">
            <a:extLst>
              <a:ext uri="{FF2B5EF4-FFF2-40B4-BE49-F238E27FC236}">
                <a16:creationId xmlns:a16="http://schemas.microsoft.com/office/drawing/2014/main" id="{E1EBF96E-19AB-41F5-B01F-2AE71015C072}"/>
              </a:ext>
            </a:extLst>
          </p:cNvPr>
          <p:cNvSpPr/>
          <p:nvPr/>
        </p:nvSpPr>
        <p:spPr>
          <a:xfrm rot="1256928">
            <a:off x="6789160" y="2740399"/>
            <a:ext cx="480938" cy="1099513"/>
          </a:xfrm>
          <a:custGeom>
            <a:avLst/>
            <a:gdLst>
              <a:gd name="connsiteX0" fmla="*/ 0 w 657663"/>
              <a:gd name="connsiteY0" fmla="*/ 11043138 h 11043138"/>
              <a:gd name="connsiteX1" fmla="*/ 328832 w 657663"/>
              <a:gd name="connsiteY1" fmla="*/ 0 h 11043138"/>
              <a:gd name="connsiteX2" fmla="*/ 657663 w 657663"/>
              <a:gd name="connsiteY2" fmla="*/ 11043138 h 11043138"/>
              <a:gd name="connsiteX3" fmla="*/ 0 w 657663"/>
              <a:gd name="connsiteY3" fmla="*/ 11043138 h 11043138"/>
              <a:gd name="connsiteX0" fmla="*/ 503221 w 1160884"/>
              <a:gd name="connsiteY0" fmla="*/ 11043138 h 11043138"/>
              <a:gd name="connsiteX1" fmla="*/ 832053 w 1160884"/>
              <a:gd name="connsiteY1" fmla="*/ 0 h 11043138"/>
              <a:gd name="connsiteX2" fmla="*/ 1160884 w 1160884"/>
              <a:gd name="connsiteY2" fmla="*/ 11043138 h 11043138"/>
              <a:gd name="connsiteX3" fmla="*/ 503221 w 1160884"/>
              <a:gd name="connsiteY3" fmla="*/ 11043138 h 11043138"/>
              <a:gd name="connsiteX0" fmla="*/ 503221 w 1160884"/>
              <a:gd name="connsiteY0" fmla="*/ 11043138 h 11043138"/>
              <a:gd name="connsiteX1" fmla="*/ 832053 w 1160884"/>
              <a:gd name="connsiteY1" fmla="*/ 0 h 11043138"/>
              <a:gd name="connsiteX2" fmla="*/ 1160884 w 1160884"/>
              <a:gd name="connsiteY2" fmla="*/ 11043138 h 11043138"/>
              <a:gd name="connsiteX3" fmla="*/ 503221 w 1160884"/>
              <a:gd name="connsiteY3" fmla="*/ 11043138 h 11043138"/>
              <a:gd name="connsiteX0" fmla="*/ 503221 w 1160884"/>
              <a:gd name="connsiteY0" fmla="*/ 11043138 h 11043138"/>
              <a:gd name="connsiteX1" fmla="*/ 832053 w 1160884"/>
              <a:gd name="connsiteY1" fmla="*/ 0 h 11043138"/>
              <a:gd name="connsiteX2" fmla="*/ 1160884 w 1160884"/>
              <a:gd name="connsiteY2" fmla="*/ 11043138 h 11043138"/>
              <a:gd name="connsiteX3" fmla="*/ 503221 w 1160884"/>
              <a:gd name="connsiteY3" fmla="*/ 11043138 h 11043138"/>
              <a:gd name="connsiteX0" fmla="*/ 386512 w 1044175"/>
              <a:gd name="connsiteY0" fmla="*/ 11043138 h 11043138"/>
              <a:gd name="connsiteX1" fmla="*/ 715344 w 1044175"/>
              <a:gd name="connsiteY1" fmla="*/ 0 h 11043138"/>
              <a:gd name="connsiteX2" fmla="*/ 1044175 w 1044175"/>
              <a:gd name="connsiteY2" fmla="*/ 11043138 h 11043138"/>
              <a:gd name="connsiteX3" fmla="*/ 386512 w 1044175"/>
              <a:gd name="connsiteY3" fmla="*/ 11043138 h 11043138"/>
              <a:gd name="connsiteX0" fmla="*/ 649847 w 1307510"/>
              <a:gd name="connsiteY0" fmla="*/ 11043138 h 11043138"/>
              <a:gd name="connsiteX1" fmla="*/ 978679 w 1307510"/>
              <a:gd name="connsiteY1" fmla="*/ 0 h 11043138"/>
              <a:gd name="connsiteX2" fmla="*/ 1307510 w 1307510"/>
              <a:gd name="connsiteY2" fmla="*/ 11043138 h 11043138"/>
              <a:gd name="connsiteX3" fmla="*/ 649847 w 1307510"/>
              <a:gd name="connsiteY3" fmla="*/ 11043138 h 11043138"/>
              <a:gd name="connsiteX0" fmla="*/ 649847 w 1307510"/>
              <a:gd name="connsiteY0" fmla="*/ 11043138 h 11043138"/>
              <a:gd name="connsiteX1" fmla="*/ 978679 w 1307510"/>
              <a:gd name="connsiteY1" fmla="*/ 0 h 11043138"/>
              <a:gd name="connsiteX2" fmla="*/ 1307510 w 1307510"/>
              <a:gd name="connsiteY2" fmla="*/ 11043138 h 11043138"/>
              <a:gd name="connsiteX3" fmla="*/ 649847 w 1307510"/>
              <a:gd name="connsiteY3" fmla="*/ 11043138 h 11043138"/>
              <a:gd name="connsiteX0" fmla="*/ 649847 w 1307510"/>
              <a:gd name="connsiteY0" fmla="*/ 11043138 h 11043138"/>
              <a:gd name="connsiteX1" fmla="*/ 978679 w 1307510"/>
              <a:gd name="connsiteY1" fmla="*/ 0 h 11043138"/>
              <a:gd name="connsiteX2" fmla="*/ 1307510 w 1307510"/>
              <a:gd name="connsiteY2" fmla="*/ 11043138 h 11043138"/>
              <a:gd name="connsiteX3" fmla="*/ 649847 w 1307510"/>
              <a:gd name="connsiteY3" fmla="*/ 11043138 h 11043138"/>
              <a:gd name="connsiteX0" fmla="*/ 649847 w 1513789"/>
              <a:gd name="connsiteY0" fmla="*/ 11043138 h 11043138"/>
              <a:gd name="connsiteX1" fmla="*/ 978679 w 1513789"/>
              <a:gd name="connsiteY1" fmla="*/ 0 h 11043138"/>
              <a:gd name="connsiteX2" fmla="*/ 1307510 w 1513789"/>
              <a:gd name="connsiteY2" fmla="*/ 11043138 h 11043138"/>
              <a:gd name="connsiteX3" fmla="*/ 649847 w 1513789"/>
              <a:gd name="connsiteY3" fmla="*/ 11043138 h 11043138"/>
              <a:gd name="connsiteX0" fmla="*/ 547302 w 1411244"/>
              <a:gd name="connsiteY0" fmla="*/ 11043138 h 11043138"/>
              <a:gd name="connsiteX1" fmla="*/ 876134 w 1411244"/>
              <a:gd name="connsiteY1" fmla="*/ 0 h 11043138"/>
              <a:gd name="connsiteX2" fmla="*/ 1204965 w 1411244"/>
              <a:gd name="connsiteY2" fmla="*/ 11043138 h 11043138"/>
              <a:gd name="connsiteX3" fmla="*/ 547302 w 1411244"/>
              <a:gd name="connsiteY3" fmla="*/ 11043138 h 11043138"/>
              <a:gd name="connsiteX0" fmla="*/ 547302 w 1967591"/>
              <a:gd name="connsiteY0" fmla="*/ 11043138 h 11043138"/>
              <a:gd name="connsiteX1" fmla="*/ 876134 w 1967591"/>
              <a:gd name="connsiteY1" fmla="*/ 0 h 11043138"/>
              <a:gd name="connsiteX2" fmla="*/ 1204965 w 1967591"/>
              <a:gd name="connsiteY2" fmla="*/ 11043138 h 11043138"/>
              <a:gd name="connsiteX3" fmla="*/ 547302 w 1967591"/>
              <a:gd name="connsiteY3" fmla="*/ 11043138 h 11043138"/>
              <a:gd name="connsiteX0" fmla="*/ -1 w 1420288"/>
              <a:gd name="connsiteY0" fmla="*/ 11043138 h 11043138"/>
              <a:gd name="connsiteX1" fmla="*/ 328831 w 1420288"/>
              <a:gd name="connsiteY1" fmla="*/ 0 h 11043138"/>
              <a:gd name="connsiteX2" fmla="*/ 657662 w 1420288"/>
              <a:gd name="connsiteY2" fmla="*/ 11043138 h 11043138"/>
              <a:gd name="connsiteX3" fmla="*/ -1 w 1420288"/>
              <a:gd name="connsiteY3" fmla="*/ 11043138 h 11043138"/>
              <a:gd name="connsiteX0" fmla="*/ 0 w 1420289"/>
              <a:gd name="connsiteY0" fmla="*/ 11043138 h 11043138"/>
              <a:gd name="connsiteX1" fmla="*/ 328832 w 1420289"/>
              <a:gd name="connsiteY1" fmla="*/ 0 h 11043138"/>
              <a:gd name="connsiteX2" fmla="*/ 657663 w 1420289"/>
              <a:gd name="connsiteY2" fmla="*/ 11043138 h 11043138"/>
              <a:gd name="connsiteX3" fmla="*/ 0 w 1420289"/>
              <a:gd name="connsiteY3" fmla="*/ 11043138 h 11043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0289" h="11043138">
                <a:moveTo>
                  <a:pt x="0" y="11043138"/>
                </a:moveTo>
                <a:cubicBezTo>
                  <a:pt x="467021" y="8488519"/>
                  <a:pt x="1837009" y="3610707"/>
                  <a:pt x="328832" y="0"/>
                </a:cubicBezTo>
                <a:cubicBezTo>
                  <a:pt x="2126564" y="3343421"/>
                  <a:pt x="1308456" y="7977752"/>
                  <a:pt x="657663" y="11043138"/>
                </a:cubicBezTo>
                <a:lnTo>
                  <a:pt x="0" y="11043138"/>
                </a:lnTo>
                <a:close/>
              </a:path>
            </a:pathLst>
          </a:custGeom>
          <a:solidFill>
            <a:srgbClr val="756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4">
            <a:extLst>
              <a:ext uri="{FF2B5EF4-FFF2-40B4-BE49-F238E27FC236}">
                <a16:creationId xmlns:a16="http://schemas.microsoft.com/office/drawing/2014/main" id="{BF491A69-E79A-4379-87F0-8B73055FAE06}"/>
              </a:ext>
            </a:extLst>
          </p:cNvPr>
          <p:cNvSpPr/>
          <p:nvPr/>
        </p:nvSpPr>
        <p:spPr>
          <a:xfrm rot="1256928">
            <a:off x="8992308" y="3391682"/>
            <a:ext cx="271258" cy="648095"/>
          </a:xfrm>
          <a:custGeom>
            <a:avLst/>
            <a:gdLst>
              <a:gd name="connsiteX0" fmla="*/ 0 w 657663"/>
              <a:gd name="connsiteY0" fmla="*/ 11043138 h 11043138"/>
              <a:gd name="connsiteX1" fmla="*/ 328832 w 657663"/>
              <a:gd name="connsiteY1" fmla="*/ 0 h 11043138"/>
              <a:gd name="connsiteX2" fmla="*/ 657663 w 657663"/>
              <a:gd name="connsiteY2" fmla="*/ 11043138 h 11043138"/>
              <a:gd name="connsiteX3" fmla="*/ 0 w 657663"/>
              <a:gd name="connsiteY3" fmla="*/ 11043138 h 11043138"/>
              <a:gd name="connsiteX0" fmla="*/ 503221 w 1160884"/>
              <a:gd name="connsiteY0" fmla="*/ 11043138 h 11043138"/>
              <a:gd name="connsiteX1" fmla="*/ 832053 w 1160884"/>
              <a:gd name="connsiteY1" fmla="*/ 0 h 11043138"/>
              <a:gd name="connsiteX2" fmla="*/ 1160884 w 1160884"/>
              <a:gd name="connsiteY2" fmla="*/ 11043138 h 11043138"/>
              <a:gd name="connsiteX3" fmla="*/ 503221 w 1160884"/>
              <a:gd name="connsiteY3" fmla="*/ 11043138 h 11043138"/>
              <a:gd name="connsiteX0" fmla="*/ 503221 w 1160884"/>
              <a:gd name="connsiteY0" fmla="*/ 11043138 h 11043138"/>
              <a:gd name="connsiteX1" fmla="*/ 832053 w 1160884"/>
              <a:gd name="connsiteY1" fmla="*/ 0 h 11043138"/>
              <a:gd name="connsiteX2" fmla="*/ 1160884 w 1160884"/>
              <a:gd name="connsiteY2" fmla="*/ 11043138 h 11043138"/>
              <a:gd name="connsiteX3" fmla="*/ 503221 w 1160884"/>
              <a:gd name="connsiteY3" fmla="*/ 11043138 h 11043138"/>
              <a:gd name="connsiteX0" fmla="*/ 503221 w 1160884"/>
              <a:gd name="connsiteY0" fmla="*/ 11043138 h 11043138"/>
              <a:gd name="connsiteX1" fmla="*/ 832053 w 1160884"/>
              <a:gd name="connsiteY1" fmla="*/ 0 h 11043138"/>
              <a:gd name="connsiteX2" fmla="*/ 1160884 w 1160884"/>
              <a:gd name="connsiteY2" fmla="*/ 11043138 h 11043138"/>
              <a:gd name="connsiteX3" fmla="*/ 503221 w 1160884"/>
              <a:gd name="connsiteY3" fmla="*/ 11043138 h 11043138"/>
              <a:gd name="connsiteX0" fmla="*/ 386512 w 1044175"/>
              <a:gd name="connsiteY0" fmla="*/ 11043138 h 11043138"/>
              <a:gd name="connsiteX1" fmla="*/ 715344 w 1044175"/>
              <a:gd name="connsiteY1" fmla="*/ 0 h 11043138"/>
              <a:gd name="connsiteX2" fmla="*/ 1044175 w 1044175"/>
              <a:gd name="connsiteY2" fmla="*/ 11043138 h 11043138"/>
              <a:gd name="connsiteX3" fmla="*/ 386512 w 1044175"/>
              <a:gd name="connsiteY3" fmla="*/ 11043138 h 11043138"/>
              <a:gd name="connsiteX0" fmla="*/ 649847 w 1307510"/>
              <a:gd name="connsiteY0" fmla="*/ 11043138 h 11043138"/>
              <a:gd name="connsiteX1" fmla="*/ 978679 w 1307510"/>
              <a:gd name="connsiteY1" fmla="*/ 0 h 11043138"/>
              <a:gd name="connsiteX2" fmla="*/ 1307510 w 1307510"/>
              <a:gd name="connsiteY2" fmla="*/ 11043138 h 11043138"/>
              <a:gd name="connsiteX3" fmla="*/ 649847 w 1307510"/>
              <a:gd name="connsiteY3" fmla="*/ 11043138 h 11043138"/>
              <a:gd name="connsiteX0" fmla="*/ 649847 w 1307510"/>
              <a:gd name="connsiteY0" fmla="*/ 11043138 h 11043138"/>
              <a:gd name="connsiteX1" fmla="*/ 978679 w 1307510"/>
              <a:gd name="connsiteY1" fmla="*/ 0 h 11043138"/>
              <a:gd name="connsiteX2" fmla="*/ 1307510 w 1307510"/>
              <a:gd name="connsiteY2" fmla="*/ 11043138 h 11043138"/>
              <a:gd name="connsiteX3" fmla="*/ 649847 w 1307510"/>
              <a:gd name="connsiteY3" fmla="*/ 11043138 h 11043138"/>
              <a:gd name="connsiteX0" fmla="*/ 649847 w 1307510"/>
              <a:gd name="connsiteY0" fmla="*/ 11043138 h 11043138"/>
              <a:gd name="connsiteX1" fmla="*/ 978679 w 1307510"/>
              <a:gd name="connsiteY1" fmla="*/ 0 h 11043138"/>
              <a:gd name="connsiteX2" fmla="*/ 1307510 w 1307510"/>
              <a:gd name="connsiteY2" fmla="*/ 11043138 h 11043138"/>
              <a:gd name="connsiteX3" fmla="*/ 649847 w 1307510"/>
              <a:gd name="connsiteY3" fmla="*/ 11043138 h 11043138"/>
              <a:gd name="connsiteX0" fmla="*/ 649847 w 1513789"/>
              <a:gd name="connsiteY0" fmla="*/ 11043138 h 11043138"/>
              <a:gd name="connsiteX1" fmla="*/ 978679 w 1513789"/>
              <a:gd name="connsiteY1" fmla="*/ 0 h 11043138"/>
              <a:gd name="connsiteX2" fmla="*/ 1307510 w 1513789"/>
              <a:gd name="connsiteY2" fmla="*/ 11043138 h 11043138"/>
              <a:gd name="connsiteX3" fmla="*/ 649847 w 1513789"/>
              <a:gd name="connsiteY3" fmla="*/ 11043138 h 11043138"/>
              <a:gd name="connsiteX0" fmla="*/ 547302 w 1411244"/>
              <a:gd name="connsiteY0" fmla="*/ 11043138 h 11043138"/>
              <a:gd name="connsiteX1" fmla="*/ 876134 w 1411244"/>
              <a:gd name="connsiteY1" fmla="*/ 0 h 11043138"/>
              <a:gd name="connsiteX2" fmla="*/ 1204965 w 1411244"/>
              <a:gd name="connsiteY2" fmla="*/ 11043138 h 11043138"/>
              <a:gd name="connsiteX3" fmla="*/ 547302 w 1411244"/>
              <a:gd name="connsiteY3" fmla="*/ 11043138 h 11043138"/>
              <a:gd name="connsiteX0" fmla="*/ 547302 w 1967591"/>
              <a:gd name="connsiteY0" fmla="*/ 11043138 h 11043138"/>
              <a:gd name="connsiteX1" fmla="*/ 876134 w 1967591"/>
              <a:gd name="connsiteY1" fmla="*/ 0 h 11043138"/>
              <a:gd name="connsiteX2" fmla="*/ 1204965 w 1967591"/>
              <a:gd name="connsiteY2" fmla="*/ 11043138 h 11043138"/>
              <a:gd name="connsiteX3" fmla="*/ 547302 w 1967591"/>
              <a:gd name="connsiteY3" fmla="*/ 11043138 h 11043138"/>
              <a:gd name="connsiteX0" fmla="*/ -1 w 1420288"/>
              <a:gd name="connsiteY0" fmla="*/ 11043138 h 11043138"/>
              <a:gd name="connsiteX1" fmla="*/ 328831 w 1420288"/>
              <a:gd name="connsiteY1" fmla="*/ 0 h 11043138"/>
              <a:gd name="connsiteX2" fmla="*/ 657662 w 1420288"/>
              <a:gd name="connsiteY2" fmla="*/ 11043138 h 11043138"/>
              <a:gd name="connsiteX3" fmla="*/ -1 w 1420288"/>
              <a:gd name="connsiteY3" fmla="*/ 11043138 h 11043138"/>
              <a:gd name="connsiteX0" fmla="*/ 0 w 1420289"/>
              <a:gd name="connsiteY0" fmla="*/ 11043138 h 11043138"/>
              <a:gd name="connsiteX1" fmla="*/ 328832 w 1420289"/>
              <a:gd name="connsiteY1" fmla="*/ 0 h 11043138"/>
              <a:gd name="connsiteX2" fmla="*/ 657663 w 1420289"/>
              <a:gd name="connsiteY2" fmla="*/ 11043138 h 11043138"/>
              <a:gd name="connsiteX3" fmla="*/ 0 w 1420289"/>
              <a:gd name="connsiteY3" fmla="*/ 11043138 h 11043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0289" h="11043138">
                <a:moveTo>
                  <a:pt x="0" y="11043138"/>
                </a:moveTo>
                <a:cubicBezTo>
                  <a:pt x="467021" y="8488519"/>
                  <a:pt x="1837009" y="3610707"/>
                  <a:pt x="328832" y="0"/>
                </a:cubicBezTo>
                <a:cubicBezTo>
                  <a:pt x="2126564" y="3343421"/>
                  <a:pt x="1308456" y="7977752"/>
                  <a:pt x="657663" y="11043138"/>
                </a:cubicBezTo>
                <a:lnTo>
                  <a:pt x="0" y="11043138"/>
                </a:lnTo>
                <a:close/>
              </a:path>
            </a:pathLst>
          </a:custGeom>
          <a:solidFill>
            <a:srgbClr val="756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4">
            <a:extLst>
              <a:ext uri="{FF2B5EF4-FFF2-40B4-BE49-F238E27FC236}">
                <a16:creationId xmlns:a16="http://schemas.microsoft.com/office/drawing/2014/main" id="{AF15ECA0-8811-4C0D-8D94-0DC32D61289E}"/>
              </a:ext>
            </a:extLst>
          </p:cNvPr>
          <p:cNvSpPr/>
          <p:nvPr/>
        </p:nvSpPr>
        <p:spPr>
          <a:xfrm rot="19215125" flipV="1">
            <a:off x="8863845" y="3898020"/>
            <a:ext cx="271258" cy="648095"/>
          </a:xfrm>
          <a:custGeom>
            <a:avLst/>
            <a:gdLst>
              <a:gd name="connsiteX0" fmla="*/ 0 w 657663"/>
              <a:gd name="connsiteY0" fmla="*/ 11043138 h 11043138"/>
              <a:gd name="connsiteX1" fmla="*/ 328832 w 657663"/>
              <a:gd name="connsiteY1" fmla="*/ 0 h 11043138"/>
              <a:gd name="connsiteX2" fmla="*/ 657663 w 657663"/>
              <a:gd name="connsiteY2" fmla="*/ 11043138 h 11043138"/>
              <a:gd name="connsiteX3" fmla="*/ 0 w 657663"/>
              <a:gd name="connsiteY3" fmla="*/ 11043138 h 11043138"/>
              <a:gd name="connsiteX0" fmla="*/ 503221 w 1160884"/>
              <a:gd name="connsiteY0" fmla="*/ 11043138 h 11043138"/>
              <a:gd name="connsiteX1" fmla="*/ 832053 w 1160884"/>
              <a:gd name="connsiteY1" fmla="*/ 0 h 11043138"/>
              <a:gd name="connsiteX2" fmla="*/ 1160884 w 1160884"/>
              <a:gd name="connsiteY2" fmla="*/ 11043138 h 11043138"/>
              <a:gd name="connsiteX3" fmla="*/ 503221 w 1160884"/>
              <a:gd name="connsiteY3" fmla="*/ 11043138 h 11043138"/>
              <a:gd name="connsiteX0" fmla="*/ 503221 w 1160884"/>
              <a:gd name="connsiteY0" fmla="*/ 11043138 h 11043138"/>
              <a:gd name="connsiteX1" fmla="*/ 832053 w 1160884"/>
              <a:gd name="connsiteY1" fmla="*/ 0 h 11043138"/>
              <a:gd name="connsiteX2" fmla="*/ 1160884 w 1160884"/>
              <a:gd name="connsiteY2" fmla="*/ 11043138 h 11043138"/>
              <a:gd name="connsiteX3" fmla="*/ 503221 w 1160884"/>
              <a:gd name="connsiteY3" fmla="*/ 11043138 h 11043138"/>
              <a:gd name="connsiteX0" fmla="*/ 503221 w 1160884"/>
              <a:gd name="connsiteY0" fmla="*/ 11043138 h 11043138"/>
              <a:gd name="connsiteX1" fmla="*/ 832053 w 1160884"/>
              <a:gd name="connsiteY1" fmla="*/ 0 h 11043138"/>
              <a:gd name="connsiteX2" fmla="*/ 1160884 w 1160884"/>
              <a:gd name="connsiteY2" fmla="*/ 11043138 h 11043138"/>
              <a:gd name="connsiteX3" fmla="*/ 503221 w 1160884"/>
              <a:gd name="connsiteY3" fmla="*/ 11043138 h 11043138"/>
              <a:gd name="connsiteX0" fmla="*/ 386512 w 1044175"/>
              <a:gd name="connsiteY0" fmla="*/ 11043138 h 11043138"/>
              <a:gd name="connsiteX1" fmla="*/ 715344 w 1044175"/>
              <a:gd name="connsiteY1" fmla="*/ 0 h 11043138"/>
              <a:gd name="connsiteX2" fmla="*/ 1044175 w 1044175"/>
              <a:gd name="connsiteY2" fmla="*/ 11043138 h 11043138"/>
              <a:gd name="connsiteX3" fmla="*/ 386512 w 1044175"/>
              <a:gd name="connsiteY3" fmla="*/ 11043138 h 11043138"/>
              <a:gd name="connsiteX0" fmla="*/ 649847 w 1307510"/>
              <a:gd name="connsiteY0" fmla="*/ 11043138 h 11043138"/>
              <a:gd name="connsiteX1" fmla="*/ 978679 w 1307510"/>
              <a:gd name="connsiteY1" fmla="*/ 0 h 11043138"/>
              <a:gd name="connsiteX2" fmla="*/ 1307510 w 1307510"/>
              <a:gd name="connsiteY2" fmla="*/ 11043138 h 11043138"/>
              <a:gd name="connsiteX3" fmla="*/ 649847 w 1307510"/>
              <a:gd name="connsiteY3" fmla="*/ 11043138 h 11043138"/>
              <a:gd name="connsiteX0" fmla="*/ 649847 w 1307510"/>
              <a:gd name="connsiteY0" fmla="*/ 11043138 h 11043138"/>
              <a:gd name="connsiteX1" fmla="*/ 978679 w 1307510"/>
              <a:gd name="connsiteY1" fmla="*/ 0 h 11043138"/>
              <a:gd name="connsiteX2" fmla="*/ 1307510 w 1307510"/>
              <a:gd name="connsiteY2" fmla="*/ 11043138 h 11043138"/>
              <a:gd name="connsiteX3" fmla="*/ 649847 w 1307510"/>
              <a:gd name="connsiteY3" fmla="*/ 11043138 h 11043138"/>
              <a:gd name="connsiteX0" fmla="*/ 649847 w 1307510"/>
              <a:gd name="connsiteY0" fmla="*/ 11043138 h 11043138"/>
              <a:gd name="connsiteX1" fmla="*/ 978679 w 1307510"/>
              <a:gd name="connsiteY1" fmla="*/ 0 h 11043138"/>
              <a:gd name="connsiteX2" fmla="*/ 1307510 w 1307510"/>
              <a:gd name="connsiteY2" fmla="*/ 11043138 h 11043138"/>
              <a:gd name="connsiteX3" fmla="*/ 649847 w 1307510"/>
              <a:gd name="connsiteY3" fmla="*/ 11043138 h 11043138"/>
              <a:gd name="connsiteX0" fmla="*/ 649847 w 1513789"/>
              <a:gd name="connsiteY0" fmla="*/ 11043138 h 11043138"/>
              <a:gd name="connsiteX1" fmla="*/ 978679 w 1513789"/>
              <a:gd name="connsiteY1" fmla="*/ 0 h 11043138"/>
              <a:gd name="connsiteX2" fmla="*/ 1307510 w 1513789"/>
              <a:gd name="connsiteY2" fmla="*/ 11043138 h 11043138"/>
              <a:gd name="connsiteX3" fmla="*/ 649847 w 1513789"/>
              <a:gd name="connsiteY3" fmla="*/ 11043138 h 11043138"/>
              <a:gd name="connsiteX0" fmla="*/ 547302 w 1411244"/>
              <a:gd name="connsiteY0" fmla="*/ 11043138 h 11043138"/>
              <a:gd name="connsiteX1" fmla="*/ 876134 w 1411244"/>
              <a:gd name="connsiteY1" fmla="*/ 0 h 11043138"/>
              <a:gd name="connsiteX2" fmla="*/ 1204965 w 1411244"/>
              <a:gd name="connsiteY2" fmla="*/ 11043138 h 11043138"/>
              <a:gd name="connsiteX3" fmla="*/ 547302 w 1411244"/>
              <a:gd name="connsiteY3" fmla="*/ 11043138 h 11043138"/>
              <a:gd name="connsiteX0" fmla="*/ 547302 w 1967591"/>
              <a:gd name="connsiteY0" fmla="*/ 11043138 h 11043138"/>
              <a:gd name="connsiteX1" fmla="*/ 876134 w 1967591"/>
              <a:gd name="connsiteY1" fmla="*/ 0 h 11043138"/>
              <a:gd name="connsiteX2" fmla="*/ 1204965 w 1967591"/>
              <a:gd name="connsiteY2" fmla="*/ 11043138 h 11043138"/>
              <a:gd name="connsiteX3" fmla="*/ 547302 w 1967591"/>
              <a:gd name="connsiteY3" fmla="*/ 11043138 h 11043138"/>
              <a:gd name="connsiteX0" fmla="*/ -1 w 1420288"/>
              <a:gd name="connsiteY0" fmla="*/ 11043138 h 11043138"/>
              <a:gd name="connsiteX1" fmla="*/ 328831 w 1420288"/>
              <a:gd name="connsiteY1" fmla="*/ 0 h 11043138"/>
              <a:gd name="connsiteX2" fmla="*/ 657662 w 1420288"/>
              <a:gd name="connsiteY2" fmla="*/ 11043138 h 11043138"/>
              <a:gd name="connsiteX3" fmla="*/ -1 w 1420288"/>
              <a:gd name="connsiteY3" fmla="*/ 11043138 h 11043138"/>
              <a:gd name="connsiteX0" fmla="*/ 0 w 1420289"/>
              <a:gd name="connsiteY0" fmla="*/ 11043138 h 11043138"/>
              <a:gd name="connsiteX1" fmla="*/ 328832 w 1420289"/>
              <a:gd name="connsiteY1" fmla="*/ 0 h 11043138"/>
              <a:gd name="connsiteX2" fmla="*/ 657663 w 1420289"/>
              <a:gd name="connsiteY2" fmla="*/ 11043138 h 11043138"/>
              <a:gd name="connsiteX3" fmla="*/ 0 w 1420289"/>
              <a:gd name="connsiteY3" fmla="*/ 11043138 h 11043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0289" h="11043138">
                <a:moveTo>
                  <a:pt x="0" y="11043138"/>
                </a:moveTo>
                <a:cubicBezTo>
                  <a:pt x="467021" y="8488519"/>
                  <a:pt x="1837009" y="3610707"/>
                  <a:pt x="328832" y="0"/>
                </a:cubicBezTo>
                <a:cubicBezTo>
                  <a:pt x="2126564" y="3343421"/>
                  <a:pt x="1308456" y="7977752"/>
                  <a:pt x="657663" y="11043138"/>
                </a:cubicBezTo>
                <a:lnTo>
                  <a:pt x="0" y="11043138"/>
                </a:lnTo>
                <a:close/>
              </a:path>
            </a:pathLst>
          </a:custGeom>
          <a:solidFill>
            <a:srgbClr val="756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959ED7F-9C35-4C08-A187-7FB61208A1A3}"/>
              </a:ext>
            </a:extLst>
          </p:cNvPr>
          <p:cNvGrpSpPr/>
          <p:nvPr/>
        </p:nvGrpSpPr>
        <p:grpSpPr>
          <a:xfrm rot="20496032">
            <a:off x="1460952" y="548290"/>
            <a:ext cx="933030" cy="1528185"/>
            <a:chOff x="3212000" y="311291"/>
            <a:chExt cx="1063039" cy="1741123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4B7A8153-7F57-4676-95AE-28C488DA27EC}"/>
                </a:ext>
              </a:extLst>
            </p:cNvPr>
            <p:cNvSpPr/>
            <p:nvPr/>
          </p:nvSpPr>
          <p:spPr>
            <a:xfrm>
              <a:off x="3212000" y="311291"/>
              <a:ext cx="1063039" cy="1741123"/>
            </a:xfrm>
            <a:custGeom>
              <a:avLst/>
              <a:gdLst>
                <a:gd name="connsiteX0" fmla="*/ 745739 w 1491479"/>
                <a:gd name="connsiteY0" fmla="*/ 0 h 2442853"/>
                <a:gd name="connsiteX1" fmla="*/ 745739 w 1491479"/>
                <a:gd name="connsiteY1" fmla="*/ 840798 h 2442853"/>
                <a:gd name="connsiteX2" fmla="*/ 745740 w 1491479"/>
                <a:gd name="connsiteY2" fmla="*/ 840798 h 2442853"/>
                <a:gd name="connsiteX3" fmla="*/ 745740 w 1491479"/>
                <a:gd name="connsiteY3" fmla="*/ 0 h 2442853"/>
                <a:gd name="connsiteX4" fmla="*/ 1406734 w 1491479"/>
                <a:gd name="connsiteY4" fmla="*/ 1910393 h 2442853"/>
                <a:gd name="connsiteX5" fmla="*/ 1388550 w 1491479"/>
                <a:gd name="connsiteY5" fmla="*/ 1952423 h 2442853"/>
                <a:gd name="connsiteX6" fmla="*/ 1388243 w 1491479"/>
                <a:gd name="connsiteY6" fmla="*/ 1953558 h 2442853"/>
                <a:gd name="connsiteX7" fmla="*/ 1386129 w 1491479"/>
                <a:gd name="connsiteY7" fmla="*/ 1958020 h 2442853"/>
                <a:gd name="connsiteX8" fmla="*/ 1354123 w 1491479"/>
                <a:gd name="connsiteY8" fmla="*/ 2032000 h 2442853"/>
                <a:gd name="connsiteX9" fmla="*/ 1351081 w 1491479"/>
                <a:gd name="connsiteY9" fmla="*/ 2032000 h 2442853"/>
                <a:gd name="connsiteX10" fmla="*/ 1323773 w 1491479"/>
                <a:gd name="connsiteY10" fmla="*/ 2089642 h 2442853"/>
                <a:gd name="connsiteX11" fmla="*/ 743946 w 1491479"/>
                <a:gd name="connsiteY11" fmla="*/ 2442853 h 2442853"/>
                <a:gd name="connsiteX12" fmla="*/ 99649 w 1491479"/>
                <a:gd name="connsiteY12" fmla="*/ 1953558 h 2442853"/>
                <a:gd name="connsiteX13" fmla="*/ 93331 w 1491479"/>
                <a:gd name="connsiteY13" fmla="*/ 1930239 h 2442853"/>
                <a:gd name="connsiteX14" fmla="*/ 84745 w 1491479"/>
                <a:gd name="connsiteY14" fmla="*/ 1910393 h 2442853"/>
                <a:gd name="connsiteX15" fmla="*/ 745739 w 1491479"/>
                <a:gd name="connsiteY15" fmla="*/ 0 h 2442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91479" h="2442853">
                  <a:moveTo>
                    <a:pt x="745739" y="0"/>
                  </a:moveTo>
                  <a:lnTo>
                    <a:pt x="745739" y="840798"/>
                  </a:lnTo>
                  <a:lnTo>
                    <a:pt x="745740" y="840798"/>
                  </a:lnTo>
                  <a:lnTo>
                    <a:pt x="745740" y="0"/>
                  </a:lnTo>
                  <a:cubicBezTo>
                    <a:pt x="1389698" y="811492"/>
                    <a:pt x="1637730" y="1309790"/>
                    <a:pt x="1406734" y="1910393"/>
                  </a:cubicBezTo>
                  <a:lnTo>
                    <a:pt x="1388550" y="1952423"/>
                  </a:lnTo>
                  <a:lnTo>
                    <a:pt x="1388243" y="1953558"/>
                  </a:lnTo>
                  <a:lnTo>
                    <a:pt x="1386129" y="1958020"/>
                  </a:lnTo>
                  <a:lnTo>
                    <a:pt x="1354123" y="2032000"/>
                  </a:lnTo>
                  <a:lnTo>
                    <a:pt x="1351081" y="2032000"/>
                  </a:lnTo>
                  <a:lnTo>
                    <a:pt x="1323773" y="2089642"/>
                  </a:lnTo>
                  <a:cubicBezTo>
                    <a:pt x="1198113" y="2302744"/>
                    <a:pt x="985311" y="2442853"/>
                    <a:pt x="743946" y="2442853"/>
                  </a:cubicBezTo>
                  <a:cubicBezTo>
                    <a:pt x="454309" y="2442853"/>
                    <a:pt x="205801" y="2241096"/>
                    <a:pt x="99649" y="1953558"/>
                  </a:cubicBezTo>
                  <a:lnTo>
                    <a:pt x="93331" y="1930239"/>
                  </a:lnTo>
                  <a:lnTo>
                    <a:pt x="84745" y="1910393"/>
                  </a:lnTo>
                  <a:cubicBezTo>
                    <a:pt x="-146251" y="1309790"/>
                    <a:pt x="101781" y="811492"/>
                    <a:pt x="745739" y="0"/>
                  </a:cubicBezTo>
                  <a:close/>
                </a:path>
              </a:pathLst>
            </a:custGeom>
            <a:solidFill>
              <a:srgbClr val="0091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8CAE2634-9D9E-49FD-BB8E-C21323463036}"/>
                </a:ext>
              </a:extLst>
            </p:cNvPr>
            <p:cNvSpPr/>
            <p:nvPr/>
          </p:nvSpPr>
          <p:spPr>
            <a:xfrm>
              <a:off x="3232242" y="322280"/>
              <a:ext cx="1010113" cy="859572"/>
            </a:xfrm>
            <a:custGeom>
              <a:avLst/>
              <a:gdLst>
                <a:gd name="connsiteX0" fmla="*/ 505056 w 1010113"/>
                <a:gd name="connsiteY0" fmla="*/ 0 h 859572"/>
                <a:gd name="connsiteX1" fmla="*/ 505056 w 1010113"/>
                <a:gd name="connsiteY1" fmla="*/ 599272 h 859572"/>
                <a:gd name="connsiteX2" fmla="*/ 505057 w 1010113"/>
                <a:gd name="connsiteY2" fmla="*/ 599272 h 859572"/>
                <a:gd name="connsiteX3" fmla="*/ 505057 w 1010113"/>
                <a:gd name="connsiteY3" fmla="*/ 0 h 859572"/>
                <a:gd name="connsiteX4" fmla="*/ 974472 w 1010113"/>
                <a:gd name="connsiteY4" fmla="*/ 737174 h 859572"/>
                <a:gd name="connsiteX5" fmla="*/ 1010113 w 1010113"/>
                <a:gd name="connsiteY5" fmla="*/ 859572 h 859572"/>
                <a:gd name="connsiteX6" fmla="*/ 947328 w 1010113"/>
                <a:gd name="connsiteY6" fmla="*/ 802561 h 859572"/>
                <a:gd name="connsiteX7" fmla="*/ 505056 w 1010113"/>
                <a:gd name="connsiteY7" fmla="*/ 653883 h 859572"/>
                <a:gd name="connsiteX8" fmla="*/ 62784 w 1010113"/>
                <a:gd name="connsiteY8" fmla="*/ 802561 h 859572"/>
                <a:gd name="connsiteX9" fmla="*/ 0 w 1010113"/>
                <a:gd name="connsiteY9" fmla="*/ 859571 h 859572"/>
                <a:gd name="connsiteX10" fmla="*/ 35641 w 1010113"/>
                <a:gd name="connsiteY10" fmla="*/ 737174 h 859572"/>
                <a:gd name="connsiteX11" fmla="*/ 505056 w 1010113"/>
                <a:gd name="connsiteY11" fmla="*/ 0 h 85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10113" h="859572">
                  <a:moveTo>
                    <a:pt x="505056" y="0"/>
                  </a:moveTo>
                  <a:lnTo>
                    <a:pt x="505056" y="599272"/>
                  </a:lnTo>
                  <a:lnTo>
                    <a:pt x="505057" y="599272"/>
                  </a:lnTo>
                  <a:lnTo>
                    <a:pt x="505057" y="0"/>
                  </a:lnTo>
                  <a:cubicBezTo>
                    <a:pt x="734545" y="289192"/>
                    <a:pt x="893484" y="522578"/>
                    <a:pt x="974472" y="737174"/>
                  </a:cubicBezTo>
                  <a:lnTo>
                    <a:pt x="1010113" y="859572"/>
                  </a:lnTo>
                  <a:lnTo>
                    <a:pt x="947328" y="802561"/>
                  </a:lnTo>
                  <a:cubicBezTo>
                    <a:pt x="821079" y="708694"/>
                    <a:pt x="668883" y="653883"/>
                    <a:pt x="505056" y="653883"/>
                  </a:cubicBezTo>
                  <a:cubicBezTo>
                    <a:pt x="341229" y="653883"/>
                    <a:pt x="189033" y="708694"/>
                    <a:pt x="62784" y="802561"/>
                  </a:cubicBezTo>
                  <a:lnTo>
                    <a:pt x="0" y="859571"/>
                  </a:lnTo>
                  <a:lnTo>
                    <a:pt x="35641" y="737174"/>
                  </a:lnTo>
                  <a:cubicBezTo>
                    <a:pt x="116629" y="522578"/>
                    <a:pt x="275568" y="289192"/>
                    <a:pt x="505056" y="0"/>
                  </a:cubicBezTo>
                  <a:close/>
                </a:path>
              </a:pathLst>
            </a:custGeom>
            <a:solidFill>
              <a:srgbClr val="02A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DE058668-4622-40E6-9323-A86E9B54885A}"/>
                </a:ext>
              </a:extLst>
            </p:cNvPr>
            <p:cNvSpPr/>
            <p:nvPr/>
          </p:nvSpPr>
          <p:spPr>
            <a:xfrm>
              <a:off x="3466539" y="322280"/>
              <a:ext cx="553957" cy="382023"/>
            </a:xfrm>
            <a:custGeom>
              <a:avLst/>
              <a:gdLst>
                <a:gd name="connsiteX0" fmla="*/ 280301 w 553957"/>
                <a:gd name="connsiteY0" fmla="*/ 0 h 382023"/>
                <a:gd name="connsiteX1" fmla="*/ 439074 w 553957"/>
                <a:gd name="connsiteY1" fmla="*/ 207009 h 382023"/>
                <a:gd name="connsiteX2" fmla="*/ 553957 w 553957"/>
                <a:gd name="connsiteY2" fmla="*/ 372455 h 382023"/>
                <a:gd name="connsiteX3" fmla="*/ 443305 w 553957"/>
                <a:gd name="connsiteY3" fmla="*/ 343228 h 382023"/>
                <a:gd name="connsiteX4" fmla="*/ 293515 w 553957"/>
                <a:gd name="connsiteY4" fmla="*/ 330380 h 382023"/>
                <a:gd name="connsiteX5" fmla="*/ 280301 w 553957"/>
                <a:gd name="connsiteY5" fmla="*/ 331513 h 382023"/>
                <a:gd name="connsiteX6" fmla="*/ 280300 w 553957"/>
                <a:gd name="connsiteY6" fmla="*/ 0 h 382023"/>
                <a:gd name="connsiteX7" fmla="*/ 280300 w 553957"/>
                <a:gd name="connsiteY7" fmla="*/ 331514 h 382023"/>
                <a:gd name="connsiteX8" fmla="*/ 143726 w 553957"/>
                <a:gd name="connsiteY8" fmla="*/ 343228 h 382023"/>
                <a:gd name="connsiteX9" fmla="*/ 4211 w 553957"/>
                <a:gd name="connsiteY9" fmla="*/ 380078 h 382023"/>
                <a:gd name="connsiteX10" fmla="*/ 0 w 553957"/>
                <a:gd name="connsiteY10" fmla="*/ 382023 h 382023"/>
                <a:gd name="connsiteX11" fmla="*/ 121528 w 553957"/>
                <a:gd name="connsiteY11" fmla="*/ 207009 h 382023"/>
                <a:gd name="connsiteX12" fmla="*/ 280300 w 553957"/>
                <a:gd name="connsiteY12" fmla="*/ 0 h 382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3957" h="382023">
                  <a:moveTo>
                    <a:pt x="280301" y="0"/>
                  </a:moveTo>
                  <a:cubicBezTo>
                    <a:pt x="337673" y="72298"/>
                    <a:pt x="390636" y="141108"/>
                    <a:pt x="439074" y="207009"/>
                  </a:cubicBezTo>
                  <a:lnTo>
                    <a:pt x="553957" y="372455"/>
                  </a:lnTo>
                  <a:lnTo>
                    <a:pt x="443305" y="343228"/>
                  </a:lnTo>
                  <a:cubicBezTo>
                    <a:pt x="394921" y="334804"/>
                    <a:pt x="344825" y="330380"/>
                    <a:pt x="293515" y="330380"/>
                  </a:cubicBezTo>
                  <a:lnTo>
                    <a:pt x="280301" y="331513"/>
                  </a:lnTo>
                  <a:close/>
                  <a:moveTo>
                    <a:pt x="280300" y="0"/>
                  </a:moveTo>
                  <a:lnTo>
                    <a:pt x="280300" y="331514"/>
                  </a:lnTo>
                  <a:lnTo>
                    <a:pt x="143726" y="343228"/>
                  </a:lnTo>
                  <a:cubicBezTo>
                    <a:pt x="95342" y="351653"/>
                    <a:pt x="48672" y="364077"/>
                    <a:pt x="4211" y="380078"/>
                  </a:cubicBezTo>
                  <a:lnTo>
                    <a:pt x="0" y="382023"/>
                  </a:lnTo>
                  <a:lnTo>
                    <a:pt x="121528" y="207009"/>
                  </a:lnTo>
                  <a:cubicBezTo>
                    <a:pt x="169965" y="141108"/>
                    <a:pt x="222928" y="72298"/>
                    <a:pt x="280300" y="0"/>
                  </a:cubicBezTo>
                  <a:close/>
                </a:path>
              </a:pathLst>
            </a:custGeom>
            <a:solidFill>
              <a:srgbClr val="08B5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E74A897-0892-4A6B-B767-5DCC9CEF416F}"/>
              </a:ext>
            </a:extLst>
          </p:cNvPr>
          <p:cNvGrpSpPr/>
          <p:nvPr/>
        </p:nvGrpSpPr>
        <p:grpSpPr>
          <a:xfrm rot="9349289">
            <a:off x="2862060" y="3582204"/>
            <a:ext cx="933030" cy="1528185"/>
            <a:chOff x="3212000" y="311291"/>
            <a:chExt cx="1063039" cy="1741123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DDA524D2-C04D-4F1E-B9E9-C2D51DCCB62E}"/>
                </a:ext>
              </a:extLst>
            </p:cNvPr>
            <p:cNvSpPr/>
            <p:nvPr/>
          </p:nvSpPr>
          <p:spPr>
            <a:xfrm>
              <a:off x="3212000" y="311291"/>
              <a:ext cx="1063039" cy="1741123"/>
            </a:xfrm>
            <a:custGeom>
              <a:avLst/>
              <a:gdLst>
                <a:gd name="connsiteX0" fmla="*/ 745739 w 1491479"/>
                <a:gd name="connsiteY0" fmla="*/ 0 h 2442853"/>
                <a:gd name="connsiteX1" fmla="*/ 745739 w 1491479"/>
                <a:gd name="connsiteY1" fmla="*/ 840798 h 2442853"/>
                <a:gd name="connsiteX2" fmla="*/ 745740 w 1491479"/>
                <a:gd name="connsiteY2" fmla="*/ 840798 h 2442853"/>
                <a:gd name="connsiteX3" fmla="*/ 745740 w 1491479"/>
                <a:gd name="connsiteY3" fmla="*/ 0 h 2442853"/>
                <a:gd name="connsiteX4" fmla="*/ 1406734 w 1491479"/>
                <a:gd name="connsiteY4" fmla="*/ 1910393 h 2442853"/>
                <a:gd name="connsiteX5" fmla="*/ 1388550 w 1491479"/>
                <a:gd name="connsiteY5" fmla="*/ 1952423 h 2442853"/>
                <a:gd name="connsiteX6" fmla="*/ 1388243 w 1491479"/>
                <a:gd name="connsiteY6" fmla="*/ 1953558 h 2442853"/>
                <a:gd name="connsiteX7" fmla="*/ 1386129 w 1491479"/>
                <a:gd name="connsiteY7" fmla="*/ 1958020 h 2442853"/>
                <a:gd name="connsiteX8" fmla="*/ 1354123 w 1491479"/>
                <a:gd name="connsiteY8" fmla="*/ 2032000 h 2442853"/>
                <a:gd name="connsiteX9" fmla="*/ 1351081 w 1491479"/>
                <a:gd name="connsiteY9" fmla="*/ 2032000 h 2442853"/>
                <a:gd name="connsiteX10" fmla="*/ 1323773 w 1491479"/>
                <a:gd name="connsiteY10" fmla="*/ 2089642 h 2442853"/>
                <a:gd name="connsiteX11" fmla="*/ 743946 w 1491479"/>
                <a:gd name="connsiteY11" fmla="*/ 2442853 h 2442853"/>
                <a:gd name="connsiteX12" fmla="*/ 99649 w 1491479"/>
                <a:gd name="connsiteY12" fmla="*/ 1953558 h 2442853"/>
                <a:gd name="connsiteX13" fmla="*/ 93331 w 1491479"/>
                <a:gd name="connsiteY13" fmla="*/ 1930239 h 2442853"/>
                <a:gd name="connsiteX14" fmla="*/ 84745 w 1491479"/>
                <a:gd name="connsiteY14" fmla="*/ 1910393 h 2442853"/>
                <a:gd name="connsiteX15" fmla="*/ 745739 w 1491479"/>
                <a:gd name="connsiteY15" fmla="*/ 0 h 2442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91479" h="2442853">
                  <a:moveTo>
                    <a:pt x="745739" y="0"/>
                  </a:moveTo>
                  <a:lnTo>
                    <a:pt x="745739" y="840798"/>
                  </a:lnTo>
                  <a:lnTo>
                    <a:pt x="745740" y="840798"/>
                  </a:lnTo>
                  <a:lnTo>
                    <a:pt x="745740" y="0"/>
                  </a:lnTo>
                  <a:cubicBezTo>
                    <a:pt x="1389698" y="811492"/>
                    <a:pt x="1637730" y="1309790"/>
                    <a:pt x="1406734" y="1910393"/>
                  </a:cubicBezTo>
                  <a:lnTo>
                    <a:pt x="1388550" y="1952423"/>
                  </a:lnTo>
                  <a:lnTo>
                    <a:pt x="1388243" y="1953558"/>
                  </a:lnTo>
                  <a:lnTo>
                    <a:pt x="1386129" y="1958020"/>
                  </a:lnTo>
                  <a:lnTo>
                    <a:pt x="1354123" y="2032000"/>
                  </a:lnTo>
                  <a:lnTo>
                    <a:pt x="1351081" y="2032000"/>
                  </a:lnTo>
                  <a:lnTo>
                    <a:pt x="1323773" y="2089642"/>
                  </a:lnTo>
                  <a:cubicBezTo>
                    <a:pt x="1198113" y="2302744"/>
                    <a:pt x="985311" y="2442853"/>
                    <a:pt x="743946" y="2442853"/>
                  </a:cubicBezTo>
                  <a:cubicBezTo>
                    <a:pt x="454309" y="2442853"/>
                    <a:pt x="205801" y="2241096"/>
                    <a:pt x="99649" y="1953558"/>
                  </a:cubicBezTo>
                  <a:lnTo>
                    <a:pt x="93331" y="1930239"/>
                  </a:lnTo>
                  <a:lnTo>
                    <a:pt x="84745" y="1910393"/>
                  </a:lnTo>
                  <a:cubicBezTo>
                    <a:pt x="-146251" y="1309790"/>
                    <a:pt x="101781" y="811492"/>
                    <a:pt x="745739" y="0"/>
                  </a:cubicBezTo>
                  <a:close/>
                </a:path>
              </a:pathLst>
            </a:custGeom>
            <a:solidFill>
              <a:srgbClr val="0091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6FE1C3C8-91B2-4FDC-B300-4B11F1034424}"/>
                </a:ext>
              </a:extLst>
            </p:cNvPr>
            <p:cNvSpPr/>
            <p:nvPr/>
          </p:nvSpPr>
          <p:spPr>
            <a:xfrm>
              <a:off x="3232242" y="322280"/>
              <a:ext cx="1010113" cy="859572"/>
            </a:xfrm>
            <a:custGeom>
              <a:avLst/>
              <a:gdLst>
                <a:gd name="connsiteX0" fmla="*/ 505056 w 1010113"/>
                <a:gd name="connsiteY0" fmla="*/ 0 h 859572"/>
                <a:gd name="connsiteX1" fmla="*/ 505056 w 1010113"/>
                <a:gd name="connsiteY1" fmla="*/ 599272 h 859572"/>
                <a:gd name="connsiteX2" fmla="*/ 505057 w 1010113"/>
                <a:gd name="connsiteY2" fmla="*/ 599272 h 859572"/>
                <a:gd name="connsiteX3" fmla="*/ 505057 w 1010113"/>
                <a:gd name="connsiteY3" fmla="*/ 0 h 859572"/>
                <a:gd name="connsiteX4" fmla="*/ 974472 w 1010113"/>
                <a:gd name="connsiteY4" fmla="*/ 737174 h 859572"/>
                <a:gd name="connsiteX5" fmla="*/ 1010113 w 1010113"/>
                <a:gd name="connsiteY5" fmla="*/ 859572 h 859572"/>
                <a:gd name="connsiteX6" fmla="*/ 947328 w 1010113"/>
                <a:gd name="connsiteY6" fmla="*/ 802561 h 859572"/>
                <a:gd name="connsiteX7" fmla="*/ 505056 w 1010113"/>
                <a:gd name="connsiteY7" fmla="*/ 653883 h 859572"/>
                <a:gd name="connsiteX8" fmla="*/ 62784 w 1010113"/>
                <a:gd name="connsiteY8" fmla="*/ 802561 h 859572"/>
                <a:gd name="connsiteX9" fmla="*/ 0 w 1010113"/>
                <a:gd name="connsiteY9" fmla="*/ 859571 h 859572"/>
                <a:gd name="connsiteX10" fmla="*/ 35641 w 1010113"/>
                <a:gd name="connsiteY10" fmla="*/ 737174 h 859572"/>
                <a:gd name="connsiteX11" fmla="*/ 505056 w 1010113"/>
                <a:gd name="connsiteY11" fmla="*/ 0 h 85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10113" h="859572">
                  <a:moveTo>
                    <a:pt x="505056" y="0"/>
                  </a:moveTo>
                  <a:lnTo>
                    <a:pt x="505056" y="599272"/>
                  </a:lnTo>
                  <a:lnTo>
                    <a:pt x="505057" y="599272"/>
                  </a:lnTo>
                  <a:lnTo>
                    <a:pt x="505057" y="0"/>
                  </a:lnTo>
                  <a:cubicBezTo>
                    <a:pt x="734545" y="289192"/>
                    <a:pt x="893484" y="522578"/>
                    <a:pt x="974472" y="737174"/>
                  </a:cubicBezTo>
                  <a:lnTo>
                    <a:pt x="1010113" y="859572"/>
                  </a:lnTo>
                  <a:lnTo>
                    <a:pt x="947328" y="802561"/>
                  </a:lnTo>
                  <a:cubicBezTo>
                    <a:pt x="821079" y="708694"/>
                    <a:pt x="668883" y="653883"/>
                    <a:pt x="505056" y="653883"/>
                  </a:cubicBezTo>
                  <a:cubicBezTo>
                    <a:pt x="341229" y="653883"/>
                    <a:pt x="189033" y="708694"/>
                    <a:pt x="62784" y="802561"/>
                  </a:cubicBezTo>
                  <a:lnTo>
                    <a:pt x="0" y="859571"/>
                  </a:lnTo>
                  <a:lnTo>
                    <a:pt x="35641" y="737174"/>
                  </a:lnTo>
                  <a:cubicBezTo>
                    <a:pt x="116629" y="522578"/>
                    <a:pt x="275568" y="289192"/>
                    <a:pt x="505056" y="0"/>
                  </a:cubicBezTo>
                  <a:close/>
                </a:path>
              </a:pathLst>
            </a:custGeom>
            <a:solidFill>
              <a:srgbClr val="02A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0837556-7874-4397-8993-82AF1011B780}"/>
                </a:ext>
              </a:extLst>
            </p:cNvPr>
            <p:cNvSpPr/>
            <p:nvPr/>
          </p:nvSpPr>
          <p:spPr>
            <a:xfrm>
              <a:off x="3466539" y="322280"/>
              <a:ext cx="553957" cy="382023"/>
            </a:xfrm>
            <a:custGeom>
              <a:avLst/>
              <a:gdLst>
                <a:gd name="connsiteX0" fmla="*/ 280301 w 553957"/>
                <a:gd name="connsiteY0" fmla="*/ 0 h 382023"/>
                <a:gd name="connsiteX1" fmla="*/ 439074 w 553957"/>
                <a:gd name="connsiteY1" fmla="*/ 207009 h 382023"/>
                <a:gd name="connsiteX2" fmla="*/ 553957 w 553957"/>
                <a:gd name="connsiteY2" fmla="*/ 372455 h 382023"/>
                <a:gd name="connsiteX3" fmla="*/ 443305 w 553957"/>
                <a:gd name="connsiteY3" fmla="*/ 343228 h 382023"/>
                <a:gd name="connsiteX4" fmla="*/ 293515 w 553957"/>
                <a:gd name="connsiteY4" fmla="*/ 330380 h 382023"/>
                <a:gd name="connsiteX5" fmla="*/ 280301 w 553957"/>
                <a:gd name="connsiteY5" fmla="*/ 331513 h 382023"/>
                <a:gd name="connsiteX6" fmla="*/ 280300 w 553957"/>
                <a:gd name="connsiteY6" fmla="*/ 0 h 382023"/>
                <a:gd name="connsiteX7" fmla="*/ 280300 w 553957"/>
                <a:gd name="connsiteY7" fmla="*/ 331514 h 382023"/>
                <a:gd name="connsiteX8" fmla="*/ 143726 w 553957"/>
                <a:gd name="connsiteY8" fmla="*/ 343228 h 382023"/>
                <a:gd name="connsiteX9" fmla="*/ 4211 w 553957"/>
                <a:gd name="connsiteY9" fmla="*/ 380078 h 382023"/>
                <a:gd name="connsiteX10" fmla="*/ 0 w 553957"/>
                <a:gd name="connsiteY10" fmla="*/ 382023 h 382023"/>
                <a:gd name="connsiteX11" fmla="*/ 121528 w 553957"/>
                <a:gd name="connsiteY11" fmla="*/ 207009 h 382023"/>
                <a:gd name="connsiteX12" fmla="*/ 280300 w 553957"/>
                <a:gd name="connsiteY12" fmla="*/ 0 h 382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3957" h="382023">
                  <a:moveTo>
                    <a:pt x="280301" y="0"/>
                  </a:moveTo>
                  <a:cubicBezTo>
                    <a:pt x="337673" y="72298"/>
                    <a:pt x="390636" y="141108"/>
                    <a:pt x="439074" y="207009"/>
                  </a:cubicBezTo>
                  <a:lnTo>
                    <a:pt x="553957" y="372455"/>
                  </a:lnTo>
                  <a:lnTo>
                    <a:pt x="443305" y="343228"/>
                  </a:lnTo>
                  <a:cubicBezTo>
                    <a:pt x="394921" y="334804"/>
                    <a:pt x="344825" y="330380"/>
                    <a:pt x="293515" y="330380"/>
                  </a:cubicBezTo>
                  <a:lnTo>
                    <a:pt x="280301" y="331513"/>
                  </a:lnTo>
                  <a:close/>
                  <a:moveTo>
                    <a:pt x="280300" y="0"/>
                  </a:moveTo>
                  <a:lnTo>
                    <a:pt x="280300" y="331514"/>
                  </a:lnTo>
                  <a:lnTo>
                    <a:pt x="143726" y="343228"/>
                  </a:lnTo>
                  <a:cubicBezTo>
                    <a:pt x="95342" y="351653"/>
                    <a:pt x="48672" y="364077"/>
                    <a:pt x="4211" y="380078"/>
                  </a:cubicBezTo>
                  <a:lnTo>
                    <a:pt x="0" y="382023"/>
                  </a:lnTo>
                  <a:lnTo>
                    <a:pt x="121528" y="207009"/>
                  </a:lnTo>
                  <a:cubicBezTo>
                    <a:pt x="169965" y="141108"/>
                    <a:pt x="222928" y="72298"/>
                    <a:pt x="280300" y="0"/>
                  </a:cubicBezTo>
                  <a:close/>
                </a:path>
              </a:pathLst>
            </a:custGeom>
            <a:solidFill>
              <a:srgbClr val="08B5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DD4CCB2-1B52-4068-878D-EE59EB3D473A}"/>
              </a:ext>
            </a:extLst>
          </p:cNvPr>
          <p:cNvGrpSpPr/>
          <p:nvPr/>
        </p:nvGrpSpPr>
        <p:grpSpPr>
          <a:xfrm rot="20164273">
            <a:off x="4255384" y="1005030"/>
            <a:ext cx="842670" cy="1380187"/>
            <a:chOff x="3212000" y="311291"/>
            <a:chExt cx="1063039" cy="1741123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3E6C63A-2AD3-48D1-AF50-1A96682F9C1E}"/>
                </a:ext>
              </a:extLst>
            </p:cNvPr>
            <p:cNvSpPr/>
            <p:nvPr/>
          </p:nvSpPr>
          <p:spPr>
            <a:xfrm>
              <a:off x="3212000" y="311291"/>
              <a:ext cx="1063039" cy="1741123"/>
            </a:xfrm>
            <a:custGeom>
              <a:avLst/>
              <a:gdLst>
                <a:gd name="connsiteX0" fmla="*/ 745739 w 1491479"/>
                <a:gd name="connsiteY0" fmla="*/ 0 h 2442853"/>
                <a:gd name="connsiteX1" fmla="*/ 745739 w 1491479"/>
                <a:gd name="connsiteY1" fmla="*/ 840798 h 2442853"/>
                <a:gd name="connsiteX2" fmla="*/ 745740 w 1491479"/>
                <a:gd name="connsiteY2" fmla="*/ 840798 h 2442853"/>
                <a:gd name="connsiteX3" fmla="*/ 745740 w 1491479"/>
                <a:gd name="connsiteY3" fmla="*/ 0 h 2442853"/>
                <a:gd name="connsiteX4" fmla="*/ 1406734 w 1491479"/>
                <a:gd name="connsiteY4" fmla="*/ 1910393 h 2442853"/>
                <a:gd name="connsiteX5" fmla="*/ 1388550 w 1491479"/>
                <a:gd name="connsiteY5" fmla="*/ 1952423 h 2442853"/>
                <a:gd name="connsiteX6" fmla="*/ 1388243 w 1491479"/>
                <a:gd name="connsiteY6" fmla="*/ 1953558 h 2442853"/>
                <a:gd name="connsiteX7" fmla="*/ 1386129 w 1491479"/>
                <a:gd name="connsiteY7" fmla="*/ 1958020 h 2442853"/>
                <a:gd name="connsiteX8" fmla="*/ 1354123 w 1491479"/>
                <a:gd name="connsiteY8" fmla="*/ 2032000 h 2442853"/>
                <a:gd name="connsiteX9" fmla="*/ 1351081 w 1491479"/>
                <a:gd name="connsiteY9" fmla="*/ 2032000 h 2442853"/>
                <a:gd name="connsiteX10" fmla="*/ 1323773 w 1491479"/>
                <a:gd name="connsiteY10" fmla="*/ 2089642 h 2442853"/>
                <a:gd name="connsiteX11" fmla="*/ 743946 w 1491479"/>
                <a:gd name="connsiteY11" fmla="*/ 2442853 h 2442853"/>
                <a:gd name="connsiteX12" fmla="*/ 99649 w 1491479"/>
                <a:gd name="connsiteY12" fmla="*/ 1953558 h 2442853"/>
                <a:gd name="connsiteX13" fmla="*/ 93331 w 1491479"/>
                <a:gd name="connsiteY13" fmla="*/ 1930239 h 2442853"/>
                <a:gd name="connsiteX14" fmla="*/ 84745 w 1491479"/>
                <a:gd name="connsiteY14" fmla="*/ 1910393 h 2442853"/>
                <a:gd name="connsiteX15" fmla="*/ 745739 w 1491479"/>
                <a:gd name="connsiteY15" fmla="*/ 0 h 2442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91479" h="2442853">
                  <a:moveTo>
                    <a:pt x="745739" y="0"/>
                  </a:moveTo>
                  <a:lnTo>
                    <a:pt x="745739" y="840798"/>
                  </a:lnTo>
                  <a:lnTo>
                    <a:pt x="745740" y="840798"/>
                  </a:lnTo>
                  <a:lnTo>
                    <a:pt x="745740" y="0"/>
                  </a:lnTo>
                  <a:cubicBezTo>
                    <a:pt x="1389698" y="811492"/>
                    <a:pt x="1637730" y="1309790"/>
                    <a:pt x="1406734" y="1910393"/>
                  </a:cubicBezTo>
                  <a:lnTo>
                    <a:pt x="1388550" y="1952423"/>
                  </a:lnTo>
                  <a:lnTo>
                    <a:pt x="1388243" y="1953558"/>
                  </a:lnTo>
                  <a:lnTo>
                    <a:pt x="1386129" y="1958020"/>
                  </a:lnTo>
                  <a:lnTo>
                    <a:pt x="1354123" y="2032000"/>
                  </a:lnTo>
                  <a:lnTo>
                    <a:pt x="1351081" y="2032000"/>
                  </a:lnTo>
                  <a:lnTo>
                    <a:pt x="1323773" y="2089642"/>
                  </a:lnTo>
                  <a:cubicBezTo>
                    <a:pt x="1198113" y="2302744"/>
                    <a:pt x="985311" y="2442853"/>
                    <a:pt x="743946" y="2442853"/>
                  </a:cubicBezTo>
                  <a:cubicBezTo>
                    <a:pt x="454309" y="2442853"/>
                    <a:pt x="205801" y="2241096"/>
                    <a:pt x="99649" y="1953558"/>
                  </a:cubicBezTo>
                  <a:lnTo>
                    <a:pt x="93331" y="1930239"/>
                  </a:lnTo>
                  <a:lnTo>
                    <a:pt x="84745" y="1910393"/>
                  </a:lnTo>
                  <a:cubicBezTo>
                    <a:pt x="-146251" y="1309790"/>
                    <a:pt x="101781" y="811492"/>
                    <a:pt x="745739" y="0"/>
                  </a:cubicBezTo>
                  <a:close/>
                </a:path>
              </a:pathLst>
            </a:custGeom>
            <a:solidFill>
              <a:srgbClr val="0091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B01CC2E-9BDF-4730-9C5C-6676AD42F1B0}"/>
                </a:ext>
              </a:extLst>
            </p:cNvPr>
            <p:cNvSpPr/>
            <p:nvPr/>
          </p:nvSpPr>
          <p:spPr>
            <a:xfrm>
              <a:off x="3232242" y="322280"/>
              <a:ext cx="1010113" cy="859572"/>
            </a:xfrm>
            <a:custGeom>
              <a:avLst/>
              <a:gdLst>
                <a:gd name="connsiteX0" fmla="*/ 505056 w 1010113"/>
                <a:gd name="connsiteY0" fmla="*/ 0 h 859572"/>
                <a:gd name="connsiteX1" fmla="*/ 505056 w 1010113"/>
                <a:gd name="connsiteY1" fmla="*/ 599272 h 859572"/>
                <a:gd name="connsiteX2" fmla="*/ 505057 w 1010113"/>
                <a:gd name="connsiteY2" fmla="*/ 599272 h 859572"/>
                <a:gd name="connsiteX3" fmla="*/ 505057 w 1010113"/>
                <a:gd name="connsiteY3" fmla="*/ 0 h 859572"/>
                <a:gd name="connsiteX4" fmla="*/ 974472 w 1010113"/>
                <a:gd name="connsiteY4" fmla="*/ 737174 h 859572"/>
                <a:gd name="connsiteX5" fmla="*/ 1010113 w 1010113"/>
                <a:gd name="connsiteY5" fmla="*/ 859572 h 859572"/>
                <a:gd name="connsiteX6" fmla="*/ 947328 w 1010113"/>
                <a:gd name="connsiteY6" fmla="*/ 802561 h 859572"/>
                <a:gd name="connsiteX7" fmla="*/ 505056 w 1010113"/>
                <a:gd name="connsiteY7" fmla="*/ 653883 h 859572"/>
                <a:gd name="connsiteX8" fmla="*/ 62784 w 1010113"/>
                <a:gd name="connsiteY8" fmla="*/ 802561 h 859572"/>
                <a:gd name="connsiteX9" fmla="*/ 0 w 1010113"/>
                <a:gd name="connsiteY9" fmla="*/ 859571 h 859572"/>
                <a:gd name="connsiteX10" fmla="*/ 35641 w 1010113"/>
                <a:gd name="connsiteY10" fmla="*/ 737174 h 859572"/>
                <a:gd name="connsiteX11" fmla="*/ 505056 w 1010113"/>
                <a:gd name="connsiteY11" fmla="*/ 0 h 85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10113" h="859572">
                  <a:moveTo>
                    <a:pt x="505056" y="0"/>
                  </a:moveTo>
                  <a:lnTo>
                    <a:pt x="505056" y="599272"/>
                  </a:lnTo>
                  <a:lnTo>
                    <a:pt x="505057" y="599272"/>
                  </a:lnTo>
                  <a:lnTo>
                    <a:pt x="505057" y="0"/>
                  </a:lnTo>
                  <a:cubicBezTo>
                    <a:pt x="734545" y="289192"/>
                    <a:pt x="893484" y="522578"/>
                    <a:pt x="974472" y="737174"/>
                  </a:cubicBezTo>
                  <a:lnTo>
                    <a:pt x="1010113" y="859572"/>
                  </a:lnTo>
                  <a:lnTo>
                    <a:pt x="947328" y="802561"/>
                  </a:lnTo>
                  <a:cubicBezTo>
                    <a:pt x="821079" y="708694"/>
                    <a:pt x="668883" y="653883"/>
                    <a:pt x="505056" y="653883"/>
                  </a:cubicBezTo>
                  <a:cubicBezTo>
                    <a:pt x="341229" y="653883"/>
                    <a:pt x="189033" y="708694"/>
                    <a:pt x="62784" y="802561"/>
                  </a:cubicBezTo>
                  <a:lnTo>
                    <a:pt x="0" y="859571"/>
                  </a:lnTo>
                  <a:lnTo>
                    <a:pt x="35641" y="737174"/>
                  </a:lnTo>
                  <a:cubicBezTo>
                    <a:pt x="116629" y="522578"/>
                    <a:pt x="275568" y="289192"/>
                    <a:pt x="505056" y="0"/>
                  </a:cubicBezTo>
                  <a:close/>
                </a:path>
              </a:pathLst>
            </a:custGeom>
            <a:solidFill>
              <a:srgbClr val="02A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A5861D8-B59E-4EB4-87AF-90825A6EBB76}"/>
                </a:ext>
              </a:extLst>
            </p:cNvPr>
            <p:cNvSpPr/>
            <p:nvPr/>
          </p:nvSpPr>
          <p:spPr>
            <a:xfrm>
              <a:off x="3466539" y="322280"/>
              <a:ext cx="553957" cy="382023"/>
            </a:xfrm>
            <a:custGeom>
              <a:avLst/>
              <a:gdLst>
                <a:gd name="connsiteX0" fmla="*/ 280301 w 553957"/>
                <a:gd name="connsiteY0" fmla="*/ 0 h 382023"/>
                <a:gd name="connsiteX1" fmla="*/ 439074 w 553957"/>
                <a:gd name="connsiteY1" fmla="*/ 207009 h 382023"/>
                <a:gd name="connsiteX2" fmla="*/ 553957 w 553957"/>
                <a:gd name="connsiteY2" fmla="*/ 372455 h 382023"/>
                <a:gd name="connsiteX3" fmla="*/ 443305 w 553957"/>
                <a:gd name="connsiteY3" fmla="*/ 343228 h 382023"/>
                <a:gd name="connsiteX4" fmla="*/ 293515 w 553957"/>
                <a:gd name="connsiteY4" fmla="*/ 330380 h 382023"/>
                <a:gd name="connsiteX5" fmla="*/ 280301 w 553957"/>
                <a:gd name="connsiteY5" fmla="*/ 331513 h 382023"/>
                <a:gd name="connsiteX6" fmla="*/ 280300 w 553957"/>
                <a:gd name="connsiteY6" fmla="*/ 0 h 382023"/>
                <a:gd name="connsiteX7" fmla="*/ 280300 w 553957"/>
                <a:gd name="connsiteY7" fmla="*/ 331514 h 382023"/>
                <a:gd name="connsiteX8" fmla="*/ 143726 w 553957"/>
                <a:gd name="connsiteY8" fmla="*/ 343228 h 382023"/>
                <a:gd name="connsiteX9" fmla="*/ 4211 w 553957"/>
                <a:gd name="connsiteY9" fmla="*/ 380078 h 382023"/>
                <a:gd name="connsiteX10" fmla="*/ 0 w 553957"/>
                <a:gd name="connsiteY10" fmla="*/ 382023 h 382023"/>
                <a:gd name="connsiteX11" fmla="*/ 121528 w 553957"/>
                <a:gd name="connsiteY11" fmla="*/ 207009 h 382023"/>
                <a:gd name="connsiteX12" fmla="*/ 280300 w 553957"/>
                <a:gd name="connsiteY12" fmla="*/ 0 h 382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3957" h="382023">
                  <a:moveTo>
                    <a:pt x="280301" y="0"/>
                  </a:moveTo>
                  <a:cubicBezTo>
                    <a:pt x="337673" y="72298"/>
                    <a:pt x="390636" y="141108"/>
                    <a:pt x="439074" y="207009"/>
                  </a:cubicBezTo>
                  <a:lnTo>
                    <a:pt x="553957" y="372455"/>
                  </a:lnTo>
                  <a:lnTo>
                    <a:pt x="443305" y="343228"/>
                  </a:lnTo>
                  <a:cubicBezTo>
                    <a:pt x="394921" y="334804"/>
                    <a:pt x="344825" y="330380"/>
                    <a:pt x="293515" y="330380"/>
                  </a:cubicBezTo>
                  <a:lnTo>
                    <a:pt x="280301" y="331513"/>
                  </a:lnTo>
                  <a:close/>
                  <a:moveTo>
                    <a:pt x="280300" y="0"/>
                  </a:moveTo>
                  <a:lnTo>
                    <a:pt x="280300" y="331514"/>
                  </a:lnTo>
                  <a:lnTo>
                    <a:pt x="143726" y="343228"/>
                  </a:lnTo>
                  <a:cubicBezTo>
                    <a:pt x="95342" y="351653"/>
                    <a:pt x="48672" y="364077"/>
                    <a:pt x="4211" y="380078"/>
                  </a:cubicBezTo>
                  <a:lnTo>
                    <a:pt x="0" y="382023"/>
                  </a:lnTo>
                  <a:lnTo>
                    <a:pt x="121528" y="207009"/>
                  </a:lnTo>
                  <a:cubicBezTo>
                    <a:pt x="169965" y="141108"/>
                    <a:pt x="222928" y="72298"/>
                    <a:pt x="280300" y="0"/>
                  </a:cubicBezTo>
                  <a:close/>
                </a:path>
              </a:pathLst>
            </a:custGeom>
            <a:solidFill>
              <a:srgbClr val="08B5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8FFD79E-93E5-4E7F-BB98-85A6E3197F69}"/>
              </a:ext>
            </a:extLst>
          </p:cNvPr>
          <p:cNvGrpSpPr/>
          <p:nvPr/>
        </p:nvGrpSpPr>
        <p:grpSpPr>
          <a:xfrm rot="1999018">
            <a:off x="4878127" y="1491934"/>
            <a:ext cx="550715" cy="902002"/>
            <a:chOff x="3212000" y="311291"/>
            <a:chExt cx="1063039" cy="1741123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DFE1470-5770-44D1-91A2-EF12B5B94D54}"/>
                </a:ext>
              </a:extLst>
            </p:cNvPr>
            <p:cNvSpPr/>
            <p:nvPr/>
          </p:nvSpPr>
          <p:spPr>
            <a:xfrm>
              <a:off x="3212000" y="311291"/>
              <a:ext cx="1063039" cy="1741123"/>
            </a:xfrm>
            <a:custGeom>
              <a:avLst/>
              <a:gdLst>
                <a:gd name="connsiteX0" fmla="*/ 745739 w 1491479"/>
                <a:gd name="connsiteY0" fmla="*/ 0 h 2442853"/>
                <a:gd name="connsiteX1" fmla="*/ 745739 w 1491479"/>
                <a:gd name="connsiteY1" fmla="*/ 840798 h 2442853"/>
                <a:gd name="connsiteX2" fmla="*/ 745740 w 1491479"/>
                <a:gd name="connsiteY2" fmla="*/ 840798 h 2442853"/>
                <a:gd name="connsiteX3" fmla="*/ 745740 w 1491479"/>
                <a:gd name="connsiteY3" fmla="*/ 0 h 2442853"/>
                <a:gd name="connsiteX4" fmla="*/ 1406734 w 1491479"/>
                <a:gd name="connsiteY4" fmla="*/ 1910393 h 2442853"/>
                <a:gd name="connsiteX5" fmla="*/ 1388550 w 1491479"/>
                <a:gd name="connsiteY5" fmla="*/ 1952423 h 2442853"/>
                <a:gd name="connsiteX6" fmla="*/ 1388243 w 1491479"/>
                <a:gd name="connsiteY6" fmla="*/ 1953558 h 2442853"/>
                <a:gd name="connsiteX7" fmla="*/ 1386129 w 1491479"/>
                <a:gd name="connsiteY7" fmla="*/ 1958020 h 2442853"/>
                <a:gd name="connsiteX8" fmla="*/ 1354123 w 1491479"/>
                <a:gd name="connsiteY8" fmla="*/ 2032000 h 2442853"/>
                <a:gd name="connsiteX9" fmla="*/ 1351081 w 1491479"/>
                <a:gd name="connsiteY9" fmla="*/ 2032000 h 2442853"/>
                <a:gd name="connsiteX10" fmla="*/ 1323773 w 1491479"/>
                <a:gd name="connsiteY10" fmla="*/ 2089642 h 2442853"/>
                <a:gd name="connsiteX11" fmla="*/ 743946 w 1491479"/>
                <a:gd name="connsiteY11" fmla="*/ 2442853 h 2442853"/>
                <a:gd name="connsiteX12" fmla="*/ 99649 w 1491479"/>
                <a:gd name="connsiteY12" fmla="*/ 1953558 h 2442853"/>
                <a:gd name="connsiteX13" fmla="*/ 93331 w 1491479"/>
                <a:gd name="connsiteY13" fmla="*/ 1930239 h 2442853"/>
                <a:gd name="connsiteX14" fmla="*/ 84745 w 1491479"/>
                <a:gd name="connsiteY14" fmla="*/ 1910393 h 2442853"/>
                <a:gd name="connsiteX15" fmla="*/ 745739 w 1491479"/>
                <a:gd name="connsiteY15" fmla="*/ 0 h 2442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91479" h="2442853">
                  <a:moveTo>
                    <a:pt x="745739" y="0"/>
                  </a:moveTo>
                  <a:lnTo>
                    <a:pt x="745739" y="840798"/>
                  </a:lnTo>
                  <a:lnTo>
                    <a:pt x="745740" y="840798"/>
                  </a:lnTo>
                  <a:lnTo>
                    <a:pt x="745740" y="0"/>
                  </a:lnTo>
                  <a:cubicBezTo>
                    <a:pt x="1389698" y="811492"/>
                    <a:pt x="1637730" y="1309790"/>
                    <a:pt x="1406734" y="1910393"/>
                  </a:cubicBezTo>
                  <a:lnTo>
                    <a:pt x="1388550" y="1952423"/>
                  </a:lnTo>
                  <a:lnTo>
                    <a:pt x="1388243" y="1953558"/>
                  </a:lnTo>
                  <a:lnTo>
                    <a:pt x="1386129" y="1958020"/>
                  </a:lnTo>
                  <a:lnTo>
                    <a:pt x="1354123" y="2032000"/>
                  </a:lnTo>
                  <a:lnTo>
                    <a:pt x="1351081" y="2032000"/>
                  </a:lnTo>
                  <a:lnTo>
                    <a:pt x="1323773" y="2089642"/>
                  </a:lnTo>
                  <a:cubicBezTo>
                    <a:pt x="1198113" y="2302744"/>
                    <a:pt x="985311" y="2442853"/>
                    <a:pt x="743946" y="2442853"/>
                  </a:cubicBezTo>
                  <a:cubicBezTo>
                    <a:pt x="454309" y="2442853"/>
                    <a:pt x="205801" y="2241096"/>
                    <a:pt x="99649" y="1953558"/>
                  </a:cubicBezTo>
                  <a:lnTo>
                    <a:pt x="93331" y="1930239"/>
                  </a:lnTo>
                  <a:lnTo>
                    <a:pt x="84745" y="1910393"/>
                  </a:lnTo>
                  <a:cubicBezTo>
                    <a:pt x="-146251" y="1309790"/>
                    <a:pt x="101781" y="811492"/>
                    <a:pt x="745739" y="0"/>
                  </a:cubicBezTo>
                  <a:close/>
                </a:path>
              </a:pathLst>
            </a:custGeom>
            <a:solidFill>
              <a:srgbClr val="0091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42979FB-62E3-4A70-B397-DF13F92F7CED}"/>
                </a:ext>
              </a:extLst>
            </p:cNvPr>
            <p:cNvSpPr/>
            <p:nvPr/>
          </p:nvSpPr>
          <p:spPr>
            <a:xfrm>
              <a:off x="3232242" y="322280"/>
              <a:ext cx="1010113" cy="859572"/>
            </a:xfrm>
            <a:custGeom>
              <a:avLst/>
              <a:gdLst>
                <a:gd name="connsiteX0" fmla="*/ 505056 w 1010113"/>
                <a:gd name="connsiteY0" fmla="*/ 0 h 859572"/>
                <a:gd name="connsiteX1" fmla="*/ 505056 w 1010113"/>
                <a:gd name="connsiteY1" fmla="*/ 599272 h 859572"/>
                <a:gd name="connsiteX2" fmla="*/ 505057 w 1010113"/>
                <a:gd name="connsiteY2" fmla="*/ 599272 h 859572"/>
                <a:gd name="connsiteX3" fmla="*/ 505057 w 1010113"/>
                <a:gd name="connsiteY3" fmla="*/ 0 h 859572"/>
                <a:gd name="connsiteX4" fmla="*/ 974472 w 1010113"/>
                <a:gd name="connsiteY4" fmla="*/ 737174 h 859572"/>
                <a:gd name="connsiteX5" fmla="*/ 1010113 w 1010113"/>
                <a:gd name="connsiteY5" fmla="*/ 859572 h 859572"/>
                <a:gd name="connsiteX6" fmla="*/ 947328 w 1010113"/>
                <a:gd name="connsiteY6" fmla="*/ 802561 h 859572"/>
                <a:gd name="connsiteX7" fmla="*/ 505056 w 1010113"/>
                <a:gd name="connsiteY7" fmla="*/ 653883 h 859572"/>
                <a:gd name="connsiteX8" fmla="*/ 62784 w 1010113"/>
                <a:gd name="connsiteY8" fmla="*/ 802561 h 859572"/>
                <a:gd name="connsiteX9" fmla="*/ 0 w 1010113"/>
                <a:gd name="connsiteY9" fmla="*/ 859571 h 859572"/>
                <a:gd name="connsiteX10" fmla="*/ 35641 w 1010113"/>
                <a:gd name="connsiteY10" fmla="*/ 737174 h 859572"/>
                <a:gd name="connsiteX11" fmla="*/ 505056 w 1010113"/>
                <a:gd name="connsiteY11" fmla="*/ 0 h 85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10113" h="859572">
                  <a:moveTo>
                    <a:pt x="505056" y="0"/>
                  </a:moveTo>
                  <a:lnTo>
                    <a:pt x="505056" y="599272"/>
                  </a:lnTo>
                  <a:lnTo>
                    <a:pt x="505057" y="599272"/>
                  </a:lnTo>
                  <a:lnTo>
                    <a:pt x="505057" y="0"/>
                  </a:lnTo>
                  <a:cubicBezTo>
                    <a:pt x="734545" y="289192"/>
                    <a:pt x="893484" y="522578"/>
                    <a:pt x="974472" y="737174"/>
                  </a:cubicBezTo>
                  <a:lnTo>
                    <a:pt x="1010113" y="859572"/>
                  </a:lnTo>
                  <a:lnTo>
                    <a:pt x="947328" y="802561"/>
                  </a:lnTo>
                  <a:cubicBezTo>
                    <a:pt x="821079" y="708694"/>
                    <a:pt x="668883" y="653883"/>
                    <a:pt x="505056" y="653883"/>
                  </a:cubicBezTo>
                  <a:cubicBezTo>
                    <a:pt x="341229" y="653883"/>
                    <a:pt x="189033" y="708694"/>
                    <a:pt x="62784" y="802561"/>
                  </a:cubicBezTo>
                  <a:lnTo>
                    <a:pt x="0" y="859571"/>
                  </a:lnTo>
                  <a:lnTo>
                    <a:pt x="35641" y="737174"/>
                  </a:lnTo>
                  <a:cubicBezTo>
                    <a:pt x="116629" y="522578"/>
                    <a:pt x="275568" y="289192"/>
                    <a:pt x="505056" y="0"/>
                  </a:cubicBezTo>
                  <a:close/>
                </a:path>
              </a:pathLst>
            </a:custGeom>
            <a:solidFill>
              <a:srgbClr val="02A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C0CA23E-3D07-43FF-A7F3-491A9FC3E418}"/>
                </a:ext>
              </a:extLst>
            </p:cNvPr>
            <p:cNvSpPr/>
            <p:nvPr/>
          </p:nvSpPr>
          <p:spPr>
            <a:xfrm>
              <a:off x="3466539" y="322280"/>
              <a:ext cx="553957" cy="382023"/>
            </a:xfrm>
            <a:custGeom>
              <a:avLst/>
              <a:gdLst>
                <a:gd name="connsiteX0" fmla="*/ 280301 w 553957"/>
                <a:gd name="connsiteY0" fmla="*/ 0 h 382023"/>
                <a:gd name="connsiteX1" fmla="*/ 439074 w 553957"/>
                <a:gd name="connsiteY1" fmla="*/ 207009 h 382023"/>
                <a:gd name="connsiteX2" fmla="*/ 553957 w 553957"/>
                <a:gd name="connsiteY2" fmla="*/ 372455 h 382023"/>
                <a:gd name="connsiteX3" fmla="*/ 443305 w 553957"/>
                <a:gd name="connsiteY3" fmla="*/ 343228 h 382023"/>
                <a:gd name="connsiteX4" fmla="*/ 293515 w 553957"/>
                <a:gd name="connsiteY4" fmla="*/ 330380 h 382023"/>
                <a:gd name="connsiteX5" fmla="*/ 280301 w 553957"/>
                <a:gd name="connsiteY5" fmla="*/ 331513 h 382023"/>
                <a:gd name="connsiteX6" fmla="*/ 280300 w 553957"/>
                <a:gd name="connsiteY6" fmla="*/ 0 h 382023"/>
                <a:gd name="connsiteX7" fmla="*/ 280300 w 553957"/>
                <a:gd name="connsiteY7" fmla="*/ 331514 h 382023"/>
                <a:gd name="connsiteX8" fmla="*/ 143726 w 553957"/>
                <a:gd name="connsiteY8" fmla="*/ 343228 h 382023"/>
                <a:gd name="connsiteX9" fmla="*/ 4211 w 553957"/>
                <a:gd name="connsiteY9" fmla="*/ 380078 h 382023"/>
                <a:gd name="connsiteX10" fmla="*/ 0 w 553957"/>
                <a:gd name="connsiteY10" fmla="*/ 382023 h 382023"/>
                <a:gd name="connsiteX11" fmla="*/ 121528 w 553957"/>
                <a:gd name="connsiteY11" fmla="*/ 207009 h 382023"/>
                <a:gd name="connsiteX12" fmla="*/ 280300 w 553957"/>
                <a:gd name="connsiteY12" fmla="*/ 0 h 382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3957" h="382023">
                  <a:moveTo>
                    <a:pt x="280301" y="0"/>
                  </a:moveTo>
                  <a:cubicBezTo>
                    <a:pt x="337673" y="72298"/>
                    <a:pt x="390636" y="141108"/>
                    <a:pt x="439074" y="207009"/>
                  </a:cubicBezTo>
                  <a:lnTo>
                    <a:pt x="553957" y="372455"/>
                  </a:lnTo>
                  <a:lnTo>
                    <a:pt x="443305" y="343228"/>
                  </a:lnTo>
                  <a:cubicBezTo>
                    <a:pt x="394921" y="334804"/>
                    <a:pt x="344825" y="330380"/>
                    <a:pt x="293515" y="330380"/>
                  </a:cubicBezTo>
                  <a:lnTo>
                    <a:pt x="280301" y="331513"/>
                  </a:lnTo>
                  <a:close/>
                  <a:moveTo>
                    <a:pt x="280300" y="0"/>
                  </a:moveTo>
                  <a:lnTo>
                    <a:pt x="280300" y="331514"/>
                  </a:lnTo>
                  <a:lnTo>
                    <a:pt x="143726" y="343228"/>
                  </a:lnTo>
                  <a:cubicBezTo>
                    <a:pt x="95342" y="351653"/>
                    <a:pt x="48672" y="364077"/>
                    <a:pt x="4211" y="380078"/>
                  </a:cubicBezTo>
                  <a:lnTo>
                    <a:pt x="0" y="382023"/>
                  </a:lnTo>
                  <a:lnTo>
                    <a:pt x="121528" y="207009"/>
                  </a:lnTo>
                  <a:cubicBezTo>
                    <a:pt x="169965" y="141108"/>
                    <a:pt x="222928" y="72298"/>
                    <a:pt x="280300" y="0"/>
                  </a:cubicBezTo>
                  <a:close/>
                </a:path>
              </a:pathLst>
            </a:custGeom>
            <a:solidFill>
              <a:srgbClr val="08B5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7FA5A73-30F3-4A10-956C-987431FEE571}"/>
              </a:ext>
            </a:extLst>
          </p:cNvPr>
          <p:cNvGrpSpPr/>
          <p:nvPr/>
        </p:nvGrpSpPr>
        <p:grpSpPr>
          <a:xfrm rot="9852401">
            <a:off x="6679551" y="4053664"/>
            <a:ext cx="933030" cy="1528185"/>
            <a:chOff x="3212000" y="311291"/>
            <a:chExt cx="1063039" cy="1741123"/>
          </a:xfrm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CEBC9CA-8952-4673-8013-FB0A3E226AFA}"/>
                </a:ext>
              </a:extLst>
            </p:cNvPr>
            <p:cNvSpPr/>
            <p:nvPr/>
          </p:nvSpPr>
          <p:spPr>
            <a:xfrm>
              <a:off x="3212000" y="311291"/>
              <a:ext cx="1063039" cy="1741123"/>
            </a:xfrm>
            <a:custGeom>
              <a:avLst/>
              <a:gdLst>
                <a:gd name="connsiteX0" fmla="*/ 745739 w 1491479"/>
                <a:gd name="connsiteY0" fmla="*/ 0 h 2442853"/>
                <a:gd name="connsiteX1" fmla="*/ 745739 w 1491479"/>
                <a:gd name="connsiteY1" fmla="*/ 840798 h 2442853"/>
                <a:gd name="connsiteX2" fmla="*/ 745740 w 1491479"/>
                <a:gd name="connsiteY2" fmla="*/ 840798 h 2442853"/>
                <a:gd name="connsiteX3" fmla="*/ 745740 w 1491479"/>
                <a:gd name="connsiteY3" fmla="*/ 0 h 2442853"/>
                <a:gd name="connsiteX4" fmla="*/ 1406734 w 1491479"/>
                <a:gd name="connsiteY4" fmla="*/ 1910393 h 2442853"/>
                <a:gd name="connsiteX5" fmla="*/ 1388550 w 1491479"/>
                <a:gd name="connsiteY5" fmla="*/ 1952423 h 2442853"/>
                <a:gd name="connsiteX6" fmla="*/ 1388243 w 1491479"/>
                <a:gd name="connsiteY6" fmla="*/ 1953558 h 2442853"/>
                <a:gd name="connsiteX7" fmla="*/ 1386129 w 1491479"/>
                <a:gd name="connsiteY7" fmla="*/ 1958020 h 2442853"/>
                <a:gd name="connsiteX8" fmla="*/ 1354123 w 1491479"/>
                <a:gd name="connsiteY8" fmla="*/ 2032000 h 2442853"/>
                <a:gd name="connsiteX9" fmla="*/ 1351081 w 1491479"/>
                <a:gd name="connsiteY9" fmla="*/ 2032000 h 2442853"/>
                <a:gd name="connsiteX10" fmla="*/ 1323773 w 1491479"/>
                <a:gd name="connsiteY10" fmla="*/ 2089642 h 2442853"/>
                <a:gd name="connsiteX11" fmla="*/ 743946 w 1491479"/>
                <a:gd name="connsiteY11" fmla="*/ 2442853 h 2442853"/>
                <a:gd name="connsiteX12" fmla="*/ 99649 w 1491479"/>
                <a:gd name="connsiteY12" fmla="*/ 1953558 h 2442853"/>
                <a:gd name="connsiteX13" fmla="*/ 93331 w 1491479"/>
                <a:gd name="connsiteY13" fmla="*/ 1930239 h 2442853"/>
                <a:gd name="connsiteX14" fmla="*/ 84745 w 1491479"/>
                <a:gd name="connsiteY14" fmla="*/ 1910393 h 2442853"/>
                <a:gd name="connsiteX15" fmla="*/ 745739 w 1491479"/>
                <a:gd name="connsiteY15" fmla="*/ 0 h 2442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91479" h="2442853">
                  <a:moveTo>
                    <a:pt x="745739" y="0"/>
                  </a:moveTo>
                  <a:lnTo>
                    <a:pt x="745739" y="840798"/>
                  </a:lnTo>
                  <a:lnTo>
                    <a:pt x="745740" y="840798"/>
                  </a:lnTo>
                  <a:lnTo>
                    <a:pt x="745740" y="0"/>
                  </a:lnTo>
                  <a:cubicBezTo>
                    <a:pt x="1389698" y="811492"/>
                    <a:pt x="1637730" y="1309790"/>
                    <a:pt x="1406734" y="1910393"/>
                  </a:cubicBezTo>
                  <a:lnTo>
                    <a:pt x="1388550" y="1952423"/>
                  </a:lnTo>
                  <a:lnTo>
                    <a:pt x="1388243" y="1953558"/>
                  </a:lnTo>
                  <a:lnTo>
                    <a:pt x="1386129" y="1958020"/>
                  </a:lnTo>
                  <a:lnTo>
                    <a:pt x="1354123" y="2032000"/>
                  </a:lnTo>
                  <a:lnTo>
                    <a:pt x="1351081" y="2032000"/>
                  </a:lnTo>
                  <a:lnTo>
                    <a:pt x="1323773" y="2089642"/>
                  </a:lnTo>
                  <a:cubicBezTo>
                    <a:pt x="1198113" y="2302744"/>
                    <a:pt x="985311" y="2442853"/>
                    <a:pt x="743946" y="2442853"/>
                  </a:cubicBezTo>
                  <a:cubicBezTo>
                    <a:pt x="454309" y="2442853"/>
                    <a:pt x="205801" y="2241096"/>
                    <a:pt x="99649" y="1953558"/>
                  </a:cubicBezTo>
                  <a:lnTo>
                    <a:pt x="93331" y="1930239"/>
                  </a:lnTo>
                  <a:lnTo>
                    <a:pt x="84745" y="1910393"/>
                  </a:lnTo>
                  <a:cubicBezTo>
                    <a:pt x="-146251" y="1309790"/>
                    <a:pt x="101781" y="811492"/>
                    <a:pt x="745739" y="0"/>
                  </a:cubicBezTo>
                  <a:close/>
                </a:path>
              </a:pathLst>
            </a:custGeom>
            <a:solidFill>
              <a:srgbClr val="0091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10AA4DF9-FB45-40CB-A2E7-6CC1FD049368}"/>
                </a:ext>
              </a:extLst>
            </p:cNvPr>
            <p:cNvSpPr/>
            <p:nvPr/>
          </p:nvSpPr>
          <p:spPr>
            <a:xfrm>
              <a:off x="3232242" y="322280"/>
              <a:ext cx="1010113" cy="859572"/>
            </a:xfrm>
            <a:custGeom>
              <a:avLst/>
              <a:gdLst>
                <a:gd name="connsiteX0" fmla="*/ 505056 w 1010113"/>
                <a:gd name="connsiteY0" fmla="*/ 0 h 859572"/>
                <a:gd name="connsiteX1" fmla="*/ 505056 w 1010113"/>
                <a:gd name="connsiteY1" fmla="*/ 599272 h 859572"/>
                <a:gd name="connsiteX2" fmla="*/ 505057 w 1010113"/>
                <a:gd name="connsiteY2" fmla="*/ 599272 h 859572"/>
                <a:gd name="connsiteX3" fmla="*/ 505057 w 1010113"/>
                <a:gd name="connsiteY3" fmla="*/ 0 h 859572"/>
                <a:gd name="connsiteX4" fmla="*/ 974472 w 1010113"/>
                <a:gd name="connsiteY4" fmla="*/ 737174 h 859572"/>
                <a:gd name="connsiteX5" fmla="*/ 1010113 w 1010113"/>
                <a:gd name="connsiteY5" fmla="*/ 859572 h 859572"/>
                <a:gd name="connsiteX6" fmla="*/ 947328 w 1010113"/>
                <a:gd name="connsiteY6" fmla="*/ 802561 h 859572"/>
                <a:gd name="connsiteX7" fmla="*/ 505056 w 1010113"/>
                <a:gd name="connsiteY7" fmla="*/ 653883 h 859572"/>
                <a:gd name="connsiteX8" fmla="*/ 62784 w 1010113"/>
                <a:gd name="connsiteY8" fmla="*/ 802561 h 859572"/>
                <a:gd name="connsiteX9" fmla="*/ 0 w 1010113"/>
                <a:gd name="connsiteY9" fmla="*/ 859571 h 859572"/>
                <a:gd name="connsiteX10" fmla="*/ 35641 w 1010113"/>
                <a:gd name="connsiteY10" fmla="*/ 737174 h 859572"/>
                <a:gd name="connsiteX11" fmla="*/ 505056 w 1010113"/>
                <a:gd name="connsiteY11" fmla="*/ 0 h 85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10113" h="859572">
                  <a:moveTo>
                    <a:pt x="505056" y="0"/>
                  </a:moveTo>
                  <a:lnTo>
                    <a:pt x="505056" y="599272"/>
                  </a:lnTo>
                  <a:lnTo>
                    <a:pt x="505057" y="599272"/>
                  </a:lnTo>
                  <a:lnTo>
                    <a:pt x="505057" y="0"/>
                  </a:lnTo>
                  <a:cubicBezTo>
                    <a:pt x="734545" y="289192"/>
                    <a:pt x="893484" y="522578"/>
                    <a:pt x="974472" y="737174"/>
                  </a:cubicBezTo>
                  <a:lnTo>
                    <a:pt x="1010113" y="859572"/>
                  </a:lnTo>
                  <a:lnTo>
                    <a:pt x="947328" y="802561"/>
                  </a:lnTo>
                  <a:cubicBezTo>
                    <a:pt x="821079" y="708694"/>
                    <a:pt x="668883" y="653883"/>
                    <a:pt x="505056" y="653883"/>
                  </a:cubicBezTo>
                  <a:cubicBezTo>
                    <a:pt x="341229" y="653883"/>
                    <a:pt x="189033" y="708694"/>
                    <a:pt x="62784" y="802561"/>
                  </a:cubicBezTo>
                  <a:lnTo>
                    <a:pt x="0" y="859571"/>
                  </a:lnTo>
                  <a:lnTo>
                    <a:pt x="35641" y="737174"/>
                  </a:lnTo>
                  <a:cubicBezTo>
                    <a:pt x="116629" y="522578"/>
                    <a:pt x="275568" y="289192"/>
                    <a:pt x="505056" y="0"/>
                  </a:cubicBezTo>
                  <a:close/>
                </a:path>
              </a:pathLst>
            </a:custGeom>
            <a:solidFill>
              <a:srgbClr val="02A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64F62BD-39D9-4EEF-AAE0-E33A88C5F798}"/>
                </a:ext>
              </a:extLst>
            </p:cNvPr>
            <p:cNvSpPr/>
            <p:nvPr/>
          </p:nvSpPr>
          <p:spPr>
            <a:xfrm>
              <a:off x="3466539" y="322280"/>
              <a:ext cx="553957" cy="382023"/>
            </a:xfrm>
            <a:custGeom>
              <a:avLst/>
              <a:gdLst>
                <a:gd name="connsiteX0" fmla="*/ 280301 w 553957"/>
                <a:gd name="connsiteY0" fmla="*/ 0 h 382023"/>
                <a:gd name="connsiteX1" fmla="*/ 439074 w 553957"/>
                <a:gd name="connsiteY1" fmla="*/ 207009 h 382023"/>
                <a:gd name="connsiteX2" fmla="*/ 553957 w 553957"/>
                <a:gd name="connsiteY2" fmla="*/ 372455 h 382023"/>
                <a:gd name="connsiteX3" fmla="*/ 443305 w 553957"/>
                <a:gd name="connsiteY3" fmla="*/ 343228 h 382023"/>
                <a:gd name="connsiteX4" fmla="*/ 293515 w 553957"/>
                <a:gd name="connsiteY4" fmla="*/ 330380 h 382023"/>
                <a:gd name="connsiteX5" fmla="*/ 280301 w 553957"/>
                <a:gd name="connsiteY5" fmla="*/ 331513 h 382023"/>
                <a:gd name="connsiteX6" fmla="*/ 280300 w 553957"/>
                <a:gd name="connsiteY6" fmla="*/ 0 h 382023"/>
                <a:gd name="connsiteX7" fmla="*/ 280300 w 553957"/>
                <a:gd name="connsiteY7" fmla="*/ 331514 h 382023"/>
                <a:gd name="connsiteX8" fmla="*/ 143726 w 553957"/>
                <a:gd name="connsiteY8" fmla="*/ 343228 h 382023"/>
                <a:gd name="connsiteX9" fmla="*/ 4211 w 553957"/>
                <a:gd name="connsiteY9" fmla="*/ 380078 h 382023"/>
                <a:gd name="connsiteX10" fmla="*/ 0 w 553957"/>
                <a:gd name="connsiteY10" fmla="*/ 382023 h 382023"/>
                <a:gd name="connsiteX11" fmla="*/ 121528 w 553957"/>
                <a:gd name="connsiteY11" fmla="*/ 207009 h 382023"/>
                <a:gd name="connsiteX12" fmla="*/ 280300 w 553957"/>
                <a:gd name="connsiteY12" fmla="*/ 0 h 382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3957" h="382023">
                  <a:moveTo>
                    <a:pt x="280301" y="0"/>
                  </a:moveTo>
                  <a:cubicBezTo>
                    <a:pt x="337673" y="72298"/>
                    <a:pt x="390636" y="141108"/>
                    <a:pt x="439074" y="207009"/>
                  </a:cubicBezTo>
                  <a:lnTo>
                    <a:pt x="553957" y="372455"/>
                  </a:lnTo>
                  <a:lnTo>
                    <a:pt x="443305" y="343228"/>
                  </a:lnTo>
                  <a:cubicBezTo>
                    <a:pt x="394921" y="334804"/>
                    <a:pt x="344825" y="330380"/>
                    <a:pt x="293515" y="330380"/>
                  </a:cubicBezTo>
                  <a:lnTo>
                    <a:pt x="280301" y="331513"/>
                  </a:lnTo>
                  <a:close/>
                  <a:moveTo>
                    <a:pt x="280300" y="0"/>
                  </a:moveTo>
                  <a:lnTo>
                    <a:pt x="280300" y="331514"/>
                  </a:lnTo>
                  <a:lnTo>
                    <a:pt x="143726" y="343228"/>
                  </a:lnTo>
                  <a:cubicBezTo>
                    <a:pt x="95342" y="351653"/>
                    <a:pt x="48672" y="364077"/>
                    <a:pt x="4211" y="380078"/>
                  </a:cubicBezTo>
                  <a:lnTo>
                    <a:pt x="0" y="382023"/>
                  </a:lnTo>
                  <a:lnTo>
                    <a:pt x="121528" y="207009"/>
                  </a:lnTo>
                  <a:cubicBezTo>
                    <a:pt x="169965" y="141108"/>
                    <a:pt x="222928" y="72298"/>
                    <a:pt x="280300" y="0"/>
                  </a:cubicBezTo>
                  <a:close/>
                </a:path>
              </a:pathLst>
            </a:custGeom>
            <a:solidFill>
              <a:srgbClr val="08B5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034E60C-603E-47DB-90C5-3D8E01E24AB3}"/>
              </a:ext>
            </a:extLst>
          </p:cNvPr>
          <p:cNvGrpSpPr/>
          <p:nvPr/>
        </p:nvGrpSpPr>
        <p:grpSpPr>
          <a:xfrm rot="7597554">
            <a:off x="7063436" y="3934258"/>
            <a:ext cx="550715" cy="902002"/>
            <a:chOff x="3212000" y="311291"/>
            <a:chExt cx="1063039" cy="1741123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1A00CABB-3C60-4210-A55E-90CDBD4638B7}"/>
                </a:ext>
              </a:extLst>
            </p:cNvPr>
            <p:cNvSpPr/>
            <p:nvPr/>
          </p:nvSpPr>
          <p:spPr>
            <a:xfrm>
              <a:off x="3212000" y="311291"/>
              <a:ext cx="1063039" cy="1741123"/>
            </a:xfrm>
            <a:custGeom>
              <a:avLst/>
              <a:gdLst>
                <a:gd name="connsiteX0" fmla="*/ 745739 w 1491479"/>
                <a:gd name="connsiteY0" fmla="*/ 0 h 2442853"/>
                <a:gd name="connsiteX1" fmla="*/ 745739 w 1491479"/>
                <a:gd name="connsiteY1" fmla="*/ 840798 h 2442853"/>
                <a:gd name="connsiteX2" fmla="*/ 745740 w 1491479"/>
                <a:gd name="connsiteY2" fmla="*/ 840798 h 2442853"/>
                <a:gd name="connsiteX3" fmla="*/ 745740 w 1491479"/>
                <a:gd name="connsiteY3" fmla="*/ 0 h 2442853"/>
                <a:gd name="connsiteX4" fmla="*/ 1406734 w 1491479"/>
                <a:gd name="connsiteY4" fmla="*/ 1910393 h 2442853"/>
                <a:gd name="connsiteX5" fmla="*/ 1388550 w 1491479"/>
                <a:gd name="connsiteY5" fmla="*/ 1952423 h 2442853"/>
                <a:gd name="connsiteX6" fmla="*/ 1388243 w 1491479"/>
                <a:gd name="connsiteY6" fmla="*/ 1953558 h 2442853"/>
                <a:gd name="connsiteX7" fmla="*/ 1386129 w 1491479"/>
                <a:gd name="connsiteY7" fmla="*/ 1958020 h 2442853"/>
                <a:gd name="connsiteX8" fmla="*/ 1354123 w 1491479"/>
                <a:gd name="connsiteY8" fmla="*/ 2032000 h 2442853"/>
                <a:gd name="connsiteX9" fmla="*/ 1351081 w 1491479"/>
                <a:gd name="connsiteY9" fmla="*/ 2032000 h 2442853"/>
                <a:gd name="connsiteX10" fmla="*/ 1323773 w 1491479"/>
                <a:gd name="connsiteY10" fmla="*/ 2089642 h 2442853"/>
                <a:gd name="connsiteX11" fmla="*/ 743946 w 1491479"/>
                <a:gd name="connsiteY11" fmla="*/ 2442853 h 2442853"/>
                <a:gd name="connsiteX12" fmla="*/ 99649 w 1491479"/>
                <a:gd name="connsiteY12" fmla="*/ 1953558 h 2442853"/>
                <a:gd name="connsiteX13" fmla="*/ 93331 w 1491479"/>
                <a:gd name="connsiteY13" fmla="*/ 1930239 h 2442853"/>
                <a:gd name="connsiteX14" fmla="*/ 84745 w 1491479"/>
                <a:gd name="connsiteY14" fmla="*/ 1910393 h 2442853"/>
                <a:gd name="connsiteX15" fmla="*/ 745739 w 1491479"/>
                <a:gd name="connsiteY15" fmla="*/ 0 h 2442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91479" h="2442853">
                  <a:moveTo>
                    <a:pt x="745739" y="0"/>
                  </a:moveTo>
                  <a:lnTo>
                    <a:pt x="745739" y="840798"/>
                  </a:lnTo>
                  <a:lnTo>
                    <a:pt x="745740" y="840798"/>
                  </a:lnTo>
                  <a:lnTo>
                    <a:pt x="745740" y="0"/>
                  </a:lnTo>
                  <a:cubicBezTo>
                    <a:pt x="1389698" y="811492"/>
                    <a:pt x="1637730" y="1309790"/>
                    <a:pt x="1406734" y="1910393"/>
                  </a:cubicBezTo>
                  <a:lnTo>
                    <a:pt x="1388550" y="1952423"/>
                  </a:lnTo>
                  <a:lnTo>
                    <a:pt x="1388243" y="1953558"/>
                  </a:lnTo>
                  <a:lnTo>
                    <a:pt x="1386129" y="1958020"/>
                  </a:lnTo>
                  <a:lnTo>
                    <a:pt x="1354123" y="2032000"/>
                  </a:lnTo>
                  <a:lnTo>
                    <a:pt x="1351081" y="2032000"/>
                  </a:lnTo>
                  <a:lnTo>
                    <a:pt x="1323773" y="2089642"/>
                  </a:lnTo>
                  <a:cubicBezTo>
                    <a:pt x="1198113" y="2302744"/>
                    <a:pt x="985311" y="2442853"/>
                    <a:pt x="743946" y="2442853"/>
                  </a:cubicBezTo>
                  <a:cubicBezTo>
                    <a:pt x="454309" y="2442853"/>
                    <a:pt x="205801" y="2241096"/>
                    <a:pt x="99649" y="1953558"/>
                  </a:cubicBezTo>
                  <a:lnTo>
                    <a:pt x="93331" y="1930239"/>
                  </a:lnTo>
                  <a:lnTo>
                    <a:pt x="84745" y="1910393"/>
                  </a:lnTo>
                  <a:cubicBezTo>
                    <a:pt x="-146251" y="1309790"/>
                    <a:pt x="101781" y="811492"/>
                    <a:pt x="745739" y="0"/>
                  </a:cubicBezTo>
                  <a:close/>
                </a:path>
              </a:pathLst>
            </a:custGeom>
            <a:solidFill>
              <a:srgbClr val="0091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484EA7DF-D242-4449-B8FD-9A1010EDCD82}"/>
                </a:ext>
              </a:extLst>
            </p:cNvPr>
            <p:cNvSpPr/>
            <p:nvPr/>
          </p:nvSpPr>
          <p:spPr>
            <a:xfrm>
              <a:off x="3232242" y="322280"/>
              <a:ext cx="1010113" cy="859572"/>
            </a:xfrm>
            <a:custGeom>
              <a:avLst/>
              <a:gdLst>
                <a:gd name="connsiteX0" fmla="*/ 505056 w 1010113"/>
                <a:gd name="connsiteY0" fmla="*/ 0 h 859572"/>
                <a:gd name="connsiteX1" fmla="*/ 505056 w 1010113"/>
                <a:gd name="connsiteY1" fmla="*/ 599272 h 859572"/>
                <a:gd name="connsiteX2" fmla="*/ 505057 w 1010113"/>
                <a:gd name="connsiteY2" fmla="*/ 599272 h 859572"/>
                <a:gd name="connsiteX3" fmla="*/ 505057 w 1010113"/>
                <a:gd name="connsiteY3" fmla="*/ 0 h 859572"/>
                <a:gd name="connsiteX4" fmla="*/ 974472 w 1010113"/>
                <a:gd name="connsiteY4" fmla="*/ 737174 h 859572"/>
                <a:gd name="connsiteX5" fmla="*/ 1010113 w 1010113"/>
                <a:gd name="connsiteY5" fmla="*/ 859572 h 859572"/>
                <a:gd name="connsiteX6" fmla="*/ 947328 w 1010113"/>
                <a:gd name="connsiteY6" fmla="*/ 802561 h 859572"/>
                <a:gd name="connsiteX7" fmla="*/ 505056 w 1010113"/>
                <a:gd name="connsiteY7" fmla="*/ 653883 h 859572"/>
                <a:gd name="connsiteX8" fmla="*/ 62784 w 1010113"/>
                <a:gd name="connsiteY8" fmla="*/ 802561 h 859572"/>
                <a:gd name="connsiteX9" fmla="*/ 0 w 1010113"/>
                <a:gd name="connsiteY9" fmla="*/ 859571 h 859572"/>
                <a:gd name="connsiteX10" fmla="*/ 35641 w 1010113"/>
                <a:gd name="connsiteY10" fmla="*/ 737174 h 859572"/>
                <a:gd name="connsiteX11" fmla="*/ 505056 w 1010113"/>
                <a:gd name="connsiteY11" fmla="*/ 0 h 85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10113" h="859572">
                  <a:moveTo>
                    <a:pt x="505056" y="0"/>
                  </a:moveTo>
                  <a:lnTo>
                    <a:pt x="505056" y="599272"/>
                  </a:lnTo>
                  <a:lnTo>
                    <a:pt x="505057" y="599272"/>
                  </a:lnTo>
                  <a:lnTo>
                    <a:pt x="505057" y="0"/>
                  </a:lnTo>
                  <a:cubicBezTo>
                    <a:pt x="734545" y="289192"/>
                    <a:pt x="893484" y="522578"/>
                    <a:pt x="974472" y="737174"/>
                  </a:cubicBezTo>
                  <a:lnTo>
                    <a:pt x="1010113" y="859572"/>
                  </a:lnTo>
                  <a:lnTo>
                    <a:pt x="947328" y="802561"/>
                  </a:lnTo>
                  <a:cubicBezTo>
                    <a:pt x="821079" y="708694"/>
                    <a:pt x="668883" y="653883"/>
                    <a:pt x="505056" y="653883"/>
                  </a:cubicBezTo>
                  <a:cubicBezTo>
                    <a:pt x="341229" y="653883"/>
                    <a:pt x="189033" y="708694"/>
                    <a:pt x="62784" y="802561"/>
                  </a:cubicBezTo>
                  <a:lnTo>
                    <a:pt x="0" y="859571"/>
                  </a:lnTo>
                  <a:lnTo>
                    <a:pt x="35641" y="737174"/>
                  </a:lnTo>
                  <a:cubicBezTo>
                    <a:pt x="116629" y="522578"/>
                    <a:pt x="275568" y="289192"/>
                    <a:pt x="505056" y="0"/>
                  </a:cubicBezTo>
                  <a:close/>
                </a:path>
              </a:pathLst>
            </a:custGeom>
            <a:solidFill>
              <a:srgbClr val="02A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3B85012-DC06-4B79-9F26-BCA29F842685}"/>
                </a:ext>
              </a:extLst>
            </p:cNvPr>
            <p:cNvSpPr/>
            <p:nvPr/>
          </p:nvSpPr>
          <p:spPr>
            <a:xfrm>
              <a:off x="3466539" y="322280"/>
              <a:ext cx="553957" cy="382023"/>
            </a:xfrm>
            <a:custGeom>
              <a:avLst/>
              <a:gdLst>
                <a:gd name="connsiteX0" fmla="*/ 280301 w 553957"/>
                <a:gd name="connsiteY0" fmla="*/ 0 h 382023"/>
                <a:gd name="connsiteX1" fmla="*/ 439074 w 553957"/>
                <a:gd name="connsiteY1" fmla="*/ 207009 h 382023"/>
                <a:gd name="connsiteX2" fmla="*/ 553957 w 553957"/>
                <a:gd name="connsiteY2" fmla="*/ 372455 h 382023"/>
                <a:gd name="connsiteX3" fmla="*/ 443305 w 553957"/>
                <a:gd name="connsiteY3" fmla="*/ 343228 h 382023"/>
                <a:gd name="connsiteX4" fmla="*/ 293515 w 553957"/>
                <a:gd name="connsiteY4" fmla="*/ 330380 h 382023"/>
                <a:gd name="connsiteX5" fmla="*/ 280301 w 553957"/>
                <a:gd name="connsiteY5" fmla="*/ 331513 h 382023"/>
                <a:gd name="connsiteX6" fmla="*/ 280300 w 553957"/>
                <a:gd name="connsiteY6" fmla="*/ 0 h 382023"/>
                <a:gd name="connsiteX7" fmla="*/ 280300 w 553957"/>
                <a:gd name="connsiteY7" fmla="*/ 331514 h 382023"/>
                <a:gd name="connsiteX8" fmla="*/ 143726 w 553957"/>
                <a:gd name="connsiteY8" fmla="*/ 343228 h 382023"/>
                <a:gd name="connsiteX9" fmla="*/ 4211 w 553957"/>
                <a:gd name="connsiteY9" fmla="*/ 380078 h 382023"/>
                <a:gd name="connsiteX10" fmla="*/ 0 w 553957"/>
                <a:gd name="connsiteY10" fmla="*/ 382023 h 382023"/>
                <a:gd name="connsiteX11" fmla="*/ 121528 w 553957"/>
                <a:gd name="connsiteY11" fmla="*/ 207009 h 382023"/>
                <a:gd name="connsiteX12" fmla="*/ 280300 w 553957"/>
                <a:gd name="connsiteY12" fmla="*/ 0 h 382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3957" h="382023">
                  <a:moveTo>
                    <a:pt x="280301" y="0"/>
                  </a:moveTo>
                  <a:cubicBezTo>
                    <a:pt x="337673" y="72298"/>
                    <a:pt x="390636" y="141108"/>
                    <a:pt x="439074" y="207009"/>
                  </a:cubicBezTo>
                  <a:lnTo>
                    <a:pt x="553957" y="372455"/>
                  </a:lnTo>
                  <a:lnTo>
                    <a:pt x="443305" y="343228"/>
                  </a:lnTo>
                  <a:cubicBezTo>
                    <a:pt x="394921" y="334804"/>
                    <a:pt x="344825" y="330380"/>
                    <a:pt x="293515" y="330380"/>
                  </a:cubicBezTo>
                  <a:lnTo>
                    <a:pt x="280301" y="331513"/>
                  </a:lnTo>
                  <a:close/>
                  <a:moveTo>
                    <a:pt x="280300" y="0"/>
                  </a:moveTo>
                  <a:lnTo>
                    <a:pt x="280300" y="331514"/>
                  </a:lnTo>
                  <a:lnTo>
                    <a:pt x="143726" y="343228"/>
                  </a:lnTo>
                  <a:cubicBezTo>
                    <a:pt x="95342" y="351653"/>
                    <a:pt x="48672" y="364077"/>
                    <a:pt x="4211" y="380078"/>
                  </a:cubicBezTo>
                  <a:lnTo>
                    <a:pt x="0" y="382023"/>
                  </a:lnTo>
                  <a:lnTo>
                    <a:pt x="121528" y="207009"/>
                  </a:lnTo>
                  <a:cubicBezTo>
                    <a:pt x="169965" y="141108"/>
                    <a:pt x="222928" y="72298"/>
                    <a:pt x="280300" y="0"/>
                  </a:cubicBezTo>
                  <a:close/>
                </a:path>
              </a:pathLst>
            </a:custGeom>
            <a:solidFill>
              <a:srgbClr val="08B5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CC2464B-70EF-49F0-925D-F92DE3676427}"/>
              </a:ext>
            </a:extLst>
          </p:cNvPr>
          <p:cNvGrpSpPr/>
          <p:nvPr/>
        </p:nvGrpSpPr>
        <p:grpSpPr>
          <a:xfrm rot="19612248">
            <a:off x="6698953" y="2444168"/>
            <a:ext cx="550715" cy="902002"/>
            <a:chOff x="3212000" y="311291"/>
            <a:chExt cx="1063039" cy="1741123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37C3D07D-89A1-48B2-831C-4B6EA87879A8}"/>
                </a:ext>
              </a:extLst>
            </p:cNvPr>
            <p:cNvSpPr/>
            <p:nvPr/>
          </p:nvSpPr>
          <p:spPr>
            <a:xfrm>
              <a:off x="3212000" y="311291"/>
              <a:ext cx="1063039" cy="1741123"/>
            </a:xfrm>
            <a:custGeom>
              <a:avLst/>
              <a:gdLst>
                <a:gd name="connsiteX0" fmla="*/ 745739 w 1491479"/>
                <a:gd name="connsiteY0" fmla="*/ 0 h 2442853"/>
                <a:gd name="connsiteX1" fmla="*/ 745739 w 1491479"/>
                <a:gd name="connsiteY1" fmla="*/ 840798 h 2442853"/>
                <a:gd name="connsiteX2" fmla="*/ 745740 w 1491479"/>
                <a:gd name="connsiteY2" fmla="*/ 840798 h 2442853"/>
                <a:gd name="connsiteX3" fmla="*/ 745740 w 1491479"/>
                <a:gd name="connsiteY3" fmla="*/ 0 h 2442853"/>
                <a:gd name="connsiteX4" fmla="*/ 1406734 w 1491479"/>
                <a:gd name="connsiteY4" fmla="*/ 1910393 h 2442853"/>
                <a:gd name="connsiteX5" fmla="*/ 1388550 w 1491479"/>
                <a:gd name="connsiteY5" fmla="*/ 1952423 h 2442853"/>
                <a:gd name="connsiteX6" fmla="*/ 1388243 w 1491479"/>
                <a:gd name="connsiteY6" fmla="*/ 1953558 h 2442853"/>
                <a:gd name="connsiteX7" fmla="*/ 1386129 w 1491479"/>
                <a:gd name="connsiteY7" fmla="*/ 1958020 h 2442853"/>
                <a:gd name="connsiteX8" fmla="*/ 1354123 w 1491479"/>
                <a:gd name="connsiteY8" fmla="*/ 2032000 h 2442853"/>
                <a:gd name="connsiteX9" fmla="*/ 1351081 w 1491479"/>
                <a:gd name="connsiteY9" fmla="*/ 2032000 h 2442853"/>
                <a:gd name="connsiteX10" fmla="*/ 1323773 w 1491479"/>
                <a:gd name="connsiteY10" fmla="*/ 2089642 h 2442853"/>
                <a:gd name="connsiteX11" fmla="*/ 743946 w 1491479"/>
                <a:gd name="connsiteY11" fmla="*/ 2442853 h 2442853"/>
                <a:gd name="connsiteX12" fmla="*/ 99649 w 1491479"/>
                <a:gd name="connsiteY12" fmla="*/ 1953558 h 2442853"/>
                <a:gd name="connsiteX13" fmla="*/ 93331 w 1491479"/>
                <a:gd name="connsiteY13" fmla="*/ 1930239 h 2442853"/>
                <a:gd name="connsiteX14" fmla="*/ 84745 w 1491479"/>
                <a:gd name="connsiteY14" fmla="*/ 1910393 h 2442853"/>
                <a:gd name="connsiteX15" fmla="*/ 745739 w 1491479"/>
                <a:gd name="connsiteY15" fmla="*/ 0 h 2442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91479" h="2442853">
                  <a:moveTo>
                    <a:pt x="745739" y="0"/>
                  </a:moveTo>
                  <a:lnTo>
                    <a:pt x="745739" y="840798"/>
                  </a:lnTo>
                  <a:lnTo>
                    <a:pt x="745740" y="840798"/>
                  </a:lnTo>
                  <a:lnTo>
                    <a:pt x="745740" y="0"/>
                  </a:lnTo>
                  <a:cubicBezTo>
                    <a:pt x="1389698" y="811492"/>
                    <a:pt x="1637730" y="1309790"/>
                    <a:pt x="1406734" y="1910393"/>
                  </a:cubicBezTo>
                  <a:lnTo>
                    <a:pt x="1388550" y="1952423"/>
                  </a:lnTo>
                  <a:lnTo>
                    <a:pt x="1388243" y="1953558"/>
                  </a:lnTo>
                  <a:lnTo>
                    <a:pt x="1386129" y="1958020"/>
                  </a:lnTo>
                  <a:lnTo>
                    <a:pt x="1354123" y="2032000"/>
                  </a:lnTo>
                  <a:lnTo>
                    <a:pt x="1351081" y="2032000"/>
                  </a:lnTo>
                  <a:lnTo>
                    <a:pt x="1323773" y="2089642"/>
                  </a:lnTo>
                  <a:cubicBezTo>
                    <a:pt x="1198113" y="2302744"/>
                    <a:pt x="985311" y="2442853"/>
                    <a:pt x="743946" y="2442853"/>
                  </a:cubicBezTo>
                  <a:cubicBezTo>
                    <a:pt x="454309" y="2442853"/>
                    <a:pt x="205801" y="2241096"/>
                    <a:pt x="99649" y="1953558"/>
                  </a:cubicBezTo>
                  <a:lnTo>
                    <a:pt x="93331" y="1930239"/>
                  </a:lnTo>
                  <a:lnTo>
                    <a:pt x="84745" y="1910393"/>
                  </a:lnTo>
                  <a:cubicBezTo>
                    <a:pt x="-146251" y="1309790"/>
                    <a:pt x="101781" y="811492"/>
                    <a:pt x="745739" y="0"/>
                  </a:cubicBezTo>
                  <a:close/>
                </a:path>
              </a:pathLst>
            </a:custGeom>
            <a:solidFill>
              <a:srgbClr val="0091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92F87B27-37CF-4750-90C3-69DAC13A7AF1}"/>
                </a:ext>
              </a:extLst>
            </p:cNvPr>
            <p:cNvSpPr/>
            <p:nvPr/>
          </p:nvSpPr>
          <p:spPr>
            <a:xfrm>
              <a:off x="3232242" y="322280"/>
              <a:ext cx="1010113" cy="859572"/>
            </a:xfrm>
            <a:custGeom>
              <a:avLst/>
              <a:gdLst>
                <a:gd name="connsiteX0" fmla="*/ 505056 w 1010113"/>
                <a:gd name="connsiteY0" fmla="*/ 0 h 859572"/>
                <a:gd name="connsiteX1" fmla="*/ 505056 w 1010113"/>
                <a:gd name="connsiteY1" fmla="*/ 599272 h 859572"/>
                <a:gd name="connsiteX2" fmla="*/ 505057 w 1010113"/>
                <a:gd name="connsiteY2" fmla="*/ 599272 h 859572"/>
                <a:gd name="connsiteX3" fmla="*/ 505057 w 1010113"/>
                <a:gd name="connsiteY3" fmla="*/ 0 h 859572"/>
                <a:gd name="connsiteX4" fmla="*/ 974472 w 1010113"/>
                <a:gd name="connsiteY4" fmla="*/ 737174 h 859572"/>
                <a:gd name="connsiteX5" fmla="*/ 1010113 w 1010113"/>
                <a:gd name="connsiteY5" fmla="*/ 859572 h 859572"/>
                <a:gd name="connsiteX6" fmla="*/ 947328 w 1010113"/>
                <a:gd name="connsiteY6" fmla="*/ 802561 h 859572"/>
                <a:gd name="connsiteX7" fmla="*/ 505056 w 1010113"/>
                <a:gd name="connsiteY7" fmla="*/ 653883 h 859572"/>
                <a:gd name="connsiteX8" fmla="*/ 62784 w 1010113"/>
                <a:gd name="connsiteY8" fmla="*/ 802561 h 859572"/>
                <a:gd name="connsiteX9" fmla="*/ 0 w 1010113"/>
                <a:gd name="connsiteY9" fmla="*/ 859571 h 859572"/>
                <a:gd name="connsiteX10" fmla="*/ 35641 w 1010113"/>
                <a:gd name="connsiteY10" fmla="*/ 737174 h 859572"/>
                <a:gd name="connsiteX11" fmla="*/ 505056 w 1010113"/>
                <a:gd name="connsiteY11" fmla="*/ 0 h 85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10113" h="859572">
                  <a:moveTo>
                    <a:pt x="505056" y="0"/>
                  </a:moveTo>
                  <a:lnTo>
                    <a:pt x="505056" y="599272"/>
                  </a:lnTo>
                  <a:lnTo>
                    <a:pt x="505057" y="599272"/>
                  </a:lnTo>
                  <a:lnTo>
                    <a:pt x="505057" y="0"/>
                  </a:lnTo>
                  <a:cubicBezTo>
                    <a:pt x="734545" y="289192"/>
                    <a:pt x="893484" y="522578"/>
                    <a:pt x="974472" y="737174"/>
                  </a:cubicBezTo>
                  <a:lnTo>
                    <a:pt x="1010113" y="859572"/>
                  </a:lnTo>
                  <a:lnTo>
                    <a:pt x="947328" y="802561"/>
                  </a:lnTo>
                  <a:cubicBezTo>
                    <a:pt x="821079" y="708694"/>
                    <a:pt x="668883" y="653883"/>
                    <a:pt x="505056" y="653883"/>
                  </a:cubicBezTo>
                  <a:cubicBezTo>
                    <a:pt x="341229" y="653883"/>
                    <a:pt x="189033" y="708694"/>
                    <a:pt x="62784" y="802561"/>
                  </a:cubicBezTo>
                  <a:lnTo>
                    <a:pt x="0" y="859571"/>
                  </a:lnTo>
                  <a:lnTo>
                    <a:pt x="35641" y="737174"/>
                  </a:lnTo>
                  <a:cubicBezTo>
                    <a:pt x="116629" y="522578"/>
                    <a:pt x="275568" y="289192"/>
                    <a:pt x="505056" y="0"/>
                  </a:cubicBezTo>
                  <a:close/>
                </a:path>
              </a:pathLst>
            </a:custGeom>
            <a:solidFill>
              <a:srgbClr val="02A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1B841E4B-D9C2-43BA-AC32-036C3C7B1BFA}"/>
                </a:ext>
              </a:extLst>
            </p:cNvPr>
            <p:cNvSpPr/>
            <p:nvPr/>
          </p:nvSpPr>
          <p:spPr>
            <a:xfrm>
              <a:off x="3466539" y="322280"/>
              <a:ext cx="553957" cy="382023"/>
            </a:xfrm>
            <a:custGeom>
              <a:avLst/>
              <a:gdLst>
                <a:gd name="connsiteX0" fmla="*/ 280301 w 553957"/>
                <a:gd name="connsiteY0" fmla="*/ 0 h 382023"/>
                <a:gd name="connsiteX1" fmla="*/ 439074 w 553957"/>
                <a:gd name="connsiteY1" fmla="*/ 207009 h 382023"/>
                <a:gd name="connsiteX2" fmla="*/ 553957 w 553957"/>
                <a:gd name="connsiteY2" fmla="*/ 372455 h 382023"/>
                <a:gd name="connsiteX3" fmla="*/ 443305 w 553957"/>
                <a:gd name="connsiteY3" fmla="*/ 343228 h 382023"/>
                <a:gd name="connsiteX4" fmla="*/ 293515 w 553957"/>
                <a:gd name="connsiteY4" fmla="*/ 330380 h 382023"/>
                <a:gd name="connsiteX5" fmla="*/ 280301 w 553957"/>
                <a:gd name="connsiteY5" fmla="*/ 331513 h 382023"/>
                <a:gd name="connsiteX6" fmla="*/ 280300 w 553957"/>
                <a:gd name="connsiteY6" fmla="*/ 0 h 382023"/>
                <a:gd name="connsiteX7" fmla="*/ 280300 w 553957"/>
                <a:gd name="connsiteY7" fmla="*/ 331514 h 382023"/>
                <a:gd name="connsiteX8" fmla="*/ 143726 w 553957"/>
                <a:gd name="connsiteY8" fmla="*/ 343228 h 382023"/>
                <a:gd name="connsiteX9" fmla="*/ 4211 w 553957"/>
                <a:gd name="connsiteY9" fmla="*/ 380078 h 382023"/>
                <a:gd name="connsiteX10" fmla="*/ 0 w 553957"/>
                <a:gd name="connsiteY10" fmla="*/ 382023 h 382023"/>
                <a:gd name="connsiteX11" fmla="*/ 121528 w 553957"/>
                <a:gd name="connsiteY11" fmla="*/ 207009 h 382023"/>
                <a:gd name="connsiteX12" fmla="*/ 280300 w 553957"/>
                <a:gd name="connsiteY12" fmla="*/ 0 h 382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3957" h="382023">
                  <a:moveTo>
                    <a:pt x="280301" y="0"/>
                  </a:moveTo>
                  <a:cubicBezTo>
                    <a:pt x="337673" y="72298"/>
                    <a:pt x="390636" y="141108"/>
                    <a:pt x="439074" y="207009"/>
                  </a:cubicBezTo>
                  <a:lnTo>
                    <a:pt x="553957" y="372455"/>
                  </a:lnTo>
                  <a:lnTo>
                    <a:pt x="443305" y="343228"/>
                  </a:lnTo>
                  <a:cubicBezTo>
                    <a:pt x="394921" y="334804"/>
                    <a:pt x="344825" y="330380"/>
                    <a:pt x="293515" y="330380"/>
                  </a:cubicBezTo>
                  <a:lnTo>
                    <a:pt x="280301" y="331513"/>
                  </a:lnTo>
                  <a:close/>
                  <a:moveTo>
                    <a:pt x="280300" y="0"/>
                  </a:moveTo>
                  <a:lnTo>
                    <a:pt x="280300" y="331514"/>
                  </a:lnTo>
                  <a:lnTo>
                    <a:pt x="143726" y="343228"/>
                  </a:lnTo>
                  <a:cubicBezTo>
                    <a:pt x="95342" y="351653"/>
                    <a:pt x="48672" y="364077"/>
                    <a:pt x="4211" y="380078"/>
                  </a:cubicBezTo>
                  <a:lnTo>
                    <a:pt x="0" y="382023"/>
                  </a:lnTo>
                  <a:lnTo>
                    <a:pt x="121528" y="207009"/>
                  </a:lnTo>
                  <a:cubicBezTo>
                    <a:pt x="169965" y="141108"/>
                    <a:pt x="222928" y="72298"/>
                    <a:pt x="280300" y="0"/>
                  </a:cubicBezTo>
                  <a:close/>
                </a:path>
              </a:pathLst>
            </a:custGeom>
            <a:solidFill>
              <a:srgbClr val="08B5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E51541F-12B5-4E86-81CA-15895A99B34A}"/>
              </a:ext>
            </a:extLst>
          </p:cNvPr>
          <p:cNvGrpSpPr/>
          <p:nvPr/>
        </p:nvGrpSpPr>
        <p:grpSpPr>
          <a:xfrm rot="3248407">
            <a:off x="7214076" y="2497487"/>
            <a:ext cx="550715" cy="902002"/>
            <a:chOff x="3212000" y="311291"/>
            <a:chExt cx="1063039" cy="1741123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0351CE23-73C5-410B-9F95-7EE59B9A8320}"/>
                </a:ext>
              </a:extLst>
            </p:cNvPr>
            <p:cNvSpPr/>
            <p:nvPr/>
          </p:nvSpPr>
          <p:spPr>
            <a:xfrm>
              <a:off x="3212000" y="311291"/>
              <a:ext cx="1063039" cy="1741123"/>
            </a:xfrm>
            <a:custGeom>
              <a:avLst/>
              <a:gdLst>
                <a:gd name="connsiteX0" fmla="*/ 745739 w 1491479"/>
                <a:gd name="connsiteY0" fmla="*/ 0 h 2442853"/>
                <a:gd name="connsiteX1" fmla="*/ 745739 w 1491479"/>
                <a:gd name="connsiteY1" fmla="*/ 840798 h 2442853"/>
                <a:gd name="connsiteX2" fmla="*/ 745740 w 1491479"/>
                <a:gd name="connsiteY2" fmla="*/ 840798 h 2442853"/>
                <a:gd name="connsiteX3" fmla="*/ 745740 w 1491479"/>
                <a:gd name="connsiteY3" fmla="*/ 0 h 2442853"/>
                <a:gd name="connsiteX4" fmla="*/ 1406734 w 1491479"/>
                <a:gd name="connsiteY4" fmla="*/ 1910393 h 2442853"/>
                <a:gd name="connsiteX5" fmla="*/ 1388550 w 1491479"/>
                <a:gd name="connsiteY5" fmla="*/ 1952423 h 2442853"/>
                <a:gd name="connsiteX6" fmla="*/ 1388243 w 1491479"/>
                <a:gd name="connsiteY6" fmla="*/ 1953558 h 2442853"/>
                <a:gd name="connsiteX7" fmla="*/ 1386129 w 1491479"/>
                <a:gd name="connsiteY7" fmla="*/ 1958020 h 2442853"/>
                <a:gd name="connsiteX8" fmla="*/ 1354123 w 1491479"/>
                <a:gd name="connsiteY8" fmla="*/ 2032000 h 2442853"/>
                <a:gd name="connsiteX9" fmla="*/ 1351081 w 1491479"/>
                <a:gd name="connsiteY9" fmla="*/ 2032000 h 2442853"/>
                <a:gd name="connsiteX10" fmla="*/ 1323773 w 1491479"/>
                <a:gd name="connsiteY10" fmla="*/ 2089642 h 2442853"/>
                <a:gd name="connsiteX11" fmla="*/ 743946 w 1491479"/>
                <a:gd name="connsiteY11" fmla="*/ 2442853 h 2442853"/>
                <a:gd name="connsiteX12" fmla="*/ 99649 w 1491479"/>
                <a:gd name="connsiteY12" fmla="*/ 1953558 h 2442853"/>
                <a:gd name="connsiteX13" fmla="*/ 93331 w 1491479"/>
                <a:gd name="connsiteY13" fmla="*/ 1930239 h 2442853"/>
                <a:gd name="connsiteX14" fmla="*/ 84745 w 1491479"/>
                <a:gd name="connsiteY14" fmla="*/ 1910393 h 2442853"/>
                <a:gd name="connsiteX15" fmla="*/ 745739 w 1491479"/>
                <a:gd name="connsiteY15" fmla="*/ 0 h 2442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91479" h="2442853">
                  <a:moveTo>
                    <a:pt x="745739" y="0"/>
                  </a:moveTo>
                  <a:lnTo>
                    <a:pt x="745739" y="840798"/>
                  </a:lnTo>
                  <a:lnTo>
                    <a:pt x="745740" y="840798"/>
                  </a:lnTo>
                  <a:lnTo>
                    <a:pt x="745740" y="0"/>
                  </a:lnTo>
                  <a:cubicBezTo>
                    <a:pt x="1389698" y="811492"/>
                    <a:pt x="1637730" y="1309790"/>
                    <a:pt x="1406734" y="1910393"/>
                  </a:cubicBezTo>
                  <a:lnTo>
                    <a:pt x="1388550" y="1952423"/>
                  </a:lnTo>
                  <a:lnTo>
                    <a:pt x="1388243" y="1953558"/>
                  </a:lnTo>
                  <a:lnTo>
                    <a:pt x="1386129" y="1958020"/>
                  </a:lnTo>
                  <a:lnTo>
                    <a:pt x="1354123" y="2032000"/>
                  </a:lnTo>
                  <a:lnTo>
                    <a:pt x="1351081" y="2032000"/>
                  </a:lnTo>
                  <a:lnTo>
                    <a:pt x="1323773" y="2089642"/>
                  </a:lnTo>
                  <a:cubicBezTo>
                    <a:pt x="1198113" y="2302744"/>
                    <a:pt x="985311" y="2442853"/>
                    <a:pt x="743946" y="2442853"/>
                  </a:cubicBezTo>
                  <a:cubicBezTo>
                    <a:pt x="454309" y="2442853"/>
                    <a:pt x="205801" y="2241096"/>
                    <a:pt x="99649" y="1953558"/>
                  </a:cubicBezTo>
                  <a:lnTo>
                    <a:pt x="93331" y="1930239"/>
                  </a:lnTo>
                  <a:lnTo>
                    <a:pt x="84745" y="1910393"/>
                  </a:lnTo>
                  <a:cubicBezTo>
                    <a:pt x="-146251" y="1309790"/>
                    <a:pt x="101781" y="811492"/>
                    <a:pt x="745739" y="0"/>
                  </a:cubicBezTo>
                  <a:close/>
                </a:path>
              </a:pathLst>
            </a:custGeom>
            <a:solidFill>
              <a:srgbClr val="0091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F0B89F69-C6BA-40CC-8A81-8F10E28C8D02}"/>
                </a:ext>
              </a:extLst>
            </p:cNvPr>
            <p:cNvSpPr/>
            <p:nvPr/>
          </p:nvSpPr>
          <p:spPr>
            <a:xfrm>
              <a:off x="3232242" y="322280"/>
              <a:ext cx="1010113" cy="859572"/>
            </a:xfrm>
            <a:custGeom>
              <a:avLst/>
              <a:gdLst>
                <a:gd name="connsiteX0" fmla="*/ 505056 w 1010113"/>
                <a:gd name="connsiteY0" fmla="*/ 0 h 859572"/>
                <a:gd name="connsiteX1" fmla="*/ 505056 w 1010113"/>
                <a:gd name="connsiteY1" fmla="*/ 599272 h 859572"/>
                <a:gd name="connsiteX2" fmla="*/ 505057 w 1010113"/>
                <a:gd name="connsiteY2" fmla="*/ 599272 h 859572"/>
                <a:gd name="connsiteX3" fmla="*/ 505057 w 1010113"/>
                <a:gd name="connsiteY3" fmla="*/ 0 h 859572"/>
                <a:gd name="connsiteX4" fmla="*/ 974472 w 1010113"/>
                <a:gd name="connsiteY4" fmla="*/ 737174 h 859572"/>
                <a:gd name="connsiteX5" fmla="*/ 1010113 w 1010113"/>
                <a:gd name="connsiteY5" fmla="*/ 859572 h 859572"/>
                <a:gd name="connsiteX6" fmla="*/ 947328 w 1010113"/>
                <a:gd name="connsiteY6" fmla="*/ 802561 h 859572"/>
                <a:gd name="connsiteX7" fmla="*/ 505056 w 1010113"/>
                <a:gd name="connsiteY7" fmla="*/ 653883 h 859572"/>
                <a:gd name="connsiteX8" fmla="*/ 62784 w 1010113"/>
                <a:gd name="connsiteY8" fmla="*/ 802561 h 859572"/>
                <a:gd name="connsiteX9" fmla="*/ 0 w 1010113"/>
                <a:gd name="connsiteY9" fmla="*/ 859571 h 859572"/>
                <a:gd name="connsiteX10" fmla="*/ 35641 w 1010113"/>
                <a:gd name="connsiteY10" fmla="*/ 737174 h 859572"/>
                <a:gd name="connsiteX11" fmla="*/ 505056 w 1010113"/>
                <a:gd name="connsiteY11" fmla="*/ 0 h 85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10113" h="859572">
                  <a:moveTo>
                    <a:pt x="505056" y="0"/>
                  </a:moveTo>
                  <a:lnTo>
                    <a:pt x="505056" y="599272"/>
                  </a:lnTo>
                  <a:lnTo>
                    <a:pt x="505057" y="599272"/>
                  </a:lnTo>
                  <a:lnTo>
                    <a:pt x="505057" y="0"/>
                  </a:lnTo>
                  <a:cubicBezTo>
                    <a:pt x="734545" y="289192"/>
                    <a:pt x="893484" y="522578"/>
                    <a:pt x="974472" y="737174"/>
                  </a:cubicBezTo>
                  <a:lnTo>
                    <a:pt x="1010113" y="859572"/>
                  </a:lnTo>
                  <a:lnTo>
                    <a:pt x="947328" y="802561"/>
                  </a:lnTo>
                  <a:cubicBezTo>
                    <a:pt x="821079" y="708694"/>
                    <a:pt x="668883" y="653883"/>
                    <a:pt x="505056" y="653883"/>
                  </a:cubicBezTo>
                  <a:cubicBezTo>
                    <a:pt x="341229" y="653883"/>
                    <a:pt x="189033" y="708694"/>
                    <a:pt x="62784" y="802561"/>
                  </a:cubicBezTo>
                  <a:lnTo>
                    <a:pt x="0" y="859571"/>
                  </a:lnTo>
                  <a:lnTo>
                    <a:pt x="35641" y="737174"/>
                  </a:lnTo>
                  <a:cubicBezTo>
                    <a:pt x="116629" y="522578"/>
                    <a:pt x="275568" y="289192"/>
                    <a:pt x="505056" y="0"/>
                  </a:cubicBezTo>
                  <a:close/>
                </a:path>
              </a:pathLst>
            </a:custGeom>
            <a:solidFill>
              <a:srgbClr val="02A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383D8B63-F171-468A-9FB4-4E6250B950C4}"/>
                </a:ext>
              </a:extLst>
            </p:cNvPr>
            <p:cNvSpPr/>
            <p:nvPr/>
          </p:nvSpPr>
          <p:spPr>
            <a:xfrm>
              <a:off x="3466539" y="322280"/>
              <a:ext cx="553957" cy="382023"/>
            </a:xfrm>
            <a:custGeom>
              <a:avLst/>
              <a:gdLst>
                <a:gd name="connsiteX0" fmla="*/ 280301 w 553957"/>
                <a:gd name="connsiteY0" fmla="*/ 0 h 382023"/>
                <a:gd name="connsiteX1" fmla="*/ 439074 w 553957"/>
                <a:gd name="connsiteY1" fmla="*/ 207009 h 382023"/>
                <a:gd name="connsiteX2" fmla="*/ 553957 w 553957"/>
                <a:gd name="connsiteY2" fmla="*/ 372455 h 382023"/>
                <a:gd name="connsiteX3" fmla="*/ 443305 w 553957"/>
                <a:gd name="connsiteY3" fmla="*/ 343228 h 382023"/>
                <a:gd name="connsiteX4" fmla="*/ 293515 w 553957"/>
                <a:gd name="connsiteY4" fmla="*/ 330380 h 382023"/>
                <a:gd name="connsiteX5" fmla="*/ 280301 w 553957"/>
                <a:gd name="connsiteY5" fmla="*/ 331513 h 382023"/>
                <a:gd name="connsiteX6" fmla="*/ 280300 w 553957"/>
                <a:gd name="connsiteY6" fmla="*/ 0 h 382023"/>
                <a:gd name="connsiteX7" fmla="*/ 280300 w 553957"/>
                <a:gd name="connsiteY7" fmla="*/ 331514 h 382023"/>
                <a:gd name="connsiteX8" fmla="*/ 143726 w 553957"/>
                <a:gd name="connsiteY8" fmla="*/ 343228 h 382023"/>
                <a:gd name="connsiteX9" fmla="*/ 4211 w 553957"/>
                <a:gd name="connsiteY9" fmla="*/ 380078 h 382023"/>
                <a:gd name="connsiteX10" fmla="*/ 0 w 553957"/>
                <a:gd name="connsiteY10" fmla="*/ 382023 h 382023"/>
                <a:gd name="connsiteX11" fmla="*/ 121528 w 553957"/>
                <a:gd name="connsiteY11" fmla="*/ 207009 h 382023"/>
                <a:gd name="connsiteX12" fmla="*/ 280300 w 553957"/>
                <a:gd name="connsiteY12" fmla="*/ 0 h 382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3957" h="382023">
                  <a:moveTo>
                    <a:pt x="280301" y="0"/>
                  </a:moveTo>
                  <a:cubicBezTo>
                    <a:pt x="337673" y="72298"/>
                    <a:pt x="390636" y="141108"/>
                    <a:pt x="439074" y="207009"/>
                  </a:cubicBezTo>
                  <a:lnTo>
                    <a:pt x="553957" y="372455"/>
                  </a:lnTo>
                  <a:lnTo>
                    <a:pt x="443305" y="343228"/>
                  </a:lnTo>
                  <a:cubicBezTo>
                    <a:pt x="394921" y="334804"/>
                    <a:pt x="344825" y="330380"/>
                    <a:pt x="293515" y="330380"/>
                  </a:cubicBezTo>
                  <a:lnTo>
                    <a:pt x="280301" y="331513"/>
                  </a:lnTo>
                  <a:close/>
                  <a:moveTo>
                    <a:pt x="280300" y="0"/>
                  </a:moveTo>
                  <a:lnTo>
                    <a:pt x="280300" y="331514"/>
                  </a:lnTo>
                  <a:lnTo>
                    <a:pt x="143726" y="343228"/>
                  </a:lnTo>
                  <a:cubicBezTo>
                    <a:pt x="95342" y="351653"/>
                    <a:pt x="48672" y="364077"/>
                    <a:pt x="4211" y="380078"/>
                  </a:cubicBezTo>
                  <a:lnTo>
                    <a:pt x="0" y="382023"/>
                  </a:lnTo>
                  <a:lnTo>
                    <a:pt x="121528" y="207009"/>
                  </a:lnTo>
                  <a:cubicBezTo>
                    <a:pt x="169965" y="141108"/>
                    <a:pt x="222928" y="72298"/>
                    <a:pt x="280300" y="0"/>
                  </a:cubicBezTo>
                  <a:close/>
                </a:path>
              </a:pathLst>
            </a:custGeom>
            <a:solidFill>
              <a:srgbClr val="08B5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C081BA3-11E2-4786-A79D-3C039AF6ACA3}"/>
              </a:ext>
            </a:extLst>
          </p:cNvPr>
          <p:cNvGrpSpPr/>
          <p:nvPr/>
        </p:nvGrpSpPr>
        <p:grpSpPr>
          <a:xfrm>
            <a:off x="7064306" y="2489722"/>
            <a:ext cx="1481797" cy="1481798"/>
            <a:chOff x="5195668" y="2528668"/>
            <a:chExt cx="1800664" cy="18006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CFF4648-A6D2-470A-B127-C25B4E4B9CD9}"/>
                </a:ext>
              </a:extLst>
            </p:cNvPr>
            <p:cNvSpPr/>
            <p:nvPr/>
          </p:nvSpPr>
          <p:spPr>
            <a:xfrm rot="9000000">
              <a:off x="5195668" y="2528668"/>
              <a:ext cx="1800664" cy="1800665"/>
            </a:xfrm>
            <a:custGeom>
              <a:avLst/>
              <a:gdLst>
                <a:gd name="connsiteX0" fmla="*/ 450165 w 1800664"/>
                <a:gd name="connsiteY0" fmla="*/ 1680042 h 1800665"/>
                <a:gd name="connsiteX1" fmla="*/ 383655 w 1800664"/>
                <a:gd name="connsiteY1" fmla="*/ 1431824 h 1800665"/>
                <a:gd name="connsiteX2" fmla="*/ 403895 w 1800664"/>
                <a:gd name="connsiteY2" fmla="*/ 1396767 h 1800665"/>
                <a:gd name="connsiteX3" fmla="*/ 368839 w 1800664"/>
                <a:gd name="connsiteY3" fmla="*/ 1417008 h 1800665"/>
                <a:gd name="connsiteX4" fmla="*/ 120621 w 1800664"/>
                <a:gd name="connsiteY4" fmla="*/ 1350498 h 1800665"/>
                <a:gd name="connsiteX5" fmla="*/ 187131 w 1800664"/>
                <a:gd name="connsiteY5" fmla="*/ 1102280 h 1800665"/>
                <a:gd name="connsiteX6" fmla="*/ 222188 w 1800664"/>
                <a:gd name="connsiteY6" fmla="*/ 1082039 h 1800665"/>
                <a:gd name="connsiteX7" fmla="*/ 181707 w 1800664"/>
                <a:gd name="connsiteY7" fmla="*/ 1082039 h 1800665"/>
                <a:gd name="connsiteX8" fmla="*/ 0 w 1800664"/>
                <a:gd name="connsiteY8" fmla="*/ 900332 h 1800665"/>
                <a:gd name="connsiteX9" fmla="*/ 181707 w 1800664"/>
                <a:gd name="connsiteY9" fmla="*/ 718623 h 1800665"/>
                <a:gd name="connsiteX10" fmla="*/ 222188 w 1800664"/>
                <a:gd name="connsiteY10" fmla="*/ 718623 h 1800665"/>
                <a:gd name="connsiteX11" fmla="*/ 187131 w 1800664"/>
                <a:gd name="connsiteY11" fmla="*/ 698383 h 1800665"/>
                <a:gd name="connsiteX12" fmla="*/ 120621 w 1800664"/>
                <a:gd name="connsiteY12" fmla="*/ 450166 h 1800665"/>
                <a:gd name="connsiteX13" fmla="*/ 368839 w 1800664"/>
                <a:gd name="connsiteY13" fmla="*/ 383656 h 1800665"/>
                <a:gd name="connsiteX14" fmla="*/ 403896 w 1800664"/>
                <a:gd name="connsiteY14" fmla="*/ 403896 h 1800665"/>
                <a:gd name="connsiteX15" fmla="*/ 383656 w 1800664"/>
                <a:gd name="connsiteY15" fmla="*/ 368839 h 1800665"/>
                <a:gd name="connsiteX16" fmla="*/ 450166 w 1800664"/>
                <a:gd name="connsiteY16" fmla="*/ 120621 h 1800665"/>
                <a:gd name="connsiteX17" fmla="*/ 698384 w 1800664"/>
                <a:gd name="connsiteY17" fmla="*/ 187131 h 1800665"/>
                <a:gd name="connsiteX18" fmla="*/ 718624 w 1800664"/>
                <a:gd name="connsiteY18" fmla="*/ 222188 h 1800665"/>
                <a:gd name="connsiteX19" fmla="*/ 718624 w 1800664"/>
                <a:gd name="connsiteY19" fmla="*/ 181708 h 1800665"/>
                <a:gd name="connsiteX20" fmla="*/ 900332 w 1800664"/>
                <a:gd name="connsiteY20" fmla="*/ 0 h 1800665"/>
                <a:gd name="connsiteX21" fmla="*/ 1082040 w 1800664"/>
                <a:gd name="connsiteY21" fmla="*/ 181708 h 1800665"/>
                <a:gd name="connsiteX22" fmla="*/ 1082040 w 1800664"/>
                <a:gd name="connsiteY22" fmla="*/ 222189 h 1800665"/>
                <a:gd name="connsiteX23" fmla="*/ 1102281 w 1800664"/>
                <a:gd name="connsiteY23" fmla="*/ 187131 h 1800665"/>
                <a:gd name="connsiteX24" fmla="*/ 1350498 w 1800664"/>
                <a:gd name="connsiteY24" fmla="*/ 120621 h 1800665"/>
                <a:gd name="connsiteX25" fmla="*/ 1350497 w 1800664"/>
                <a:gd name="connsiteY25" fmla="*/ 120621 h 1800665"/>
                <a:gd name="connsiteX26" fmla="*/ 1417007 w 1800664"/>
                <a:gd name="connsiteY26" fmla="*/ 368839 h 1800665"/>
                <a:gd name="connsiteX27" fmla="*/ 1396766 w 1800664"/>
                <a:gd name="connsiteY27" fmla="*/ 403898 h 1800665"/>
                <a:gd name="connsiteX28" fmla="*/ 1431825 w 1800664"/>
                <a:gd name="connsiteY28" fmla="*/ 383656 h 1800665"/>
                <a:gd name="connsiteX29" fmla="*/ 1680043 w 1800664"/>
                <a:gd name="connsiteY29" fmla="*/ 450166 h 1800665"/>
                <a:gd name="connsiteX30" fmla="*/ 1680042 w 1800664"/>
                <a:gd name="connsiteY30" fmla="*/ 450166 h 1800665"/>
                <a:gd name="connsiteX31" fmla="*/ 1613532 w 1800664"/>
                <a:gd name="connsiteY31" fmla="*/ 698383 h 1800665"/>
                <a:gd name="connsiteX32" fmla="*/ 1578473 w 1800664"/>
                <a:gd name="connsiteY32" fmla="*/ 718625 h 1800665"/>
                <a:gd name="connsiteX33" fmla="*/ 1618957 w 1800664"/>
                <a:gd name="connsiteY33" fmla="*/ 718625 h 1800665"/>
                <a:gd name="connsiteX34" fmla="*/ 1800664 w 1800664"/>
                <a:gd name="connsiteY34" fmla="*/ 900333 h 1800665"/>
                <a:gd name="connsiteX35" fmla="*/ 1800663 w 1800664"/>
                <a:gd name="connsiteY35" fmla="*/ 900331 h 1800665"/>
                <a:gd name="connsiteX36" fmla="*/ 1618956 w 1800664"/>
                <a:gd name="connsiteY36" fmla="*/ 1082040 h 1800665"/>
                <a:gd name="connsiteX37" fmla="*/ 1578473 w 1800664"/>
                <a:gd name="connsiteY37" fmla="*/ 1082039 h 1800665"/>
                <a:gd name="connsiteX38" fmla="*/ 1613533 w 1800664"/>
                <a:gd name="connsiteY38" fmla="*/ 1102281 h 1800665"/>
                <a:gd name="connsiteX39" fmla="*/ 1680042 w 1800664"/>
                <a:gd name="connsiteY39" fmla="*/ 1350499 h 1800665"/>
                <a:gd name="connsiteX40" fmla="*/ 1680042 w 1800664"/>
                <a:gd name="connsiteY40" fmla="*/ 1350498 h 1800665"/>
                <a:gd name="connsiteX41" fmla="*/ 1431824 w 1800664"/>
                <a:gd name="connsiteY41" fmla="*/ 1417007 h 1800665"/>
                <a:gd name="connsiteX42" fmla="*/ 1396766 w 1800664"/>
                <a:gd name="connsiteY42" fmla="*/ 1396766 h 1800665"/>
                <a:gd name="connsiteX43" fmla="*/ 1417007 w 1800664"/>
                <a:gd name="connsiteY43" fmla="*/ 1431826 h 1800665"/>
                <a:gd name="connsiteX44" fmla="*/ 1350498 w 1800664"/>
                <a:gd name="connsiteY44" fmla="*/ 1680044 h 1800665"/>
                <a:gd name="connsiteX45" fmla="*/ 1350498 w 1800664"/>
                <a:gd name="connsiteY45" fmla="*/ 1680042 h 1800665"/>
                <a:gd name="connsiteX46" fmla="*/ 1102280 w 1800664"/>
                <a:gd name="connsiteY46" fmla="*/ 1613532 h 1800665"/>
                <a:gd name="connsiteX47" fmla="*/ 1082039 w 1800664"/>
                <a:gd name="connsiteY47" fmla="*/ 1578474 h 1800665"/>
                <a:gd name="connsiteX48" fmla="*/ 1082039 w 1800664"/>
                <a:gd name="connsiteY48" fmla="*/ 1618957 h 1800665"/>
                <a:gd name="connsiteX49" fmla="*/ 900331 w 1800664"/>
                <a:gd name="connsiteY49" fmla="*/ 1800665 h 1800665"/>
                <a:gd name="connsiteX50" fmla="*/ 900332 w 1800664"/>
                <a:gd name="connsiteY50" fmla="*/ 1800664 h 1800665"/>
                <a:gd name="connsiteX51" fmla="*/ 718624 w 1800664"/>
                <a:gd name="connsiteY51" fmla="*/ 1618956 h 1800665"/>
                <a:gd name="connsiteX52" fmla="*/ 718624 w 1800664"/>
                <a:gd name="connsiteY52" fmla="*/ 1578474 h 1800665"/>
                <a:gd name="connsiteX53" fmla="*/ 698383 w 1800664"/>
                <a:gd name="connsiteY53" fmla="*/ 1613532 h 1800665"/>
                <a:gd name="connsiteX54" fmla="*/ 450165 w 1800664"/>
                <a:gd name="connsiteY54" fmla="*/ 1680042 h 1800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800664" h="1800665">
                  <a:moveTo>
                    <a:pt x="450165" y="1680042"/>
                  </a:moveTo>
                  <a:cubicBezTo>
                    <a:pt x="363255" y="1629865"/>
                    <a:pt x="333478" y="1518734"/>
                    <a:pt x="383655" y="1431824"/>
                  </a:cubicBezTo>
                  <a:lnTo>
                    <a:pt x="403895" y="1396767"/>
                  </a:lnTo>
                  <a:lnTo>
                    <a:pt x="368839" y="1417008"/>
                  </a:lnTo>
                  <a:cubicBezTo>
                    <a:pt x="281929" y="1467185"/>
                    <a:pt x="170798" y="1437408"/>
                    <a:pt x="120621" y="1350498"/>
                  </a:cubicBezTo>
                  <a:cubicBezTo>
                    <a:pt x="70443" y="1263588"/>
                    <a:pt x="100221" y="1152457"/>
                    <a:pt x="187131" y="1102280"/>
                  </a:cubicBezTo>
                  <a:lnTo>
                    <a:pt x="222188" y="1082039"/>
                  </a:lnTo>
                  <a:lnTo>
                    <a:pt x="181707" y="1082039"/>
                  </a:lnTo>
                  <a:cubicBezTo>
                    <a:pt x="81352" y="1082039"/>
                    <a:pt x="0" y="1000687"/>
                    <a:pt x="0" y="900332"/>
                  </a:cubicBezTo>
                  <a:cubicBezTo>
                    <a:pt x="0" y="799976"/>
                    <a:pt x="81352" y="718623"/>
                    <a:pt x="181707" y="718623"/>
                  </a:cubicBezTo>
                  <a:lnTo>
                    <a:pt x="222188" y="718623"/>
                  </a:lnTo>
                  <a:lnTo>
                    <a:pt x="187131" y="698383"/>
                  </a:lnTo>
                  <a:cubicBezTo>
                    <a:pt x="100221" y="648206"/>
                    <a:pt x="70444" y="537076"/>
                    <a:pt x="120621" y="450166"/>
                  </a:cubicBezTo>
                  <a:cubicBezTo>
                    <a:pt x="170799" y="363256"/>
                    <a:pt x="281929" y="333478"/>
                    <a:pt x="368839" y="383656"/>
                  </a:cubicBezTo>
                  <a:lnTo>
                    <a:pt x="403896" y="403896"/>
                  </a:lnTo>
                  <a:lnTo>
                    <a:pt x="383656" y="368839"/>
                  </a:lnTo>
                  <a:cubicBezTo>
                    <a:pt x="333479" y="281929"/>
                    <a:pt x="363256" y="170799"/>
                    <a:pt x="450166" y="120621"/>
                  </a:cubicBezTo>
                  <a:cubicBezTo>
                    <a:pt x="537076" y="70444"/>
                    <a:pt x="648206" y="100221"/>
                    <a:pt x="698384" y="187131"/>
                  </a:cubicBezTo>
                  <a:lnTo>
                    <a:pt x="718624" y="222188"/>
                  </a:lnTo>
                  <a:lnTo>
                    <a:pt x="718624" y="181708"/>
                  </a:lnTo>
                  <a:cubicBezTo>
                    <a:pt x="718624" y="81353"/>
                    <a:pt x="799977" y="0"/>
                    <a:pt x="900332" y="0"/>
                  </a:cubicBezTo>
                  <a:cubicBezTo>
                    <a:pt x="1000687" y="0"/>
                    <a:pt x="1082040" y="81353"/>
                    <a:pt x="1082040" y="181708"/>
                  </a:cubicBezTo>
                  <a:lnTo>
                    <a:pt x="1082040" y="222189"/>
                  </a:lnTo>
                  <a:lnTo>
                    <a:pt x="1102281" y="187131"/>
                  </a:lnTo>
                  <a:cubicBezTo>
                    <a:pt x="1152458" y="100221"/>
                    <a:pt x="1263588" y="70444"/>
                    <a:pt x="1350498" y="120621"/>
                  </a:cubicBezTo>
                  <a:lnTo>
                    <a:pt x="1350497" y="120621"/>
                  </a:lnTo>
                  <a:cubicBezTo>
                    <a:pt x="1437407" y="170799"/>
                    <a:pt x="1467184" y="281929"/>
                    <a:pt x="1417007" y="368839"/>
                  </a:cubicBezTo>
                  <a:lnTo>
                    <a:pt x="1396766" y="403898"/>
                  </a:lnTo>
                  <a:lnTo>
                    <a:pt x="1431825" y="383656"/>
                  </a:lnTo>
                  <a:cubicBezTo>
                    <a:pt x="1518735" y="333479"/>
                    <a:pt x="1629866" y="363256"/>
                    <a:pt x="1680043" y="450166"/>
                  </a:cubicBezTo>
                  <a:lnTo>
                    <a:pt x="1680042" y="450166"/>
                  </a:lnTo>
                  <a:cubicBezTo>
                    <a:pt x="1730219" y="537075"/>
                    <a:pt x="1700442" y="648206"/>
                    <a:pt x="1613532" y="698383"/>
                  </a:cubicBezTo>
                  <a:lnTo>
                    <a:pt x="1578473" y="718625"/>
                  </a:lnTo>
                  <a:lnTo>
                    <a:pt x="1618957" y="718625"/>
                  </a:lnTo>
                  <a:cubicBezTo>
                    <a:pt x="1719311" y="718624"/>
                    <a:pt x="1800664" y="799978"/>
                    <a:pt x="1800664" y="900333"/>
                  </a:cubicBezTo>
                  <a:lnTo>
                    <a:pt x="1800663" y="900331"/>
                  </a:lnTo>
                  <a:cubicBezTo>
                    <a:pt x="1800663" y="1000686"/>
                    <a:pt x="1719311" y="1082040"/>
                    <a:pt x="1618956" y="1082040"/>
                  </a:cubicBezTo>
                  <a:lnTo>
                    <a:pt x="1578473" y="1082039"/>
                  </a:lnTo>
                  <a:lnTo>
                    <a:pt x="1613533" y="1102281"/>
                  </a:lnTo>
                  <a:cubicBezTo>
                    <a:pt x="1700443" y="1152459"/>
                    <a:pt x="1730220" y="1263589"/>
                    <a:pt x="1680042" y="1350499"/>
                  </a:cubicBezTo>
                  <a:lnTo>
                    <a:pt x="1680042" y="1350498"/>
                  </a:lnTo>
                  <a:cubicBezTo>
                    <a:pt x="1629865" y="1437408"/>
                    <a:pt x="1518734" y="1467185"/>
                    <a:pt x="1431824" y="1417007"/>
                  </a:cubicBezTo>
                  <a:lnTo>
                    <a:pt x="1396766" y="1396766"/>
                  </a:lnTo>
                  <a:lnTo>
                    <a:pt x="1417007" y="1431826"/>
                  </a:lnTo>
                  <a:cubicBezTo>
                    <a:pt x="1467185" y="1518736"/>
                    <a:pt x="1437408" y="1629866"/>
                    <a:pt x="1350498" y="1680044"/>
                  </a:cubicBezTo>
                  <a:lnTo>
                    <a:pt x="1350498" y="1680042"/>
                  </a:lnTo>
                  <a:cubicBezTo>
                    <a:pt x="1263588" y="1730220"/>
                    <a:pt x="1152458" y="1700442"/>
                    <a:pt x="1102280" y="1613532"/>
                  </a:cubicBezTo>
                  <a:lnTo>
                    <a:pt x="1082039" y="1578474"/>
                  </a:lnTo>
                  <a:lnTo>
                    <a:pt x="1082039" y="1618957"/>
                  </a:lnTo>
                  <a:cubicBezTo>
                    <a:pt x="1082039" y="1719312"/>
                    <a:pt x="1000686" y="1800665"/>
                    <a:pt x="900331" y="1800665"/>
                  </a:cubicBezTo>
                  <a:lnTo>
                    <a:pt x="900332" y="1800664"/>
                  </a:lnTo>
                  <a:cubicBezTo>
                    <a:pt x="799977" y="1800664"/>
                    <a:pt x="718624" y="1719311"/>
                    <a:pt x="718624" y="1618956"/>
                  </a:cubicBezTo>
                  <a:lnTo>
                    <a:pt x="718624" y="1578474"/>
                  </a:lnTo>
                  <a:lnTo>
                    <a:pt x="698383" y="1613532"/>
                  </a:lnTo>
                  <a:cubicBezTo>
                    <a:pt x="648205" y="1700442"/>
                    <a:pt x="537075" y="1730220"/>
                    <a:pt x="450165" y="1680042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205EE2B-45E9-4C19-9F31-3B8F9E8E3414}"/>
                </a:ext>
              </a:extLst>
            </p:cNvPr>
            <p:cNvSpPr/>
            <p:nvPr/>
          </p:nvSpPr>
          <p:spPr>
            <a:xfrm>
              <a:off x="5450103" y="2783103"/>
              <a:ext cx="1291794" cy="12917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D72CE7B-4DFF-47D3-AEBD-FCEC839FBA9E}"/>
              </a:ext>
            </a:extLst>
          </p:cNvPr>
          <p:cNvGrpSpPr/>
          <p:nvPr/>
        </p:nvGrpSpPr>
        <p:grpSpPr>
          <a:xfrm rot="2440965">
            <a:off x="11076796" y="2780976"/>
            <a:ext cx="550715" cy="902002"/>
            <a:chOff x="3212000" y="311291"/>
            <a:chExt cx="1063039" cy="1741123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F4153141-01AF-4AF4-ACC9-5C3FD3BC7AC1}"/>
                </a:ext>
              </a:extLst>
            </p:cNvPr>
            <p:cNvSpPr/>
            <p:nvPr/>
          </p:nvSpPr>
          <p:spPr>
            <a:xfrm>
              <a:off x="3212000" y="311291"/>
              <a:ext cx="1063039" cy="1741123"/>
            </a:xfrm>
            <a:custGeom>
              <a:avLst/>
              <a:gdLst>
                <a:gd name="connsiteX0" fmla="*/ 745739 w 1491479"/>
                <a:gd name="connsiteY0" fmla="*/ 0 h 2442853"/>
                <a:gd name="connsiteX1" fmla="*/ 745739 w 1491479"/>
                <a:gd name="connsiteY1" fmla="*/ 840798 h 2442853"/>
                <a:gd name="connsiteX2" fmla="*/ 745740 w 1491479"/>
                <a:gd name="connsiteY2" fmla="*/ 840798 h 2442853"/>
                <a:gd name="connsiteX3" fmla="*/ 745740 w 1491479"/>
                <a:gd name="connsiteY3" fmla="*/ 0 h 2442853"/>
                <a:gd name="connsiteX4" fmla="*/ 1406734 w 1491479"/>
                <a:gd name="connsiteY4" fmla="*/ 1910393 h 2442853"/>
                <a:gd name="connsiteX5" fmla="*/ 1388550 w 1491479"/>
                <a:gd name="connsiteY5" fmla="*/ 1952423 h 2442853"/>
                <a:gd name="connsiteX6" fmla="*/ 1388243 w 1491479"/>
                <a:gd name="connsiteY6" fmla="*/ 1953558 h 2442853"/>
                <a:gd name="connsiteX7" fmla="*/ 1386129 w 1491479"/>
                <a:gd name="connsiteY7" fmla="*/ 1958020 h 2442853"/>
                <a:gd name="connsiteX8" fmla="*/ 1354123 w 1491479"/>
                <a:gd name="connsiteY8" fmla="*/ 2032000 h 2442853"/>
                <a:gd name="connsiteX9" fmla="*/ 1351081 w 1491479"/>
                <a:gd name="connsiteY9" fmla="*/ 2032000 h 2442853"/>
                <a:gd name="connsiteX10" fmla="*/ 1323773 w 1491479"/>
                <a:gd name="connsiteY10" fmla="*/ 2089642 h 2442853"/>
                <a:gd name="connsiteX11" fmla="*/ 743946 w 1491479"/>
                <a:gd name="connsiteY11" fmla="*/ 2442853 h 2442853"/>
                <a:gd name="connsiteX12" fmla="*/ 99649 w 1491479"/>
                <a:gd name="connsiteY12" fmla="*/ 1953558 h 2442853"/>
                <a:gd name="connsiteX13" fmla="*/ 93331 w 1491479"/>
                <a:gd name="connsiteY13" fmla="*/ 1930239 h 2442853"/>
                <a:gd name="connsiteX14" fmla="*/ 84745 w 1491479"/>
                <a:gd name="connsiteY14" fmla="*/ 1910393 h 2442853"/>
                <a:gd name="connsiteX15" fmla="*/ 745739 w 1491479"/>
                <a:gd name="connsiteY15" fmla="*/ 0 h 2442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91479" h="2442853">
                  <a:moveTo>
                    <a:pt x="745739" y="0"/>
                  </a:moveTo>
                  <a:lnTo>
                    <a:pt x="745739" y="840798"/>
                  </a:lnTo>
                  <a:lnTo>
                    <a:pt x="745740" y="840798"/>
                  </a:lnTo>
                  <a:lnTo>
                    <a:pt x="745740" y="0"/>
                  </a:lnTo>
                  <a:cubicBezTo>
                    <a:pt x="1389698" y="811492"/>
                    <a:pt x="1637730" y="1309790"/>
                    <a:pt x="1406734" y="1910393"/>
                  </a:cubicBezTo>
                  <a:lnTo>
                    <a:pt x="1388550" y="1952423"/>
                  </a:lnTo>
                  <a:lnTo>
                    <a:pt x="1388243" y="1953558"/>
                  </a:lnTo>
                  <a:lnTo>
                    <a:pt x="1386129" y="1958020"/>
                  </a:lnTo>
                  <a:lnTo>
                    <a:pt x="1354123" y="2032000"/>
                  </a:lnTo>
                  <a:lnTo>
                    <a:pt x="1351081" y="2032000"/>
                  </a:lnTo>
                  <a:lnTo>
                    <a:pt x="1323773" y="2089642"/>
                  </a:lnTo>
                  <a:cubicBezTo>
                    <a:pt x="1198113" y="2302744"/>
                    <a:pt x="985311" y="2442853"/>
                    <a:pt x="743946" y="2442853"/>
                  </a:cubicBezTo>
                  <a:cubicBezTo>
                    <a:pt x="454309" y="2442853"/>
                    <a:pt x="205801" y="2241096"/>
                    <a:pt x="99649" y="1953558"/>
                  </a:cubicBezTo>
                  <a:lnTo>
                    <a:pt x="93331" y="1930239"/>
                  </a:lnTo>
                  <a:lnTo>
                    <a:pt x="84745" y="1910393"/>
                  </a:lnTo>
                  <a:cubicBezTo>
                    <a:pt x="-146251" y="1309790"/>
                    <a:pt x="101781" y="811492"/>
                    <a:pt x="745739" y="0"/>
                  </a:cubicBezTo>
                  <a:close/>
                </a:path>
              </a:pathLst>
            </a:custGeom>
            <a:solidFill>
              <a:srgbClr val="0091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F8BAC5F0-2407-49AD-A8ED-6DDFAF5D71FB}"/>
                </a:ext>
              </a:extLst>
            </p:cNvPr>
            <p:cNvSpPr/>
            <p:nvPr/>
          </p:nvSpPr>
          <p:spPr>
            <a:xfrm>
              <a:off x="3232242" y="322280"/>
              <a:ext cx="1010113" cy="859572"/>
            </a:xfrm>
            <a:custGeom>
              <a:avLst/>
              <a:gdLst>
                <a:gd name="connsiteX0" fmla="*/ 505056 w 1010113"/>
                <a:gd name="connsiteY0" fmla="*/ 0 h 859572"/>
                <a:gd name="connsiteX1" fmla="*/ 505056 w 1010113"/>
                <a:gd name="connsiteY1" fmla="*/ 599272 h 859572"/>
                <a:gd name="connsiteX2" fmla="*/ 505057 w 1010113"/>
                <a:gd name="connsiteY2" fmla="*/ 599272 h 859572"/>
                <a:gd name="connsiteX3" fmla="*/ 505057 w 1010113"/>
                <a:gd name="connsiteY3" fmla="*/ 0 h 859572"/>
                <a:gd name="connsiteX4" fmla="*/ 974472 w 1010113"/>
                <a:gd name="connsiteY4" fmla="*/ 737174 h 859572"/>
                <a:gd name="connsiteX5" fmla="*/ 1010113 w 1010113"/>
                <a:gd name="connsiteY5" fmla="*/ 859572 h 859572"/>
                <a:gd name="connsiteX6" fmla="*/ 947328 w 1010113"/>
                <a:gd name="connsiteY6" fmla="*/ 802561 h 859572"/>
                <a:gd name="connsiteX7" fmla="*/ 505056 w 1010113"/>
                <a:gd name="connsiteY7" fmla="*/ 653883 h 859572"/>
                <a:gd name="connsiteX8" fmla="*/ 62784 w 1010113"/>
                <a:gd name="connsiteY8" fmla="*/ 802561 h 859572"/>
                <a:gd name="connsiteX9" fmla="*/ 0 w 1010113"/>
                <a:gd name="connsiteY9" fmla="*/ 859571 h 859572"/>
                <a:gd name="connsiteX10" fmla="*/ 35641 w 1010113"/>
                <a:gd name="connsiteY10" fmla="*/ 737174 h 859572"/>
                <a:gd name="connsiteX11" fmla="*/ 505056 w 1010113"/>
                <a:gd name="connsiteY11" fmla="*/ 0 h 85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10113" h="859572">
                  <a:moveTo>
                    <a:pt x="505056" y="0"/>
                  </a:moveTo>
                  <a:lnTo>
                    <a:pt x="505056" y="599272"/>
                  </a:lnTo>
                  <a:lnTo>
                    <a:pt x="505057" y="599272"/>
                  </a:lnTo>
                  <a:lnTo>
                    <a:pt x="505057" y="0"/>
                  </a:lnTo>
                  <a:cubicBezTo>
                    <a:pt x="734545" y="289192"/>
                    <a:pt x="893484" y="522578"/>
                    <a:pt x="974472" y="737174"/>
                  </a:cubicBezTo>
                  <a:lnTo>
                    <a:pt x="1010113" y="859572"/>
                  </a:lnTo>
                  <a:lnTo>
                    <a:pt x="947328" y="802561"/>
                  </a:lnTo>
                  <a:cubicBezTo>
                    <a:pt x="821079" y="708694"/>
                    <a:pt x="668883" y="653883"/>
                    <a:pt x="505056" y="653883"/>
                  </a:cubicBezTo>
                  <a:cubicBezTo>
                    <a:pt x="341229" y="653883"/>
                    <a:pt x="189033" y="708694"/>
                    <a:pt x="62784" y="802561"/>
                  </a:cubicBezTo>
                  <a:lnTo>
                    <a:pt x="0" y="859571"/>
                  </a:lnTo>
                  <a:lnTo>
                    <a:pt x="35641" y="737174"/>
                  </a:lnTo>
                  <a:cubicBezTo>
                    <a:pt x="116629" y="522578"/>
                    <a:pt x="275568" y="289192"/>
                    <a:pt x="505056" y="0"/>
                  </a:cubicBezTo>
                  <a:close/>
                </a:path>
              </a:pathLst>
            </a:custGeom>
            <a:solidFill>
              <a:srgbClr val="02A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9A096D3E-C757-482F-9C3C-5DAD9B20FBDB}"/>
                </a:ext>
              </a:extLst>
            </p:cNvPr>
            <p:cNvSpPr/>
            <p:nvPr/>
          </p:nvSpPr>
          <p:spPr>
            <a:xfrm>
              <a:off x="3466539" y="322280"/>
              <a:ext cx="553957" cy="382023"/>
            </a:xfrm>
            <a:custGeom>
              <a:avLst/>
              <a:gdLst>
                <a:gd name="connsiteX0" fmla="*/ 280301 w 553957"/>
                <a:gd name="connsiteY0" fmla="*/ 0 h 382023"/>
                <a:gd name="connsiteX1" fmla="*/ 439074 w 553957"/>
                <a:gd name="connsiteY1" fmla="*/ 207009 h 382023"/>
                <a:gd name="connsiteX2" fmla="*/ 553957 w 553957"/>
                <a:gd name="connsiteY2" fmla="*/ 372455 h 382023"/>
                <a:gd name="connsiteX3" fmla="*/ 443305 w 553957"/>
                <a:gd name="connsiteY3" fmla="*/ 343228 h 382023"/>
                <a:gd name="connsiteX4" fmla="*/ 293515 w 553957"/>
                <a:gd name="connsiteY4" fmla="*/ 330380 h 382023"/>
                <a:gd name="connsiteX5" fmla="*/ 280301 w 553957"/>
                <a:gd name="connsiteY5" fmla="*/ 331513 h 382023"/>
                <a:gd name="connsiteX6" fmla="*/ 280300 w 553957"/>
                <a:gd name="connsiteY6" fmla="*/ 0 h 382023"/>
                <a:gd name="connsiteX7" fmla="*/ 280300 w 553957"/>
                <a:gd name="connsiteY7" fmla="*/ 331514 h 382023"/>
                <a:gd name="connsiteX8" fmla="*/ 143726 w 553957"/>
                <a:gd name="connsiteY8" fmla="*/ 343228 h 382023"/>
                <a:gd name="connsiteX9" fmla="*/ 4211 w 553957"/>
                <a:gd name="connsiteY9" fmla="*/ 380078 h 382023"/>
                <a:gd name="connsiteX10" fmla="*/ 0 w 553957"/>
                <a:gd name="connsiteY10" fmla="*/ 382023 h 382023"/>
                <a:gd name="connsiteX11" fmla="*/ 121528 w 553957"/>
                <a:gd name="connsiteY11" fmla="*/ 207009 h 382023"/>
                <a:gd name="connsiteX12" fmla="*/ 280300 w 553957"/>
                <a:gd name="connsiteY12" fmla="*/ 0 h 382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3957" h="382023">
                  <a:moveTo>
                    <a:pt x="280301" y="0"/>
                  </a:moveTo>
                  <a:cubicBezTo>
                    <a:pt x="337673" y="72298"/>
                    <a:pt x="390636" y="141108"/>
                    <a:pt x="439074" y="207009"/>
                  </a:cubicBezTo>
                  <a:lnTo>
                    <a:pt x="553957" y="372455"/>
                  </a:lnTo>
                  <a:lnTo>
                    <a:pt x="443305" y="343228"/>
                  </a:lnTo>
                  <a:cubicBezTo>
                    <a:pt x="394921" y="334804"/>
                    <a:pt x="344825" y="330380"/>
                    <a:pt x="293515" y="330380"/>
                  </a:cubicBezTo>
                  <a:lnTo>
                    <a:pt x="280301" y="331513"/>
                  </a:lnTo>
                  <a:close/>
                  <a:moveTo>
                    <a:pt x="280300" y="0"/>
                  </a:moveTo>
                  <a:lnTo>
                    <a:pt x="280300" y="331514"/>
                  </a:lnTo>
                  <a:lnTo>
                    <a:pt x="143726" y="343228"/>
                  </a:lnTo>
                  <a:cubicBezTo>
                    <a:pt x="95342" y="351653"/>
                    <a:pt x="48672" y="364077"/>
                    <a:pt x="4211" y="380078"/>
                  </a:cubicBezTo>
                  <a:lnTo>
                    <a:pt x="0" y="382023"/>
                  </a:lnTo>
                  <a:lnTo>
                    <a:pt x="121528" y="207009"/>
                  </a:lnTo>
                  <a:cubicBezTo>
                    <a:pt x="169965" y="141108"/>
                    <a:pt x="222928" y="72298"/>
                    <a:pt x="280300" y="0"/>
                  </a:cubicBezTo>
                  <a:close/>
                </a:path>
              </a:pathLst>
            </a:custGeom>
            <a:solidFill>
              <a:srgbClr val="08B5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E44ED4B-5D3B-4377-85D3-3CF7522DC135}"/>
              </a:ext>
            </a:extLst>
          </p:cNvPr>
          <p:cNvGrpSpPr/>
          <p:nvPr/>
        </p:nvGrpSpPr>
        <p:grpSpPr>
          <a:xfrm rot="7032390">
            <a:off x="11165026" y="3246344"/>
            <a:ext cx="550715" cy="902002"/>
            <a:chOff x="3212000" y="311291"/>
            <a:chExt cx="1063039" cy="1741123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2CA7F758-87BC-4797-BCDF-5D7A515056EF}"/>
                </a:ext>
              </a:extLst>
            </p:cNvPr>
            <p:cNvSpPr/>
            <p:nvPr/>
          </p:nvSpPr>
          <p:spPr>
            <a:xfrm>
              <a:off x="3212000" y="311291"/>
              <a:ext cx="1063039" cy="1741123"/>
            </a:xfrm>
            <a:custGeom>
              <a:avLst/>
              <a:gdLst>
                <a:gd name="connsiteX0" fmla="*/ 745739 w 1491479"/>
                <a:gd name="connsiteY0" fmla="*/ 0 h 2442853"/>
                <a:gd name="connsiteX1" fmla="*/ 745739 w 1491479"/>
                <a:gd name="connsiteY1" fmla="*/ 840798 h 2442853"/>
                <a:gd name="connsiteX2" fmla="*/ 745740 w 1491479"/>
                <a:gd name="connsiteY2" fmla="*/ 840798 h 2442853"/>
                <a:gd name="connsiteX3" fmla="*/ 745740 w 1491479"/>
                <a:gd name="connsiteY3" fmla="*/ 0 h 2442853"/>
                <a:gd name="connsiteX4" fmla="*/ 1406734 w 1491479"/>
                <a:gd name="connsiteY4" fmla="*/ 1910393 h 2442853"/>
                <a:gd name="connsiteX5" fmla="*/ 1388550 w 1491479"/>
                <a:gd name="connsiteY5" fmla="*/ 1952423 h 2442853"/>
                <a:gd name="connsiteX6" fmla="*/ 1388243 w 1491479"/>
                <a:gd name="connsiteY6" fmla="*/ 1953558 h 2442853"/>
                <a:gd name="connsiteX7" fmla="*/ 1386129 w 1491479"/>
                <a:gd name="connsiteY7" fmla="*/ 1958020 h 2442853"/>
                <a:gd name="connsiteX8" fmla="*/ 1354123 w 1491479"/>
                <a:gd name="connsiteY8" fmla="*/ 2032000 h 2442853"/>
                <a:gd name="connsiteX9" fmla="*/ 1351081 w 1491479"/>
                <a:gd name="connsiteY9" fmla="*/ 2032000 h 2442853"/>
                <a:gd name="connsiteX10" fmla="*/ 1323773 w 1491479"/>
                <a:gd name="connsiteY10" fmla="*/ 2089642 h 2442853"/>
                <a:gd name="connsiteX11" fmla="*/ 743946 w 1491479"/>
                <a:gd name="connsiteY11" fmla="*/ 2442853 h 2442853"/>
                <a:gd name="connsiteX12" fmla="*/ 99649 w 1491479"/>
                <a:gd name="connsiteY12" fmla="*/ 1953558 h 2442853"/>
                <a:gd name="connsiteX13" fmla="*/ 93331 w 1491479"/>
                <a:gd name="connsiteY13" fmla="*/ 1930239 h 2442853"/>
                <a:gd name="connsiteX14" fmla="*/ 84745 w 1491479"/>
                <a:gd name="connsiteY14" fmla="*/ 1910393 h 2442853"/>
                <a:gd name="connsiteX15" fmla="*/ 745739 w 1491479"/>
                <a:gd name="connsiteY15" fmla="*/ 0 h 2442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91479" h="2442853">
                  <a:moveTo>
                    <a:pt x="745739" y="0"/>
                  </a:moveTo>
                  <a:lnTo>
                    <a:pt x="745739" y="840798"/>
                  </a:lnTo>
                  <a:lnTo>
                    <a:pt x="745740" y="840798"/>
                  </a:lnTo>
                  <a:lnTo>
                    <a:pt x="745740" y="0"/>
                  </a:lnTo>
                  <a:cubicBezTo>
                    <a:pt x="1389698" y="811492"/>
                    <a:pt x="1637730" y="1309790"/>
                    <a:pt x="1406734" y="1910393"/>
                  </a:cubicBezTo>
                  <a:lnTo>
                    <a:pt x="1388550" y="1952423"/>
                  </a:lnTo>
                  <a:lnTo>
                    <a:pt x="1388243" y="1953558"/>
                  </a:lnTo>
                  <a:lnTo>
                    <a:pt x="1386129" y="1958020"/>
                  </a:lnTo>
                  <a:lnTo>
                    <a:pt x="1354123" y="2032000"/>
                  </a:lnTo>
                  <a:lnTo>
                    <a:pt x="1351081" y="2032000"/>
                  </a:lnTo>
                  <a:lnTo>
                    <a:pt x="1323773" y="2089642"/>
                  </a:lnTo>
                  <a:cubicBezTo>
                    <a:pt x="1198113" y="2302744"/>
                    <a:pt x="985311" y="2442853"/>
                    <a:pt x="743946" y="2442853"/>
                  </a:cubicBezTo>
                  <a:cubicBezTo>
                    <a:pt x="454309" y="2442853"/>
                    <a:pt x="205801" y="2241096"/>
                    <a:pt x="99649" y="1953558"/>
                  </a:cubicBezTo>
                  <a:lnTo>
                    <a:pt x="93331" y="1930239"/>
                  </a:lnTo>
                  <a:lnTo>
                    <a:pt x="84745" y="1910393"/>
                  </a:lnTo>
                  <a:cubicBezTo>
                    <a:pt x="-146251" y="1309790"/>
                    <a:pt x="101781" y="811492"/>
                    <a:pt x="745739" y="0"/>
                  </a:cubicBezTo>
                  <a:close/>
                </a:path>
              </a:pathLst>
            </a:custGeom>
            <a:solidFill>
              <a:srgbClr val="0091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529FF7C-AA70-4F3D-AD48-60C69652B52A}"/>
                </a:ext>
              </a:extLst>
            </p:cNvPr>
            <p:cNvSpPr/>
            <p:nvPr/>
          </p:nvSpPr>
          <p:spPr>
            <a:xfrm>
              <a:off x="3232242" y="322280"/>
              <a:ext cx="1010113" cy="859572"/>
            </a:xfrm>
            <a:custGeom>
              <a:avLst/>
              <a:gdLst>
                <a:gd name="connsiteX0" fmla="*/ 505056 w 1010113"/>
                <a:gd name="connsiteY0" fmla="*/ 0 h 859572"/>
                <a:gd name="connsiteX1" fmla="*/ 505056 w 1010113"/>
                <a:gd name="connsiteY1" fmla="*/ 599272 h 859572"/>
                <a:gd name="connsiteX2" fmla="*/ 505057 w 1010113"/>
                <a:gd name="connsiteY2" fmla="*/ 599272 h 859572"/>
                <a:gd name="connsiteX3" fmla="*/ 505057 w 1010113"/>
                <a:gd name="connsiteY3" fmla="*/ 0 h 859572"/>
                <a:gd name="connsiteX4" fmla="*/ 974472 w 1010113"/>
                <a:gd name="connsiteY4" fmla="*/ 737174 h 859572"/>
                <a:gd name="connsiteX5" fmla="*/ 1010113 w 1010113"/>
                <a:gd name="connsiteY5" fmla="*/ 859572 h 859572"/>
                <a:gd name="connsiteX6" fmla="*/ 947328 w 1010113"/>
                <a:gd name="connsiteY6" fmla="*/ 802561 h 859572"/>
                <a:gd name="connsiteX7" fmla="*/ 505056 w 1010113"/>
                <a:gd name="connsiteY7" fmla="*/ 653883 h 859572"/>
                <a:gd name="connsiteX8" fmla="*/ 62784 w 1010113"/>
                <a:gd name="connsiteY8" fmla="*/ 802561 h 859572"/>
                <a:gd name="connsiteX9" fmla="*/ 0 w 1010113"/>
                <a:gd name="connsiteY9" fmla="*/ 859571 h 859572"/>
                <a:gd name="connsiteX10" fmla="*/ 35641 w 1010113"/>
                <a:gd name="connsiteY10" fmla="*/ 737174 h 859572"/>
                <a:gd name="connsiteX11" fmla="*/ 505056 w 1010113"/>
                <a:gd name="connsiteY11" fmla="*/ 0 h 85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10113" h="859572">
                  <a:moveTo>
                    <a:pt x="505056" y="0"/>
                  </a:moveTo>
                  <a:lnTo>
                    <a:pt x="505056" y="599272"/>
                  </a:lnTo>
                  <a:lnTo>
                    <a:pt x="505057" y="599272"/>
                  </a:lnTo>
                  <a:lnTo>
                    <a:pt x="505057" y="0"/>
                  </a:lnTo>
                  <a:cubicBezTo>
                    <a:pt x="734545" y="289192"/>
                    <a:pt x="893484" y="522578"/>
                    <a:pt x="974472" y="737174"/>
                  </a:cubicBezTo>
                  <a:lnTo>
                    <a:pt x="1010113" y="859572"/>
                  </a:lnTo>
                  <a:lnTo>
                    <a:pt x="947328" y="802561"/>
                  </a:lnTo>
                  <a:cubicBezTo>
                    <a:pt x="821079" y="708694"/>
                    <a:pt x="668883" y="653883"/>
                    <a:pt x="505056" y="653883"/>
                  </a:cubicBezTo>
                  <a:cubicBezTo>
                    <a:pt x="341229" y="653883"/>
                    <a:pt x="189033" y="708694"/>
                    <a:pt x="62784" y="802561"/>
                  </a:cubicBezTo>
                  <a:lnTo>
                    <a:pt x="0" y="859571"/>
                  </a:lnTo>
                  <a:lnTo>
                    <a:pt x="35641" y="737174"/>
                  </a:lnTo>
                  <a:cubicBezTo>
                    <a:pt x="116629" y="522578"/>
                    <a:pt x="275568" y="289192"/>
                    <a:pt x="505056" y="0"/>
                  </a:cubicBezTo>
                  <a:close/>
                </a:path>
              </a:pathLst>
            </a:custGeom>
            <a:solidFill>
              <a:srgbClr val="02A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5D1E37B-9838-470B-9418-CB82337B5CE1}"/>
                </a:ext>
              </a:extLst>
            </p:cNvPr>
            <p:cNvSpPr/>
            <p:nvPr/>
          </p:nvSpPr>
          <p:spPr>
            <a:xfrm>
              <a:off x="3466539" y="322280"/>
              <a:ext cx="553957" cy="382023"/>
            </a:xfrm>
            <a:custGeom>
              <a:avLst/>
              <a:gdLst>
                <a:gd name="connsiteX0" fmla="*/ 280301 w 553957"/>
                <a:gd name="connsiteY0" fmla="*/ 0 h 382023"/>
                <a:gd name="connsiteX1" fmla="*/ 439074 w 553957"/>
                <a:gd name="connsiteY1" fmla="*/ 207009 h 382023"/>
                <a:gd name="connsiteX2" fmla="*/ 553957 w 553957"/>
                <a:gd name="connsiteY2" fmla="*/ 372455 h 382023"/>
                <a:gd name="connsiteX3" fmla="*/ 443305 w 553957"/>
                <a:gd name="connsiteY3" fmla="*/ 343228 h 382023"/>
                <a:gd name="connsiteX4" fmla="*/ 293515 w 553957"/>
                <a:gd name="connsiteY4" fmla="*/ 330380 h 382023"/>
                <a:gd name="connsiteX5" fmla="*/ 280301 w 553957"/>
                <a:gd name="connsiteY5" fmla="*/ 331513 h 382023"/>
                <a:gd name="connsiteX6" fmla="*/ 280300 w 553957"/>
                <a:gd name="connsiteY6" fmla="*/ 0 h 382023"/>
                <a:gd name="connsiteX7" fmla="*/ 280300 w 553957"/>
                <a:gd name="connsiteY7" fmla="*/ 331514 h 382023"/>
                <a:gd name="connsiteX8" fmla="*/ 143726 w 553957"/>
                <a:gd name="connsiteY8" fmla="*/ 343228 h 382023"/>
                <a:gd name="connsiteX9" fmla="*/ 4211 w 553957"/>
                <a:gd name="connsiteY9" fmla="*/ 380078 h 382023"/>
                <a:gd name="connsiteX10" fmla="*/ 0 w 553957"/>
                <a:gd name="connsiteY10" fmla="*/ 382023 h 382023"/>
                <a:gd name="connsiteX11" fmla="*/ 121528 w 553957"/>
                <a:gd name="connsiteY11" fmla="*/ 207009 h 382023"/>
                <a:gd name="connsiteX12" fmla="*/ 280300 w 553957"/>
                <a:gd name="connsiteY12" fmla="*/ 0 h 382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3957" h="382023">
                  <a:moveTo>
                    <a:pt x="280301" y="0"/>
                  </a:moveTo>
                  <a:cubicBezTo>
                    <a:pt x="337673" y="72298"/>
                    <a:pt x="390636" y="141108"/>
                    <a:pt x="439074" y="207009"/>
                  </a:cubicBezTo>
                  <a:lnTo>
                    <a:pt x="553957" y="372455"/>
                  </a:lnTo>
                  <a:lnTo>
                    <a:pt x="443305" y="343228"/>
                  </a:lnTo>
                  <a:cubicBezTo>
                    <a:pt x="394921" y="334804"/>
                    <a:pt x="344825" y="330380"/>
                    <a:pt x="293515" y="330380"/>
                  </a:cubicBezTo>
                  <a:lnTo>
                    <a:pt x="280301" y="331513"/>
                  </a:lnTo>
                  <a:close/>
                  <a:moveTo>
                    <a:pt x="280300" y="0"/>
                  </a:moveTo>
                  <a:lnTo>
                    <a:pt x="280300" y="331514"/>
                  </a:lnTo>
                  <a:lnTo>
                    <a:pt x="143726" y="343228"/>
                  </a:lnTo>
                  <a:cubicBezTo>
                    <a:pt x="95342" y="351653"/>
                    <a:pt x="48672" y="364077"/>
                    <a:pt x="4211" y="380078"/>
                  </a:cubicBezTo>
                  <a:lnTo>
                    <a:pt x="0" y="382023"/>
                  </a:lnTo>
                  <a:lnTo>
                    <a:pt x="121528" y="207009"/>
                  </a:lnTo>
                  <a:cubicBezTo>
                    <a:pt x="169965" y="141108"/>
                    <a:pt x="222928" y="72298"/>
                    <a:pt x="280300" y="0"/>
                  </a:cubicBezTo>
                  <a:close/>
                </a:path>
              </a:pathLst>
            </a:custGeom>
            <a:solidFill>
              <a:srgbClr val="08B5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8EA3FB0-99E6-4632-B948-48E6C92F3BFB}"/>
              </a:ext>
            </a:extLst>
          </p:cNvPr>
          <p:cNvGrpSpPr/>
          <p:nvPr/>
        </p:nvGrpSpPr>
        <p:grpSpPr>
          <a:xfrm rot="1984977">
            <a:off x="9053017" y="2309532"/>
            <a:ext cx="933030" cy="1528185"/>
            <a:chOff x="3212000" y="311291"/>
            <a:chExt cx="1063039" cy="1741123"/>
          </a:xfrm>
        </p:grpSpPr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6F3E0C6-3C78-4700-B5A4-450722A1500D}"/>
                </a:ext>
              </a:extLst>
            </p:cNvPr>
            <p:cNvSpPr/>
            <p:nvPr/>
          </p:nvSpPr>
          <p:spPr>
            <a:xfrm>
              <a:off x="3212000" y="311291"/>
              <a:ext cx="1063039" cy="1741123"/>
            </a:xfrm>
            <a:custGeom>
              <a:avLst/>
              <a:gdLst>
                <a:gd name="connsiteX0" fmla="*/ 745739 w 1491479"/>
                <a:gd name="connsiteY0" fmla="*/ 0 h 2442853"/>
                <a:gd name="connsiteX1" fmla="*/ 745739 w 1491479"/>
                <a:gd name="connsiteY1" fmla="*/ 840798 h 2442853"/>
                <a:gd name="connsiteX2" fmla="*/ 745740 w 1491479"/>
                <a:gd name="connsiteY2" fmla="*/ 840798 h 2442853"/>
                <a:gd name="connsiteX3" fmla="*/ 745740 w 1491479"/>
                <a:gd name="connsiteY3" fmla="*/ 0 h 2442853"/>
                <a:gd name="connsiteX4" fmla="*/ 1406734 w 1491479"/>
                <a:gd name="connsiteY4" fmla="*/ 1910393 h 2442853"/>
                <a:gd name="connsiteX5" fmla="*/ 1388550 w 1491479"/>
                <a:gd name="connsiteY5" fmla="*/ 1952423 h 2442853"/>
                <a:gd name="connsiteX6" fmla="*/ 1388243 w 1491479"/>
                <a:gd name="connsiteY6" fmla="*/ 1953558 h 2442853"/>
                <a:gd name="connsiteX7" fmla="*/ 1386129 w 1491479"/>
                <a:gd name="connsiteY7" fmla="*/ 1958020 h 2442853"/>
                <a:gd name="connsiteX8" fmla="*/ 1354123 w 1491479"/>
                <a:gd name="connsiteY8" fmla="*/ 2032000 h 2442853"/>
                <a:gd name="connsiteX9" fmla="*/ 1351081 w 1491479"/>
                <a:gd name="connsiteY9" fmla="*/ 2032000 h 2442853"/>
                <a:gd name="connsiteX10" fmla="*/ 1323773 w 1491479"/>
                <a:gd name="connsiteY10" fmla="*/ 2089642 h 2442853"/>
                <a:gd name="connsiteX11" fmla="*/ 743946 w 1491479"/>
                <a:gd name="connsiteY11" fmla="*/ 2442853 h 2442853"/>
                <a:gd name="connsiteX12" fmla="*/ 99649 w 1491479"/>
                <a:gd name="connsiteY12" fmla="*/ 1953558 h 2442853"/>
                <a:gd name="connsiteX13" fmla="*/ 93331 w 1491479"/>
                <a:gd name="connsiteY13" fmla="*/ 1930239 h 2442853"/>
                <a:gd name="connsiteX14" fmla="*/ 84745 w 1491479"/>
                <a:gd name="connsiteY14" fmla="*/ 1910393 h 2442853"/>
                <a:gd name="connsiteX15" fmla="*/ 745739 w 1491479"/>
                <a:gd name="connsiteY15" fmla="*/ 0 h 2442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91479" h="2442853">
                  <a:moveTo>
                    <a:pt x="745739" y="0"/>
                  </a:moveTo>
                  <a:lnTo>
                    <a:pt x="745739" y="840798"/>
                  </a:lnTo>
                  <a:lnTo>
                    <a:pt x="745740" y="840798"/>
                  </a:lnTo>
                  <a:lnTo>
                    <a:pt x="745740" y="0"/>
                  </a:lnTo>
                  <a:cubicBezTo>
                    <a:pt x="1389698" y="811492"/>
                    <a:pt x="1637730" y="1309790"/>
                    <a:pt x="1406734" y="1910393"/>
                  </a:cubicBezTo>
                  <a:lnTo>
                    <a:pt x="1388550" y="1952423"/>
                  </a:lnTo>
                  <a:lnTo>
                    <a:pt x="1388243" y="1953558"/>
                  </a:lnTo>
                  <a:lnTo>
                    <a:pt x="1386129" y="1958020"/>
                  </a:lnTo>
                  <a:lnTo>
                    <a:pt x="1354123" y="2032000"/>
                  </a:lnTo>
                  <a:lnTo>
                    <a:pt x="1351081" y="2032000"/>
                  </a:lnTo>
                  <a:lnTo>
                    <a:pt x="1323773" y="2089642"/>
                  </a:lnTo>
                  <a:cubicBezTo>
                    <a:pt x="1198113" y="2302744"/>
                    <a:pt x="985311" y="2442853"/>
                    <a:pt x="743946" y="2442853"/>
                  </a:cubicBezTo>
                  <a:cubicBezTo>
                    <a:pt x="454309" y="2442853"/>
                    <a:pt x="205801" y="2241096"/>
                    <a:pt x="99649" y="1953558"/>
                  </a:cubicBezTo>
                  <a:lnTo>
                    <a:pt x="93331" y="1930239"/>
                  </a:lnTo>
                  <a:lnTo>
                    <a:pt x="84745" y="1910393"/>
                  </a:lnTo>
                  <a:cubicBezTo>
                    <a:pt x="-146251" y="1309790"/>
                    <a:pt x="101781" y="811492"/>
                    <a:pt x="745739" y="0"/>
                  </a:cubicBezTo>
                  <a:close/>
                </a:path>
              </a:pathLst>
            </a:custGeom>
            <a:solidFill>
              <a:srgbClr val="0091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FCFDA10-7CAE-499C-8075-426F12604D36}"/>
                </a:ext>
              </a:extLst>
            </p:cNvPr>
            <p:cNvSpPr/>
            <p:nvPr/>
          </p:nvSpPr>
          <p:spPr>
            <a:xfrm>
              <a:off x="3232242" y="322280"/>
              <a:ext cx="1010113" cy="859572"/>
            </a:xfrm>
            <a:custGeom>
              <a:avLst/>
              <a:gdLst>
                <a:gd name="connsiteX0" fmla="*/ 505056 w 1010113"/>
                <a:gd name="connsiteY0" fmla="*/ 0 h 859572"/>
                <a:gd name="connsiteX1" fmla="*/ 505056 w 1010113"/>
                <a:gd name="connsiteY1" fmla="*/ 599272 h 859572"/>
                <a:gd name="connsiteX2" fmla="*/ 505057 w 1010113"/>
                <a:gd name="connsiteY2" fmla="*/ 599272 h 859572"/>
                <a:gd name="connsiteX3" fmla="*/ 505057 w 1010113"/>
                <a:gd name="connsiteY3" fmla="*/ 0 h 859572"/>
                <a:gd name="connsiteX4" fmla="*/ 974472 w 1010113"/>
                <a:gd name="connsiteY4" fmla="*/ 737174 h 859572"/>
                <a:gd name="connsiteX5" fmla="*/ 1010113 w 1010113"/>
                <a:gd name="connsiteY5" fmla="*/ 859572 h 859572"/>
                <a:gd name="connsiteX6" fmla="*/ 947328 w 1010113"/>
                <a:gd name="connsiteY6" fmla="*/ 802561 h 859572"/>
                <a:gd name="connsiteX7" fmla="*/ 505056 w 1010113"/>
                <a:gd name="connsiteY7" fmla="*/ 653883 h 859572"/>
                <a:gd name="connsiteX8" fmla="*/ 62784 w 1010113"/>
                <a:gd name="connsiteY8" fmla="*/ 802561 h 859572"/>
                <a:gd name="connsiteX9" fmla="*/ 0 w 1010113"/>
                <a:gd name="connsiteY9" fmla="*/ 859571 h 859572"/>
                <a:gd name="connsiteX10" fmla="*/ 35641 w 1010113"/>
                <a:gd name="connsiteY10" fmla="*/ 737174 h 859572"/>
                <a:gd name="connsiteX11" fmla="*/ 505056 w 1010113"/>
                <a:gd name="connsiteY11" fmla="*/ 0 h 85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10113" h="859572">
                  <a:moveTo>
                    <a:pt x="505056" y="0"/>
                  </a:moveTo>
                  <a:lnTo>
                    <a:pt x="505056" y="599272"/>
                  </a:lnTo>
                  <a:lnTo>
                    <a:pt x="505057" y="599272"/>
                  </a:lnTo>
                  <a:lnTo>
                    <a:pt x="505057" y="0"/>
                  </a:lnTo>
                  <a:cubicBezTo>
                    <a:pt x="734545" y="289192"/>
                    <a:pt x="893484" y="522578"/>
                    <a:pt x="974472" y="737174"/>
                  </a:cubicBezTo>
                  <a:lnTo>
                    <a:pt x="1010113" y="859572"/>
                  </a:lnTo>
                  <a:lnTo>
                    <a:pt x="947328" y="802561"/>
                  </a:lnTo>
                  <a:cubicBezTo>
                    <a:pt x="821079" y="708694"/>
                    <a:pt x="668883" y="653883"/>
                    <a:pt x="505056" y="653883"/>
                  </a:cubicBezTo>
                  <a:cubicBezTo>
                    <a:pt x="341229" y="653883"/>
                    <a:pt x="189033" y="708694"/>
                    <a:pt x="62784" y="802561"/>
                  </a:cubicBezTo>
                  <a:lnTo>
                    <a:pt x="0" y="859571"/>
                  </a:lnTo>
                  <a:lnTo>
                    <a:pt x="35641" y="737174"/>
                  </a:lnTo>
                  <a:cubicBezTo>
                    <a:pt x="116629" y="522578"/>
                    <a:pt x="275568" y="289192"/>
                    <a:pt x="505056" y="0"/>
                  </a:cubicBezTo>
                  <a:close/>
                </a:path>
              </a:pathLst>
            </a:custGeom>
            <a:solidFill>
              <a:srgbClr val="02A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7833060A-05CE-46B1-98BC-DEDCF6D62EDC}"/>
                </a:ext>
              </a:extLst>
            </p:cNvPr>
            <p:cNvSpPr/>
            <p:nvPr/>
          </p:nvSpPr>
          <p:spPr>
            <a:xfrm>
              <a:off x="3466539" y="322280"/>
              <a:ext cx="553957" cy="382023"/>
            </a:xfrm>
            <a:custGeom>
              <a:avLst/>
              <a:gdLst>
                <a:gd name="connsiteX0" fmla="*/ 280301 w 553957"/>
                <a:gd name="connsiteY0" fmla="*/ 0 h 382023"/>
                <a:gd name="connsiteX1" fmla="*/ 439074 w 553957"/>
                <a:gd name="connsiteY1" fmla="*/ 207009 h 382023"/>
                <a:gd name="connsiteX2" fmla="*/ 553957 w 553957"/>
                <a:gd name="connsiteY2" fmla="*/ 372455 h 382023"/>
                <a:gd name="connsiteX3" fmla="*/ 443305 w 553957"/>
                <a:gd name="connsiteY3" fmla="*/ 343228 h 382023"/>
                <a:gd name="connsiteX4" fmla="*/ 293515 w 553957"/>
                <a:gd name="connsiteY4" fmla="*/ 330380 h 382023"/>
                <a:gd name="connsiteX5" fmla="*/ 280301 w 553957"/>
                <a:gd name="connsiteY5" fmla="*/ 331513 h 382023"/>
                <a:gd name="connsiteX6" fmla="*/ 280300 w 553957"/>
                <a:gd name="connsiteY6" fmla="*/ 0 h 382023"/>
                <a:gd name="connsiteX7" fmla="*/ 280300 w 553957"/>
                <a:gd name="connsiteY7" fmla="*/ 331514 h 382023"/>
                <a:gd name="connsiteX8" fmla="*/ 143726 w 553957"/>
                <a:gd name="connsiteY8" fmla="*/ 343228 h 382023"/>
                <a:gd name="connsiteX9" fmla="*/ 4211 w 553957"/>
                <a:gd name="connsiteY9" fmla="*/ 380078 h 382023"/>
                <a:gd name="connsiteX10" fmla="*/ 0 w 553957"/>
                <a:gd name="connsiteY10" fmla="*/ 382023 h 382023"/>
                <a:gd name="connsiteX11" fmla="*/ 121528 w 553957"/>
                <a:gd name="connsiteY11" fmla="*/ 207009 h 382023"/>
                <a:gd name="connsiteX12" fmla="*/ 280300 w 553957"/>
                <a:gd name="connsiteY12" fmla="*/ 0 h 382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3957" h="382023">
                  <a:moveTo>
                    <a:pt x="280301" y="0"/>
                  </a:moveTo>
                  <a:cubicBezTo>
                    <a:pt x="337673" y="72298"/>
                    <a:pt x="390636" y="141108"/>
                    <a:pt x="439074" y="207009"/>
                  </a:cubicBezTo>
                  <a:lnTo>
                    <a:pt x="553957" y="372455"/>
                  </a:lnTo>
                  <a:lnTo>
                    <a:pt x="443305" y="343228"/>
                  </a:lnTo>
                  <a:cubicBezTo>
                    <a:pt x="394921" y="334804"/>
                    <a:pt x="344825" y="330380"/>
                    <a:pt x="293515" y="330380"/>
                  </a:cubicBezTo>
                  <a:lnTo>
                    <a:pt x="280301" y="331513"/>
                  </a:lnTo>
                  <a:close/>
                  <a:moveTo>
                    <a:pt x="280300" y="0"/>
                  </a:moveTo>
                  <a:lnTo>
                    <a:pt x="280300" y="331514"/>
                  </a:lnTo>
                  <a:lnTo>
                    <a:pt x="143726" y="343228"/>
                  </a:lnTo>
                  <a:cubicBezTo>
                    <a:pt x="95342" y="351653"/>
                    <a:pt x="48672" y="364077"/>
                    <a:pt x="4211" y="380078"/>
                  </a:cubicBezTo>
                  <a:lnTo>
                    <a:pt x="0" y="382023"/>
                  </a:lnTo>
                  <a:lnTo>
                    <a:pt x="121528" y="207009"/>
                  </a:lnTo>
                  <a:cubicBezTo>
                    <a:pt x="169965" y="141108"/>
                    <a:pt x="222928" y="72298"/>
                    <a:pt x="280300" y="0"/>
                  </a:cubicBezTo>
                  <a:close/>
                </a:path>
              </a:pathLst>
            </a:custGeom>
            <a:solidFill>
              <a:srgbClr val="08B5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906F85B9-42A6-4D83-87FF-876C5BF06675}"/>
              </a:ext>
            </a:extLst>
          </p:cNvPr>
          <p:cNvGrpSpPr/>
          <p:nvPr/>
        </p:nvGrpSpPr>
        <p:grpSpPr>
          <a:xfrm rot="9078286">
            <a:off x="9007474" y="4130861"/>
            <a:ext cx="550715" cy="902002"/>
            <a:chOff x="3212000" y="311291"/>
            <a:chExt cx="1063039" cy="1741123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7ED681FF-6008-43BC-A0F0-E1389815E619}"/>
                </a:ext>
              </a:extLst>
            </p:cNvPr>
            <p:cNvSpPr/>
            <p:nvPr/>
          </p:nvSpPr>
          <p:spPr>
            <a:xfrm>
              <a:off x="3212000" y="311291"/>
              <a:ext cx="1063039" cy="1741123"/>
            </a:xfrm>
            <a:custGeom>
              <a:avLst/>
              <a:gdLst>
                <a:gd name="connsiteX0" fmla="*/ 745739 w 1491479"/>
                <a:gd name="connsiteY0" fmla="*/ 0 h 2442853"/>
                <a:gd name="connsiteX1" fmla="*/ 745739 w 1491479"/>
                <a:gd name="connsiteY1" fmla="*/ 840798 h 2442853"/>
                <a:gd name="connsiteX2" fmla="*/ 745740 w 1491479"/>
                <a:gd name="connsiteY2" fmla="*/ 840798 h 2442853"/>
                <a:gd name="connsiteX3" fmla="*/ 745740 w 1491479"/>
                <a:gd name="connsiteY3" fmla="*/ 0 h 2442853"/>
                <a:gd name="connsiteX4" fmla="*/ 1406734 w 1491479"/>
                <a:gd name="connsiteY4" fmla="*/ 1910393 h 2442853"/>
                <a:gd name="connsiteX5" fmla="*/ 1388550 w 1491479"/>
                <a:gd name="connsiteY5" fmla="*/ 1952423 h 2442853"/>
                <a:gd name="connsiteX6" fmla="*/ 1388243 w 1491479"/>
                <a:gd name="connsiteY6" fmla="*/ 1953558 h 2442853"/>
                <a:gd name="connsiteX7" fmla="*/ 1386129 w 1491479"/>
                <a:gd name="connsiteY7" fmla="*/ 1958020 h 2442853"/>
                <a:gd name="connsiteX8" fmla="*/ 1354123 w 1491479"/>
                <a:gd name="connsiteY8" fmla="*/ 2032000 h 2442853"/>
                <a:gd name="connsiteX9" fmla="*/ 1351081 w 1491479"/>
                <a:gd name="connsiteY9" fmla="*/ 2032000 h 2442853"/>
                <a:gd name="connsiteX10" fmla="*/ 1323773 w 1491479"/>
                <a:gd name="connsiteY10" fmla="*/ 2089642 h 2442853"/>
                <a:gd name="connsiteX11" fmla="*/ 743946 w 1491479"/>
                <a:gd name="connsiteY11" fmla="*/ 2442853 h 2442853"/>
                <a:gd name="connsiteX12" fmla="*/ 99649 w 1491479"/>
                <a:gd name="connsiteY12" fmla="*/ 1953558 h 2442853"/>
                <a:gd name="connsiteX13" fmla="*/ 93331 w 1491479"/>
                <a:gd name="connsiteY13" fmla="*/ 1930239 h 2442853"/>
                <a:gd name="connsiteX14" fmla="*/ 84745 w 1491479"/>
                <a:gd name="connsiteY14" fmla="*/ 1910393 h 2442853"/>
                <a:gd name="connsiteX15" fmla="*/ 745739 w 1491479"/>
                <a:gd name="connsiteY15" fmla="*/ 0 h 2442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91479" h="2442853">
                  <a:moveTo>
                    <a:pt x="745739" y="0"/>
                  </a:moveTo>
                  <a:lnTo>
                    <a:pt x="745739" y="840798"/>
                  </a:lnTo>
                  <a:lnTo>
                    <a:pt x="745740" y="840798"/>
                  </a:lnTo>
                  <a:lnTo>
                    <a:pt x="745740" y="0"/>
                  </a:lnTo>
                  <a:cubicBezTo>
                    <a:pt x="1389698" y="811492"/>
                    <a:pt x="1637730" y="1309790"/>
                    <a:pt x="1406734" y="1910393"/>
                  </a:cubicBezTo>
                  <a:lnTo>
                    <a:pt x="1388550" y="1952423"/>
                  </a:lnTo>
                  <a:lnTo>
                    <a:pt x="1388243" y="1953558"/>
                  </a:lnTo>
                  <a:lnTo>
                    <a:pt x="1386129" y="1958020"/>
                  </a:lnTo>
                  <a:lnTo>
                    <a:pt x="1354123" y="2032000"/>
                  </a:lnTo>
                  <a:lnTo>
                    <a:pt x="1351081" y="2032000"/>
                  </a:lnTo>
                  <a:lnTo>
                    <a:pt x="1323773" y="2089642"/>
                  </a:lnTo>
                  <a:cubicBezTo>
                    <a:pt x="1198113" y="2302744"/>
                    <a:pt x="985311" y="2442853"/>
                    <a:pt x="743946" y="2442853"/>
                  </a:cubicBezTo>
                  <a:cubicBezTo>
                    <a:pt x="454309" y="2442853"/>
                    <a:pt x="205801" y="2241096"/>
                    <a:pt x="99649" y="1953558"/>
                  </a:cubicBezTo>
                  <a:lnTo>
                    <a:pt x="93331" y="1930239"/>
                  </a:lnTo>
                  <a:lnTo>
                    <a:pt x="84745" y="1910393"/>
                  </a:lnTo>
                  <a:cubicBezTo>
                    <a:pt x="-146251" y="1309790"/>
                    <a:pt x="101781" y="811492"/>
                    <a:pt x="745739" y="0"/>
                  </a:cubicBezTo>
                  <a:close/>
                </a:path>
              </a:pathLst>
            </a:custGeom>
            <a:solidFill>
              <a:srgbClr val="0091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CD564F8F-11A0-4532-8DD5-E9318D281C45}"/>
                </a:ext>
              </a:extLst>
            </p:cNvPr>
            <p:cNvSpPr/>
            <p:nvPr/>
          </p:nvSpPr>
          <p:spPr>
            <a:xfrm>
              <a:off x="3232242" y="322280"/>
              <a:ext cx="1010113" cy="859572"/>
            </a:xfrm>
            <a:custGeom>
              <a:avLst/>
              <a:gdLst>
                <a:gd name="connsiteX0" fmla="*/ 505056 w 1010113"/>
                <a:gd name="connsiteY0" fmla="*/ 0 h 859572"/>
                <a:gd name="connsiteX1" fmla="*/ 505056 w 1010113"/>
                <a:gd name="connsiteY1" fmla="*/ 599272 h 859572"/>
                <a:gd name="connsiteX2" fmla="*/ 505057 w 1010113"/>
                <a:gd name="connsiteY2" fmla="*/ 599272 h 859572"/>
                <a:gd name="connsiteX3" fmla="*/ 505057 w 1010113"/>
                <a:gd name="connsiteY3" fmla="*/ 0 h 859572"/>
                <a:gd name="connsiteX4" fmla="*/ 974472 w 1010113"/>
                <a:gd name="connsiteY4" fmla="*/ 737174 h 859572"/>
                <a:gd name="connsiteX5" fmla="*/ 1010113 w 1010113"/>
                <a:gd name="connsiteY5" fmla="*/ 859572 h 859572"/>
                <a:gd name="connsiteX6" fmla="*/ 947328 w 1010113"/>
                <a:gd name="connsiteY6" fmla="*/ 802561 h 859572"/>
                <a:gd name="connsiteX7" fmla="*/ 505056 w 1010113"/>
                <a:gd name="connsiteY7" fmla="*/ 653883 h 859572"/>
                <a:gd name="connsiteX8" fmla="*/ 62784 w 1010113"/>
                <a:gd name="connsiteY8" fmla="*/ 802561 h 859572"/>
                <a:gd name="connsiteX9" fmla="*/ 0 w 1010113"/>
                <a:gd name="connsiteY9" fmla="*/ 859571 h 859572"/>
                <a:gd name="connsiteX10" fmla="*/ 35641 w 1010113"/>
                <a:gd name="connsiteY10" fmla="*/ 737174 h 859572"/>
                <a:gd name="connsiteX11" fmla="*/ 505056 w 1010113"/>
                <a:gd name="connsiteY11" fmla="*/ 0 h 85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10113" h="859572">
                  <a:moveTo>
                    <a:pt x="505056" y="0"/>
                  </a:moveTo>
                  <a:lnTo>
                    <a:pt x="505056" y="599272"/>
                  </a:lnTo>
                  <a:lnTo>
                    <a:pt x="505057" y="599272"/>
                  </a:lnTo>
                  <a:lnTo>
                    <a:pt x="505057" y="0"/>
                  </a:lnTo>
                  <a:cubicBezTo>
                    <a:pt x="734545" y="289192"/>
                    <a:pt x="893484" y="522578"/>
                    <a:pt x="974472" y="737174"/>
                  </a:cubicBezTo>
                  <a:lnTo>
                    <a:pt x="1010113" y="859572"/>
                  </a:lnTo>
                  <a:lnTo>
                    <a:pt x="947328" y="802561"/>
                  </a:lnTo>
                  <a:cubicBezTo>
                    <a:pt x="821079" y="708694"/>
                    <a:pt x="668883" y="653883"/>
                    <a:pt x="505056" y="653883"/>
                  </a:cubicBezTo>
                  <a:cubicBezTo>
                    <a:pt x="341229" y="653883"/>
                    <a:pt x="189033" y="708694"/>
                    <a:pt x="62784" y="802561"/>
                  </a:cubicBezTo>
                  <a:lnTo>
                    <a:pt x="0" y="859571"/>
                  </a:lnTo>
                  <a:lnTo>
                    <a:pt x="35641" y="737174"/>
                  </a:lnTo>
                  <a:cubicBezTo>
                    <a:pt x="116629" y="522578"/>
                    <a:pt x="275568" y="289192"/>
                    <a:pt x="505056" y="0"/>
                  </a:cubicBezTo>
                  <a:close/>
                </a:path>
              </a:pathLst>
            </a:custGeom>
            <a:solidFill>
              <a:srgbClr val="02A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E23C51C1-F2A0-415C-A6DB-A173FADE19CF}"/>
                </a:ext>
              </a:extLst>
            </p:cNvPr>
            <p:cNvSpPr/>
            <p:nvPr/>
          </p:nvSpPr>
          <p:spPr>
            <a:xfrm>
              <a:off x="3466539" y="322280"/>
              <a:ext cx="553957" cy="382023"/>
            </a:xfrm>
            <a:custGeom>
              <a:avLst/>
              <a:gdLst>
                <a:gd name="connsiteX0" fmla="*/ 280301 w 553957"/>
                <a:gd name="connsiteY0" fmla="*/ 0 h 382023"/>
                <a:gd name="connsiteX1" fmla="*/ 439074 w 553957"/>
                <a:gd name="connsiteY1" fmla="*/ 207009 h 382023"/>
                <a:gd name="connsiteX2" fmla="*/ 553957 w 553957"/>
                <a:gd name="connsiteY2" fmla="*/ 372455 h 382023"/>
                <a:gd name="connsiteX3" fmla="*/ 443305 w 553957"/>
                <a:gd name="connsiteY3" fmla="*/ 343228 h 382023"/>
                <a:gd name="connsiteX4" fmla="*/ 293515 w 553957"/>
                <a:gd name="connsiteY4" fmla="*/ 330380 h 382023"/>
                <a:gd name="connsiteX5" fmla="*/ 280301 w 553957"/>
                <a:gd name="connsiteY5" fmla="*/ 331513 h 382023"/>
                <a:gd name="connsiteX6" fmla="*/ 280300 w 553957"/>
                <a:gd name="connsiteY6" fmla="*/ 0 h 382023"/>
                <a:gd name="connsiteX7" fmla="*/ 280300 w 553957"/>
                <a:gd name="connsiteY7" fmla="*/ 331514 h 382023"/>
                <a:gd name="connsiteX8" fmla="*/ 143726 w 553957"/>
                <a:gd name="connsiteY8" fmla="*/ 343228 h 382023"/>
                <a:gd name="connsiteX9" fmla="*/ 4211 w 553957"/>
                <a:gd name="connsiteY9" fmla="*/ 380078 h 382023"/>
                <a:gd name="connsiteX10" fmla="*/ 0 w 553957"/>
                <a:gd name="connsiteY10" fmla="*/ 382023 h 382023"/>
                <a:gd name="connsiteX11" fmla="*/ 121528 w 553957"/>
                <a:gd name="connsiteY11" fmla="*/ 207009 h 382023"/>
                <a:gd name="connsiteX12" fmla="*/ 280300 w 553957"/>
                <a:gd name="connsiteY12" fmla="*/ 0 h 382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3957" h="382023">
                  <a:moveTo>
                    <a:pt x="280301" y="0"/>
                  </a:moveTo>
                  <a:cubicBezTo>
                    <a:pt x="337673" y="72298"/>
                    <a:pt x="390636" y="141108"/>
                    <a:pt x="439074" y="207009"/>
                  </a:cubicBezTo>
                  <a:lnTo>
                    <a:pt x="553957" y="372455"/>
                  </a:lnTo>
                  <a:lnTo>
                    <a:pt x="443305" y="343228"/>
                  </a:lnTo>
                  <a:cubicBezTo>
                    <a:pt x="394921" y="334804"/>
                    <a:pt x="344825" y="330380"/>
                    <a:pt x="293515" y="330380"/>
                  </a:cubicBezTo>
                  <a:lnTo>
                    <a:pt x="280301" y="331513"/>
                  </a:lnTo>
                  <a:close/>
                  <a:moveTo>
                    <a:pt x="280300" y="0"/>
                  </a:moveTo>
                  <a:lnTo>
                    <a:pt x="280300" y="331514"/>
                  </a:lnTo>
                  <a:lnTo>
                    <a:pt x="143726" y="343228"/>
                  </a:lnTo>
                  <a:cubicBezTo>
                    <a:pt x="95342" y="351653"/>
                    <a:pt x="48672" y="364077"/>
                    <a:pt x="4211" y="380078"/>
                  </a:cubicBezTo>
                  <a:lnTo>
                    <a:pt x="0" y="382023"/>
                  </a:lnTo>
                  <a:lnTo>
                    <a:pt x="121528" y="207009"/>
                  </a:lnTo>
                  <a:cubicBezTo>
                    <a:pt x="169965" y="141108"/>
                    <a:pt x="222928" y="72298"/>
                    <a:pt x="280300" y="0"/>
                  </a:cubicBezTo>
                  <a:close/>
                </a:path>
              </a:pathLst>
            </a:custGeom>
            <a:solidFill>
              <a:srgbClr val="08B5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162D50BE-FE0C-4FBB-BE04-B729D86B6F95}"/>
              </a:ext>
            </a:extLst>
          </p:cNvPr>
          <p:cNvGrpSpPr/>
          <p:nvPr/>
        </p:nvGrpSpPr>
        <p:grpSpPr>
          <a:xfrm>
            <a:off x="5180505" y="2169877"/>
            <a:ext cx="1481797" cy="1481798"/>
            <a:chOff x="5195668" y="2528668"/>
            <a:chExt cx="1800664" cy="18006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B312F8C3-AC83-402C-BE5D-26F4D0A4DF39}"/>
                </a:ext>
              </a:extLst>
            </p:cNvPr>
            <p:cNvSpPr/>
            <p:nvPr/>
          </p:nvSpPr>
          <p:spPr>
            <a:xfrm rot="9000000">
              <a:off x="5195668" y="2528668"/>
              <a:ext cx="1800664" cy="1800665"/>
            </a:xfrm>
            <a:custGeom>
              <a:avLst/>
              <a:gdLst>
                <a:gd name="connsiteX0" fmla="*/ 450165 w 1800664"/>
                <a:gd name="connsiteY0" fmla="*/ 1680042 h 1800665"/>
                <a:gd name="connsiteX1" fmla="*/ 383655 w 1800664"/>
                <a:gd name="connsiteY1" fmla="*/ 1431824 h 1800665"/>
                <a:gd name="connsiteX2" fmla="*/ 403895 w 1800664"/>
                <a:gd name="connsiteY2" fmla="*/ 1396767 h 1800665"/>
                <a:gd name="connsiteX3" fmla="*/ 368839 w 1800664"/>
                <a:gd name="connsiteY3" fmla="*/ 1417008 h 1800665"/>
                <a:gd name="connsiteX4" fmla="*/ 120621 w 1800664"/>
                <a:gd name="connsiteY4" fmla="*/ 1350498 h 1800665"/>
                <a:gd name="connsiteX5" fmla="*/ 187131 w 1800664"/>
                <a:gd name="connsiteY5" fmla="*/ 1102280 h 1800665"/>
                <a:gd name="connsiteX6" fmla="*/ 222188 w 1800664"/>
                <a:gd name="connsiteY6" fmla="*/ 1082039 h 1800665"/>
                <a:gd name="connsiteX7" fmla="*/ 181707 w 1800664"/>
                <a:gd name="connsiteY7" fmla="*/ 1082039 h 1800665"/>
                <a:gd name="connsiteX8" fmla="*/ 0 w 1800664"/>
                <a:gd name="connsiteY8" fmla="*/ 900332 h 1800665"/>
                <a:gd name="connsiteX9" fmla="*/ 181707 w 1800664"/>
                <a:gd name="connsiteY9" fmla="*/ 718623 h 1800665"/>
                <a:gd name="connsiteX10" fmla="*/ 222188 w 1800664"/>
                <a:gd name="connsiteY10" fmla="*/ 718623 h 1800665"/>
                <a:gd name="connsiteX11" fmla="*/ 187131 w 1800664"/>
                <a:gd name="connsiteY11" fmla="*/ 698383 h 1800665"/>
                <a:gd name="connsiteX12" fmla="*/ 120621 w 1800664"/>
                <a:gd name="connsiteY12" fmla="*/ 450166 h 1800665"/>
                <a:gd name="connsiteX13" fmla="*/ 368839 w 1800664"/>
                <a:gd name="connsiteY13" fmla="*/ 383656 h 1800665"/>
                <a:gd name="connsiteX14" fmla="*/ 403896 w 1800664"/>
                <a:gd name="connsiteY14" fmla="*/ 403896 h 1800665"/>
                <a:gd name="connsiteX15" fmla="*/ 383656 w 1800664"/>
                <a:gd name="connsiteY15" fmla="*/ 368839 h 1800665"/>
                <a:gd name="connsiteX16" fmla="*/ 450166 w 1800664"/>
                <a:gd name="connsiteY16" fmla="*/ 120621 h 1800665"/>
                <a:gd name="connsiteX17" fmla="*/ 698384 w 1800664"/>
                <a:gd name="connsiteY17" fmla="*/ 187131 h 1800665"/>
                <a:gd name="connsiteX18" fmla="*/ 718624 w 1800664"/>
                <a:gd name="connsiteY18" fmla="*/ 222188 h 1800665"/>
                <a:gd name="connsiteX19" fmla="*/ 718624 w 1800664"/>
                <a:gd name="connsiteY19" fmla="*/ 181708 h 1800665"/>
                <a:gd name="connsiteX20" fmla="*/ 900332 w 1800664"/>
                <a:gd name="connsiteY20" fmla="*/ 0 h 1800665"/>
                <a:gd name="connsiteX21" fmla="*/ 1082040 w 1800664"/>
                <a:gd name="connsiteY21" fmla="*/ 181708 h 1800665"/>
                <a:gd name="connsiteX22" fmla="*/ 1082040 w 1800664"/>
                <a:gd name="connsiteY22" fmla="*/ 222189 h 1800665"/>
                <a:gd name="connsiteX23" fmla="*/ 1102281 w 1800664"/>
                <a:gd name="connsiteY23" fmla="*/ 187131 h 1800665"/>
                <a:gd name="connsiteX24" fmla="*/ 1350498 w 1800664"/>
                <a:gd name="connsiteY24" fmla="*/ 120621 h 1800665"/>
                <a:gd name="connsiteX25" fmla="*/ 1350497 w 1800664"/>
                <a:gd name="connsiteY25" fmla="*/ 120621 h 1800665"/>
                <a:gd name="connsiteX26" fmla="*/ 1417007 w 1800664"/>
                <a:gd name="connsiteY26" fmla="*/ 368839 h 1800665"/>
                <a:gd name="connsiteX27" fmla="*/ 1396766 w 1800664"/>
                <a:gd name="connsiteY27" fmla="*/ 403898 h 1800665"/>
                <a:gd name="connsiteX28" fmla="*/ 1431825 w 1800664"/>
                <a:gd name="connsiteY28" fmla="*/ 383656 h 1800665"/>
                <a:gd name="connsiteX29" fmla="*/ 1680043 w 1800664"/>
                <a:gd name="connsiteY29" fmla="*/ 450166 h 1800665"/>
                <a:gd name="connsiteX30" fmla="*/ 1680042 w 1800664"/>
                <a:gd name="connsiteY30" fmla="*/ 450166 h 1800665"/>
                <a:gd name="connsiteX31" fmla="*/ 1613532 w 1800664"/>
                <a:gd name="connsiteY31" fmla="*/ 698383 h 1800665"/>
                <a:gd name="connsiteX32" fmla="*/ 1578473 w 1800664"/>
                <a:gd name="connsiteY32" fmla="*/ 718625 h 1800665"/>
                <a:gd name="connsiteX33" fmla="*/ 1618957 w 1800664"/>
                <a:gd name="connsiteY33" fmla="*/ 718625 h 1800665"/>
                <a:gd name="connsiteX34" fmla="*/ 1800664 w 1800664"/>
                <a:gd name="connsiteY34" fmla="*/ 900333 h 1800665"/>
                <a:gd name="connsiteX35" fmla="*/ 1800663 w 1800664"/>
                <a:gd name="connsiteY35" fmla="*/ 900331 h 1800665"/>
                <a:gd name="connsiteX36" fmla="*/ 1618956 w 1800664"/>
                <a:gd name="connsiteY36" fmla="*/ 1082040 h 1800665"/>
                <a:gd name="connsiteX37" fmla="*/ 1578473 w 1800664"/>
                <a:gd name="connsiteY37" fmla="*/ 1082039 h 1800665"/>
                <a:gd name="connsiteX38" fmla="*/ 1613533 w 1800664"/>
                <a:gd name="connsiteY38" fmla="*/ 1102281 h 1800665"/>
                <a:gd name="connsiteX39" fmla="*/ 1680042 w 1800664"/>
                <a:gd name="connsiteY39" fmla="*/ 1350499 h 1800665"/>
                <a:gd name="connsiteX40" fmla="*/ 1680042 w 1800664"/>
                <a:gd name="connsiteY40" fmla="*/ 1350498 h 1800665"/>
                <a:gd name="connsiteX41" fmla="*/ 1431824 w 1800664"/>
                <a:gd name="connsiteY41" fmla="*/ 1417007 h 1800665"/>
                <a:gd name="connsiteX42" fmla="*/ 1396766 w 1800664"/>
                <a:gd name="connsiteY42" fmla="*/ 1396766 h 1800665"/>
                <a:gd name="connsiteX43" fmla="*/ 1417007 w 1800664"/>
                <a:gd name="connsiteY43" fmla="*/ 1431826 h 1800665"/>
                <a:gd name="connsiteX44" fmla="*/ 1350498 w 1800664"/>
                <a:gd name="connsiteY44" fmla="*/ 1680044 h 1800665"/>
                <a:gd name="connsiteX45" fmla="*/ 1350498 w 1800664"/>
                <a:gd name="connsiteY45" fmla="*/ 1680042 h 1800665"/>
                <a:gd name="connsiteX46" fmla="*/ 1102280 w 1800664"/>
                <a:gd name="connsiteY46" fmla="*/ 1613532 h 1800665"/>
                <a:gd name="connsiteX47" fmla="*/ 1082039 w 1800664"/>
                <a:gd name="connsiteY47" fmla="*/ 1578474 h 1800665"/>
                <a:gd name="connsiteX48" fmla="*/ 1082039 w 1800664"/>
                <a:gd name="connsiteY48" fmla="*/ 1618957 h 1800665"/>
                <a:gd name="connsiteX49" fmla="*/ 900331 w 1800664"/>
                <a:gd name="connsiteY49" fmla="*/ 1800665 h 1800665"/>
                <a:gd name="connsiteX50" fmla="*/ 900332 w 1800664"/>
                <a:gd name="connsiteY50" fmla="*/ 1800664 h 1800665"/>
                <a:gd name="connsiteX51" fmla="*/ 718624 w 1800664"/>
                <a:gd name="connsiteY51" fmla="*/ 1618956 h 1800665"/>
                <a:gd name="connsiteX52" fmla="*/ 718624 w 1800664"/>
                <a:gd name="connsiteY52" fmla="*/ 1578474 h 1800665"/>
                <a:gd name="connsiteX53" fmla="*/ 698383 w 1800664"/>
                <a:gd name="connsiteY53" fmla="*/ 1613532 h 1800665"/>
                <a:gd name="connsiteX54" fmla="*/ 450165 w 1800664"/>
                <a:gd name="connsiteY54" fmla="*/ 1680042 h 1800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800664" h="1800665">
                  <a:moveTo>
                    <a:pt x="450165" y="1680042"/>
                  </a:moveTo>
                  <a:cubicBezTo>
                    <a:pt x="363255" y="1629865"/>
                    <a:pt x="333478" y="1518734"/>
                    <a:pt x="383655" y="1431824"/>
                  </a:cubicBezTo>
                  <a:lnTo>
                    <a:pt x="403895" y="1396767"/>
                  </a:lnTo>
                  <a:lnTo>
                    <a:pt x="368839" y="1417008"/>
                  </a:lnTo>
                  <a:cubicBezTo>
                    <a:pt x="281929" y="1467185"/>
                    <a:pt x="170798" y="1437408"/>
                    <a:pt x="120621" y="1350498"/>
                  </a:cubicBezTo>
                  <a:cubicBezTo>
                    <a:pt x="70443" y="1263588"/>
                    <a:pt x="100221" y="1152457"/>
                    <a:pt x="187131" y="1102280"/>
                  </a:cubicBezTo>
                  <a:lnTo>
                    <a:pt x="222188" y="1082039"/>
                  </a:lnTo>
                  <a:lnTo>
                    <a:pt x="181707" y="1082039"/>
                  </a:lnTo>
                  <a:cubicBezTo>
                    <a:pt x="81352" y="1082039"/>
                    <a:pt x="0" y="1000687"/>
                    <a:pt x="0" y="900332"/>
                  </a:cubicBezTo>
                  <a:cubicBezTo>
                    <a:pt x="0" y="799976"/>
                    <a:pt x="81352" y="718623"/>
                    <a:pt x="181707" y="718623"/>
                  </a:cubicBezTo>
                  <a:lnTo>
                    <a:pt x="222188" y="718623"/>
                  </a:lnTo>
                  <a:lnTo>
                    <a:pt x="187131" y="698383"/>
                  </a:lnTo>
                  <a:cubicBezTo>
                    <a:pt x="100221" y="648206"/>
                    <a:pt x="70444" y="537076"/>
                    <a:pt x="120621" y="450166"/>
                  </a:cubicBezTo>
                  <a:cubicBezTo>
                    <a:pt x="170799" y="363256"/>
                    <a:pt x="281929" y="333478"/>
                    <a:pt x="368839" y="383656"/>
                  </a:cubicBezTo>
                  <a:lnTo>
                    <a:pt x="403896" y="403896"/>
                  </a:lnTo>
                  <a:lnTo>
                    <a:pt x="383656" y="368839"/>
                  </a:lnTo>
                  <a:cubicBezTo>
                    <a:pt x="333479" y="281929"/>
                    <a:pt x="363256" y="170799"/>
                    <a:pt x="450166" y="120621"/>
                  </a:cubicBezTo>
                  <a:cubicBezTo>
                    <a:pt x="537076" y="70444"/>
                    <a:pt x="648206" y="100221"/>
                    <a:pt x="698384" y="187131"/>
                  </a:cubicBezTo>
                  <a:lnTo>
                    <a:pt x="718624" y="222188"/>
                  </a:lnTo>
                  <a:lnTo>
                    <a:pt x="718624" y="181708"/>
                  </a:lnTo>
                  <a:cubicBezTo>
                    <a:pt x="718624" y="81353"/>
                    <a:pt x="799977" y="0"/>
                    <a:pt x="900332" y="0"/>
                  </a:cubicBezTo>
                  <a:cubicBezTo>
                    <a:pt x="1000687" y="0"/>
                    <a:pt x="1082040" y="81353"/>
                    <a:pt x="1082040" y="181708"/>
                  </a:cubicBezTo>
                  <a:lnTo>
                    <a:pt x="1082040" y="222189"/>
                  </a:lnTo>
                  <a:lnTo>
                    <a:pt x="1102281" y="187131"/>
                  </a:lnTo>
                  <a:cubicBezTo>
                    <a:pt x="1152458" y="100221"/>
                    <a:pt x="1263588" y="70444"/>
                    <a:pt x="1350498" y="120621"/>
                  </a:cubicBezTo>
                  <a:lnTo>
                    <a:pt x="1350497" y="120621"/>
                  </a:lnTo>
                  <a:cubicBezTo>
                    <a:pt x="1437407" y="170799"/>
                    <a:pt x="1467184" y="281929"/>
                    <a:pt x="1417007" y="368839"/>
                  </a:cubicBezTo>
                  <a:lnTo>
                    <a:pt x="1396766" y="403898"/>
                  </a:lnTo>
                  <a:lnTo>
                    <a:pt x="1431825" y="383656"/>
                  </a:lnTo>
                  <a:cubicBezTo>
                    <a:pt x="1518735" y="333479"/>
                    <a:pt x="1629866" y="363256"/>
                    <a:pt x="1680043" y="450166"/>
                  </a:cubicBezTo>
                  <a:lnTo>
                    <a:pt x="1680042" y="450166"/>
                  </a:lnTo>
                  <a:cubicBezTo>
                    <a:pt x="1730219" y="537075"/>
                    <a:pt x="1700442" y="648206"/>
                    <a:pt x="1613532" y="698383"/>
                  </a:cubicBezTo>
                  <a:lnTo>
                    <a:pt x="1578473" y="718625"/>
                  </a:lnTo>
                  <a:lnTo>
                    <a:pt x="1618957" y="718625"/>
                  </a:lnTo>
                  <a:cubicBezTo>
                    <a:pt x="1719311" y="718624"/>
                    <a:pt x="1800664" y="799978"/>
                    <a:pt x="1800664" y="900333"/>
                  </a:cubicBezTo>
                  <a:lnTo>
                    <a:pt x="1800663" y="900331"/>
                  </a:lnTo>
                  <a:cubicBezTo>
                    <a:pt x="1800663" y="1000686"/>
                    <a:pt x="1719311" y="1082040"/>
                    <a:pt x="1618956" y="1082040"/>
                  </a:cubicBezTo>
                  <a:lnTo>
                    <a:pt x="1578473" y="1082039"/>
                  </a:lnTo>
                  <a:lnTo>
                    <a:pt x="1613533" y="1102281"/>
                  </a:lnTo>
                  <a:cubicBezTo>
                    <a:pt x="1700443" y="1152459"/>
                    <a:pt x="1730220" y="1263589"/>
                    <a:pt x="1680042" y="1350499"/>
                  </a:cubicBezTo>
                  <a:lnTo>
                    <a:pt x="1680042" y="1350498"/>
                  </a:lnTo>
                  <a:cubicBezTo>
                    <a:pt x="1629865" y="1437408"/>
                    <a:pt x="1518734" y="1467185"/>
                    <a:pt x="1431824" y="1417007"/>
                  </a:cubicBezTo>
                  <a:lnTo>
                    <a:pt x="1396766" y="1396766"/>
                  </a:lnTo>
                  <a:lnTo>
                    <a:pt x="1417007" y="1431826"/>
                  </a:lnTo>
                  <a:cubicBezTo>
                    <a:pt x="1467185" y="1518736"/>
                    <a:pt x="1437408" y="1629866"/>
                    <a:pt x="1350498" y="1680044"/>
                  </a:cubicBezTo>
                  <a:lnTo>
                    <a:pt x="1350498" y="1680042"/>
                  </a:lnTo>
                  <a:cubicBezTo>
                    <a:pt x="1263588" y="1730220"/>
                    <a:pt x="1152458" y="1700442"/>
                    <a:pt x="1102280" y="1613532"/>
                  </a:cubicBezTo>
                  <a:lnTo>
                    <a:pt x="1082039" y="1578474"/>
                  </a:lnTo>
                  <a:lnTo>
                    <a:pt x="1082039" y="1618957"/>
                  </a:lnTo>
                  <a:cubicBezTo>
                    <a:pt x="1082039" y="1719312"/>
                    <a:pt x="1000686" y="1800665"/>
                    <a:pt x="900331" y="1800665"/>
                  </a:cubicBezTo>
                  <a:lnTo>
                    <a:pt x="900332" y="1800664"/>
                  </a:lnTo>
                  <a:cubicBezTo>
                    <a:pt x="799977" y="1800664"/>
                    <a:pt x="718624" y="1719311"/>
                    <a:pt x="718624" y="1618956"/>
                  </a:cubicBezTo>
                  <a:lnTo>
                    <a:pt x="718624" y="1578474"/>
                  </a:lnTo>
                  <a:lnTo>
                    <a:pt x="698383" y="1613532"/>
                  </a:lnTo>
                  <a:cubicBezTo>
                    <a:pt x="648205" y="1700442"/>
                    <a:pt x="537075" y="1730220"/>
                    <a:pt x="450165" y="1680042"/>
                  </a:cubicBezTo>
                  <a:close/>
                </a:path>
              </a:pathLst>
            </a:custGeom>
            <a:solidFill>
              <a:srgbClr val="66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C43444A6-C9E7-43E0-9731-E99E5EFBDD29}"/>
                </a:ext>
              </a:extLst>
            </p:cNvPr>
            <p:cNvSpPr/>
            <p:nvPr/>
          </p:nvSpPr>
          <p:spPr>
            <a:xfrm>
              <a:off x="5450103" y="2783103"/>
              <a:ext cx="1291794" cy="12917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05E5148-1A28-43BF-8E59-F26A2C6A92FE}"/>
              </a:ext>
            </a:extLst>
          </p:cNvPr>
          <p:cNvGrpSpPr/>
          <p:nvPr/>
        </p:nvGrpSpPr>
        <p:grpSpPr>
          <a:xfrm>
            <a:off x="7869600" y="3816675"/>
            <a:ext cx="1481797" cy="1481798"/>
            <a:chOff x="5195668" y="2528668"/>
            <a:chExt cx="1800664" cy="18006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89A508A-FE7B-4E47-929F-777E0BF46323}"/>
                </a:ext>
              </a:extLst>
            </p:cNvPr>
            <p:cNvSpPr/>
            <p:nvPr/>
          </p:nvSpPr>
          <p:spPr>
            <a:xfrm rot="9000000">
              <a:off x="5195668" y="2528668"/>
              <a:ext cx="1800664" cy="1800665"/>
            </a:xfrm>
            <a:custGeom>
              <a:avLst/>
              <a:gdLst>
                <a:gd name="connsiteX0" fmla="*/ 450165 w 1800664"/>
                <a:gd name="connsiteY0" fmla="*/ 1680042 h 1800665"/>
                <a:gd name="connsiteX1" fmla="*/ 383655 w 1800664"/>
                <a:gd name="connsiteY1" fmla="*/ 1431824 h 1800665"/>
                <a:gd name="connsiteX2" fmla="*/ 403895 w 1800664"/>
                <a:gd name="connsiteY2" fmla="*/ 1396767 h 1800665"/>
                <a:gd name="connsiteX3" fmla="*/ 368839 w 1800664"/>
                <a:gd name="connsiteY3" fmla="*/ 1417008 h 1800665"/>
                <a:gd name="connsiteX4" fmla="*/ 120621 w 1800664"/>
                <a:gd name="connsiteY4" fmla="*/ 1350498 h 1800665"/>
                <a:gd name="connsiteX5" fmla="*/ 187131 w 1800664"/>
                <a:gd name="connsiteY5" fmla="*/ 1102280 h 1800665"/>
                <a:gd name="connsiteX6" fmla="*/ 222188 w 1800664"/>
                <a:gd name="connsiteY6" fmla="*/ 1082039 h 1800665"/>
                <a:gd name="connsiteX7" fmla="*/ 181707 w 1800664"/>
                <a:gd name="connsiteY7" fmla="*/ 1082039 h 1800665"/>
                <a:gd name="connsiteX8" fmla="*/ 0 w 1800664"/>
                <a:gd name="connsiteY8" fmla="*/ 900332 h 1800665"/>
                <a:gd name="connsiteX9" fmla="*/ 181707 w 1800664"/>
                <a:gd name="connsiteY9" fmla="*/ 718623 h 1800665"/>
                <a:gd name="connsiteX10" fmla="*/ 222188 w 1800664"/>
                <a:gd name="connsiteY10" fmla="*/ 718623 h 1800665"/>
                <a:gd name="connsiteX11" fmla="*/ 187131 w 1800664"/>
                <a:gd name="connsiteY11" fmla="*/ 698383 h 1800665"/>
                <a:gd name="connsiteX12" fmla="*/ 120621 w 1800664"/>
                <a:gd name="connsiteY12" fmla="*/ 450166 h 1800665"/>
                <a:gd name="connsiteX13" fmla="*/ 368839 w 1800664"/>
                <a:gd name="connsiteY13" fmla="*/ 383656 h 1800665"/>
                <a:gd name="connsiteX14" fmla="*/ 403896 w 1800664"/>
                <a:gd name="connsiteY14" fmla="*/ 403896 h 1800665"/>
                <a:gd name="connsiteX15" fmla="*/ 383656 w 1800664"/>
                <a:gd name="connsiteY15" fmla="*/ 368839 h 1800665"/>
                <a:gd name="connsiteX16" fmla="*/ 450166 w 1800664"/>
                <a:gd name="connsiteY16" fmla="*/ 120621 h 1800665"/>
                <a:gd name="connsiteX17" fmla="*/ 698384 w 1800664"/>
                <a:gd name="connsiteY17" fmla="*/ 187131 h 1800665"/>
                <a:gd name="connsiteX18" fmla="*/ 718624 w 1800664"/>
                <a:gd name="connsiteY18" fmla="*/ 222188 h 1800665"/>
                <a:gd name="connsiteX19" fmla="*/ 718624 w 1800664"/>
                <a:gd name="connsiteY19" fmla="*/ 181708 h 1800665"/>
                <a:gd name="connsiteX20" fmla="*/ 900332 w 1800664"/>
                <a:gd name="connsiteY20" fmla="*/ 0 h 1800665"/>
                <a:gd name="connsiteX21" fmla="*/ 1082040 w 1800664"/>
                <a:gd name="connsiteY21" fmla="*/ 181708 h 1800665"/>
                <a:gd name="connsiteX22" fmla="*/ 1082040 w 1800664"/>
                <a:gd name="connsiteY22" fmla="*/ 222189 h 1800665"/>
                <a:gd name="connsiteX23" fmla="*/ 1102281 w 1800664"/>
                <a:gd name="connsiteY23" fmla="*/ 187131 h 1800665"/>
                <a:gd name="connsiteX24" fmla="*/ 1350498 w 1800664"/>
                <a:gd name="connsiteY24" fmla="*/ 120621 h 1800665"/>
                <a:gd name="connsiteX25" fmla="*/ 1350497 w 1800664"/>
                <a:gd name="connsiteY25" fmla="*/ 120621 h 1800665"/>
                <a:gd name="connsiteX26" fmla="*/ 1417007 w 1800664"/>
                <a:gd name="connsiteY26" fmla="*/ 368839 h 1800665"/>
                <a:gd name="connsiteX27" fmla="*/ 1396766 w 1800664"/>
                <a:gd name="connsiteY27" fmla="*/ 403898 h 1800665"/>
                <a:gd name="connsiteX28" fmla="*/ 1431825 w 1800664"/>
                <a:gd name="connsiteY28" fmla="*/ 383656 h 1800665"/>
                <a:gd name="connsiteX29" fmla="*/ 1680043 w 1800664"/>
                <a:gd name="connsiteY29" fmla="*/ 450166 h 1800665"/>
                <a:gd name="connsiteX30" fmla="*/ 1680042 w 1800664"/>
                <a:gd name="connsiteY30" fmla="*/ 450166 h 1800665"/>
                <a:gd name="connsiteX31" fmla="*/ 1613532 w 1800664"/>
                <a:gd name="connsiteY31" fmla="*/ 698383 h 1800665"/>
                <a:gd name="connsiteX32" fmla="*/ 1578473 w 1800664"/>
                <a:gd name="connsiteY32" fmla="*/ 718625 h 1800665"/>
                <a:gd name="connsiteX33" fmla="*/ 1618957 w 1800664"/>
                <a:gd name="connsiteY33" fmla="*/ 718625 h 1800665"/>
                <a:gd name="connsiteX34" fmla="*/ 1800664 w 1800664"/>
                <a:gd name="connsiteY34" fmla="*/ 900333 h 1800665"/>
                <a:gd name="connsiteX35" fmla="*/ 1800663 w 1800664"/>
                <a:gd name="connsiteY35" fmla="*/ 900331 h 1800665"/>
                <a:gd name="connsiteX36" fmla="*/ 1618956 w 1800664"/>
                <a:gd name="connsiteY36" fmla="*/ 1082040 h 1800665"/>
                <a:gd name="connsiteX37" fmla="*/ 1578473 w 1800664"/>
                <a:gd name="connsiteY37" fmla="*/ 1082039 h 1800665"/>
                <a:gd name="connsiteX38" fmla="*/ 1613533 w 1800664"/>
                <a:gd name="connsiteY38" fmla="*/ 1102281 h 1800665"/>
                <a:gd name="connsiteX39" fmla="*/ 1680042 w 1800664"/>
                <a:gd name="connsiteY39" fmla="*/ 1350499 h 1800665"/>
                <a:gd name="connsiteX40" fmla="*/ 1680042 w 1800664"/>
                <a:gd name="connsiteY40" fmla="*/ 1350498 h 1800665"/>
                <a:gd name="connsiteX41" fmla="*/ 1431824 w 1800664"/>
                <a:gd name="connsiteY41" fmla="*/ 1417007 h 1800665"/>
                <a:gd name="connsiteX42" fmla="*/ 1396766 w 1800664"/>
                <a:gd name="connsiteY42" fmla="*/ 1396766 h 1800665"/>
                <a:gd name="connsiteX43" fmla="*/ 1417007 w 1800664"/>
                <a:gd name="connsiteY43" fmla="*/ 1431826 h 1800665"/>
                <a:gd name="connsiteX44" fmla="*/ 1350498 w 1800664"/>
                <a:gd name="connsiteY44" fmla="*/ 1680044 h 1800665"/>
                <a:gd name="connsiteX45" fmla="*/ 1350498 w 1800664"/>
                <a:gd name="connsiteY45" fmla="*/ 1680042 h 1800665"/>
                <a:gd name="connsiteX46" fmla="*/ 1102280 w 1800664"/>
                <a:gd name="connsiteY46" fmla="*/ 1613532 h 1800665"/>
                <a:gd name="connsiteX47" fmla="*/ 1082039 w 1800664"/>
                <a:gd name="connsiteY47" fmla="*/ 1578474 h 1800665"/>
                <a:gd name="connsiteX48" fmla="*/ 1082039 w 1800664"/>
                <a:gd name="connsiteY48" fmla="*/ 1618957 h 1800665"/>
                <a:gd name="connsiteX49" fmla="*/ 900331 w 1800664"/>
                <a:gd name="connsiteY49" fmla="*/ 1800665 h 1800665"/>
                <a:gd name="connsiteX50" fmla="*/ 900332 w 1800664"/>
                <a:gd name="connsiteY50" fmla="*/ 1800664 h 1800665"/>
                <a:gd name="connsiteX51" fmla="*/ 718624 w 1800664"/>
                <a:gd name="connsiteY51" fmla="*/ 1618956 h 1800665"/>
                <a:gd name="connsiteX52" fmla="*/ 718624 w 1800664"/>
                <a:gd name="connsiteY52" fmla="*/ 1578474 h 1800665"/>
                <a:gd name="connsiteX53" fmla="*/ 698383 w 1800664"/>
                <a:gd name="connsiteY53" fmla="*/ 1613532 h 1800665"/>
                <a:gd name="connsiteX54" fmla="*/ 450165 w 1800664"/>
                <a:gd name="connsiteY54" fmla="*/ 1680042 h 1800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800664" h="1800665">
                  <a:moveTo>
                    <a:pt x="450165" y="1680042"/>
                  </a:moveTo>
                  <a:cubicBezTo>
                    <a:pt x="363255" y="1629865"/>
                    <a:pt x="333478" y="1518734"/>
                    <a:pt x="383655" y="1431824"/>
                  </a:cubicBezTo>
                  <a:lnTo>
                    <a:pt x="403895" y="1396767"/>
                  </a:lnTo>
                  <a:lnTo>
                    <a:pt x="368839" y="1417008"/>
                  </a:lnTo>
                  <a:cubicBezTo>
                    <a:pt x="281929" y="1467185"/>
                    <a:pt x="170798" y="1437408"/>
                    <a:pt x="120621" y="1350498"/>
                  </a:cubicBezTo>
                  <a:cubicBezTo>
                    <a:pt x="70443" y="1263588"/>
                    <a:pt x="100221" y="1152457"/>
                    <a:pt x="187131" y="1102280"/>
                  </a:cubicBezTo>
                  <a:lnTo>
                    <a:pt x="222188" y="1082039"/>
                  </a:lnTo>
                  <a:lnTo>
                    <a:pt x="181707" y="1082039"/>
                  </a:lnTo>
                  <a:cubicBezTo>
                    <a:pt x="81352" y="1082039"/>
                    <a:pt x="0" y="1000687"/>
                    <a:pt x="0" y="900332"/>
                  </a:cubicBezTo>
                  <a:cubicBezTo>
                    <a:pt x="0" y="799976"/>
                    <a:pt x="81352" y="718623"/>
                    <a:pt x="181707" y="718623"/>
                  </a:cubicBezTo>
                  <a:lnTo>
                    <a:pt x="222188" y="718623"/>
                  </a:lnTo>
                  <a:lnTo>
                    <a:pt x="187131" y="698383"/>
                  </a:lnTo>
                  <a:cubicBezTo>
                    <a:pt x="100221" y="648206"/>
                    <a:pt x="70444" y="537076"/>
                    <a:pt x="120621" y="450166"/>
                  </a:cubicBezTo>
                  <a:cubicBezTo>
                    <a:pt x="170799" y="363256"/>
                    <a:pt x="281929" y="333478"/>
                    <a:pt x="368839" y="383656"/>
                  </a:cubicBezTo>
                  <a:lnTo>
                    <a:pt x="403896" y="403896"/>
                  </a:lnTo>
                  <a:lnTo>
                    <a:pt x="383656" y="368839"/>
                  </a:lnTo>
                  <a:cubicBezTo>
                    <a:pt x="333479" y="281929"/>
                    <a:pt x="363256" y="170799"/>
                    <a:pt x="450166" y="120621"/>
                  </a:cubicBezTo>
                  <a:cubicBezTo>
                    <a:pt x="537076" y="70444"/>
                    <a:pt x="648206" y="100221"/>
                    <a:pt x="698384" y="187131"/>
                  </a:cubicBezTo>
                  <a:lnTo>
                    <a:pt x="718624" y="222188"/>
                  </a:lnTo>
                  <a:lnTo>
                    <a:pt x="718624" y="181708"/>
                  </a:lnTo>
                  <a:cubicBezTo>
                    <a:pt x="718624" y="81353"/>
                    <a:pt x="799977" y="0"/>
                    <a:pt x="900332" y="0"/>
                  </a:cubicBezTo>
                  <a:cubicBezTo>
                    <a:pt x="1000687" y="0"/>
                    <a:pt x="1082040" y="81353"/>
                    <a:pt x="1082040" y="181708"/>
                  </a:cubicBezTo>
                  <a:lnTo>
                    <a:pt x="1082040" y="222189"/>
                  </a:lnTo>
                  <a:lnTo>
                    <a:pt x="1102281" y="187131"/>
                  </a:lnTo>
                  <a:cubicBezTo>
                    <a:pt x="1152458" y="100221"/>
                    <a:pt x="1263588" y="70444"/>
                    <a:pt x="1350498" y="120621"/>
                  </a:cubicBezTo>
                  <a:lnTo>
                    <a:pt x="1350497" y="120621"/>
                  </a:lnTo>
                  <a:cubicBezTo>
                    <a:pt x="1437407" y="170799"/>
                    <a:pt x="1467184" y="281929"/>
                    <a:pt x="1417007" y="368839"/>
                  </a:cubicBezTo>
                  <a:lnTo>
                    <a:pt x="1396766" y="403898"/>
                  </a:lnTo>
                  <a:lnTo>
                    <a:pt x="1431825" y="383656"/>
                  </a:lnTo>
                  <a:cubicBezTo>
                    <a:pt x="1518735" y="333479"/>
                    <a:pt x="1629866" y="363256"/>
                    <a:pt x="1680043" y="450166"/>
                  </a:cubicBezTo>
                  <a:lnTo>
                    <a:pt x="1680042" y="450166"/>
                  </a:lnTo>
                  <a:cubicBezTo>
                    <a:pt x="1730219" y="537075"/>
                    <a:pt x="1700442" y="648206"/>
                    <a:pt x="1613532" y="698383"/>
                  </a:cubicBezTo>
                  <a:lnTo>
                    <a:pt x="1578473" y="718625"/>
                  </a:lnTo>
                  <a:lnTo>
                    <a:pt x="1618957" y="718625"/>
                  </a:lnTo>
                  <a:cubicBezTo>
                    <a:pt x="1719311" y="718624"/>
                    <a:pt x="1800664" y="799978"/>
                    <a:pt x="1800664" y="900333"/>
                  </a:cubicBezTo>
                  <a:lnTo>
                    <a:pt x="1800663" y="900331"/>
                  </a:lnTo>
                  <a:cubicBezTo>
                    <a:pt x="1800663" y="1000686"/>
                    <a:pt x="1719311" y="1082040"/>
                    <a:pt x="1618956" y="1082040"/>
                  </a:cubicBezTo>
                  <a:lnTo>
                    <a:pt x="1578473" y="1082039"/>
                  </a:lnTo>
                  <a:lnTo>
                    <a:pt x="1613533" y="1102281"/>
                  </a:lnTo>
                  <a:cubicBezTo>
                    <a:pt x="1700443" y="1152459"/>
                    <a:pt x="1730220" y="1263589"/>
                    <a:pt x="1680042" y="1350499"/>
                  </a:cubicBezTo>
                  <a:lnTo>
                    <a:pt x="1680042" y="1350498"/>
                  </a:lnTo>
                  <a:cubicBezTo>
                    <a:pt x="1629865" y="1437408"/>
                    <a:pt x="1518734" y="1467185"/>
                    <a:pt x="1431824" y="1417007"/>
                  </a:cubicBezTo>
                  <a:lnTo>
                    <a:pt x="1396766" y="1396766"/>
                  </a:lnTo>
                  <a:lnTo>
                    <a:pt x="1417007" y="1431826"/>
                  </a:lnTo>
                  <a:cubicBezTo>
                    <a:pt x="1467185" y="1518736"/>
                    <a:pt x="1437408" y="1629866"/>
                    <a:pt x="1350498" y="1680044"/>
                  </a:cubicBezTo>
                  <a:lnTo>
                    <a:pt x="1350498" y="1680042"/>
                  </a:lnTo>
                  <a:cubicBezTo>
                    <a:pt x="1263588" y="1730220"/>
                    <a:pt x="1152458" y="1700442"/>
                    <a:pt x="1102280" y="1613532"/>
                  </a:cubicBezTo>
                  <a:lnTo>
                    <a:pt x="1082039" y="1578474"/>
                  </a:lnTo>
                  <a:lnTo>
                    <a:pt x="1082039" y="1618957"/>
                  </a:lnTo>
                  <a:cubicBezTo>
                    <a:pt x="1082039" y="1719312"/>
                    <a:pt x="1000686" y="1800665"/>
                    <a:pt x="900331" y="1800665"/>
                  </a:cubicBezTo>
                  <a:lnTo>
                    <a:pt x="900332" y="1800664"/>
                  </a:lnTo>
                  <a:cubicBezTo>
                    <a:pt x="799977" y="1800664"/>
                    <a:pt x="718624" y="1719311"/>
                    <a:pt x="718624" y="1618956"/>
                  </a:cubicBezTo>
                  <a:lnTo>
                    <a:pt x="718624" y="1578474"/>
                  </a:lnTo>
                  <a:lnTo>
                    <a:pt x="698383" y="1613532"/>
                  </a:lnTo>
                  <a:cubicBezTo>
                    <a:pt x="648205" y="1700442"/>
                    <a:pt x="537075" y="1730220"/>
                    <a:pt x="450165" y="1680042"/>
                  </a:cubicBezTo>
                  <a:close/>
                </a:path>
              </a:pathLst>
            </a:custGeom>
            <a:solidFill>
              <a:srgbClr val="DA2A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EDA83AA2-8258-4270-80C3-4996120E7AE1}"/>
                </a:ext>
              </a:extLst>
            </p:cNvPr>
            <p:cNvSpPr/>
            <p:nvPr/>
          </p:nvSpPr>
          <p:spPr>
            <a:xfrm>
              <a:off x="5450103" y="2783103"/>
              <a:ext cx="1291794" cy="12917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0B2347ED-251E-4516-BB84-74FDFF2FE112}"/>
              </a:ext>
            </a:extLst>
          </p:cNvPr>
          <p:cNvSpPr txBox="1"/>
          <p:nvPr/>
        </p:nvSpPr>
        <p:spPr>
          <a:xfrm>
            <a:off x="1387267" y="3219157"/>
            <a:ext cx="1159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Option</a:t>
            </a:r>
          </a:p>
          <a:p>
            <a:pPr algn="ctr"/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DBD4A83-F05A-4506-86AA-4644F04AD1C2}"/>
              </a:ext>
            </a:extLst>
          </p:cNvPr>
          <p:cNvSpPr txBox="1"/>
          <p:nvPr/>
        </p:nvSpPr>
        <p:spPr>
          <a:xfrm>
            <a:off x="2816227" y="2080158"/>
            <a:ext cx="1159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Option</a:t>
            </a:r>
          </a:p>
          <a:p>
            <a:pPr algn="ctr"/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D2908FA-8597-438F-A8CE-BF9A79040CB1}"/>
              </a:ext>
            </a:extLst>
          </p:cNvPr>
          <p:cNvSpPr txBox="1"/>
          <p:nvPr/>
        </p:nvSpPr>
        <p:spPr>
          <a:xfrm>
            <a:off x="5371941" y="2502788"/>
            <a:ext cx="1159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Option</a:t>
            </a:r>
          </a:p>
          <a:p>
            <a:pPr algn="ctr"/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CD0D186-8442-45A2-9399-9AD13C2E1302}"/>
              </a:ext>
            </a:extLst>
          </p:cNvPr>
          <p:cNvSpPr txBox="1"/>
          <p:nvPr/>
        </p:nvSpPr>
        <p:spPr>
          <a:xfrm>
            <a:off x="7253988" y="2758663"/>
            <a:ext cx="1159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Option</a:t>
            </a:r>
          </a:p>
          <a:p>
            <a:pPr algn="ctr"/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D8A069F-7169-45DC-8D8B-CBC8C773345B}"/>
              </a:ext>
            </a:extLst>
          </p:cNvPr>
          <p:cNvSpPr txBox="1"/>
          <p:nvPr/>
        </p:nvSpPr>
        <p:spPr>
          <a:xfrm>
            <a:off x="8046366" y="4104251"/>
            <a:ext cx="1159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Option</a:t>
            </a:r>
          </a:p>
          <a:p>
            <a:pPr algn="ctr"/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D3603D7-06F8-4EFD-B027-529357B5F8EF}"/>
              </a:ext>
            </a:extLst>
          </p:cNvPr>
          <p:cNvSpPr txBox="1"/>
          <p:nvPr/>
        </p:nvSpPr>
        <p:spPr>
          <a:xfrm>
            <a:off x="9738355" y="3647292"/>
            <a:ext cx="1159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Option</a:t>
            </a:r>
          </a:p>
          <a:p>
            <a:pPr algn="ctr"/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9C6B6E0E-25E6-43E1-AA50-D94257BC1ED4}"/>
              </a:ext>
            </a:extLst>
          </p:cNvPr>
          <p:cNvGrpSpPr/>
          <p:nvPr/>
        </p:nvGrpSpPr>
        <p:grpSpPr>
          <a:xfrm>
            <a:off x="159745" y="1750179"/>
            <a:ext cx="1481797" cy="1481798"/>
            <a:chOff x="159745" y="1750179"/>
            <a:chExt cx="1481797" cy="1481798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B2DC295A-BA83-4BF9-BD29-64284882C39E}"/>
                </a:ext>
              </a:extLst>
            </p:cNvPr>
            <p:cNvGrpSpPr/>
            <p:nvPr/>
          </p:nvGrpSpPr>
          <p:grpSpPr>
            <a:xfrm>
              <a:off x="159745" y="1750179"/>
              <a:ext cx="1481797" cy="1481798"/>
              <a:chOff x="5195668" y="2528668"/>
              <a:chExt cx="1800664" cy="1800665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AC1A8937-058A-48C9-AEC7-1DAAEBD9EBC1}"/>
                  </a:ext>
                </a:extLst>
              </p:cNvPr>
              <p:cNvSpPr/>
              <p:nvPr/>
            </p:nvSpPr>
            <p:spPr>
              <a:xfrm rot="9000000">
                <a:off x="5195668" y="2528668"/>
                <a:ext cx="1800664" cy="1800665"/>
              </a:xfrm>
              <a:custGeom>
                <a:avLst/>
                <a:gdLst>
                  <a:gd name="connsiteX0" fmla="*/ 450165 w 1800664"/>
                  <a:gd name="connsiteY0" fmla="*/ 1680042 h 1800665"/>
                  <a:gd name="connsiteX1" fmla="*/ 383655 w 1800664"/>
                  <a:gd name="connsiteY1" fmla="*/ 1431824 h 1800665"/>
                  <a:gd name="connsiteX2" fmla="*/ 403895 w 1800664"/>
                  <a:gd name="connsiteY2" fmla="*/ 1396767 h 1800665"/>
                  <a:gd name="connsiteX3" fmla="*/ 368839 w 1800664"/>
                  <a:gd name="connsiteY3" fmla="*/ 1417008 h 1800665"/>
                  <a:gd name="connsiteX4" fmla="*/ 120621 w 1800664"/>
                  <a:gd name="connsiteY4" fmla="*/ 1350498 h 1800665"/>
                  <a:gd name="connsiteX5" fmla="*/ 187131 w 1800664"/>
                  <a:gd name="connsiteY5" fmla="*/ 1102280 h 1800665"/>
                  <a:gd name="connsiteX6" fmla="*/ 222188 w 1800664"/>
                  <a:gd name="connsiteY6" fmla="*/ 1082039 h 1800665"/>
                  <a:gd name="connsiteX7" fmla="*/ 181707 w 1800664"/>
                  <a:gd name="connsiteY7" fmla="*/ 1082039 h 1800665"/>
                  <a:gd name="connsiteX8" fmla="*/ 0 w 1800664"/>
                  <a:gd name="connsiteY8" fmla="*/ 900332 h 1800665"/>
                  <a:gd name="connsiteX9" fmla="*/ 181707 w 1800664"/>
                  <a:gd name="connsiteY9" fmla="*/ 718623 h 1800665"/>
                  <a:gd name="connsiteX10" fmla="*/ 222188 w 1800664"/>
                  <a:gd name="connsiteY10" fmla="*/ 718623 h 1800665"/>
                  <a:gd name="connsiteX11" fmla="*/ 187131 w 1800664"/>
                  <a:gd name="connsiteY11" fmla="*/ 698383 h 1800665"/>
                  <a:gd name="connsiteX12" fmla="*/ 120621 w 1800664"/>
                  <a:gd name="connsiteY12" fmla="*/ 450166 h 1800665"/>
                  <a:gd name="connsiteX13" fmla="*/ 368839 w 1800664"/>
                  <a:gd name="connsiteY13" fmla="*/ 383656 h 1800665"/>
                  <a:gd name="connsiteX14" fmla="*/ 403896 w 1800664"/>
                  <a:gd name="connsiteY14" fmla="*/ 403896 h 1800665"/>
                  <a:gd name="connsiteX15" fmla="*/ 383656 w 1800664"/>
                  <a:gd name="connsiteY15" fmla="*/ 368839 h 1800665"/>
                  <a:gd name="connsiteX16" fmla="*/ 450166 w 1800664"/>
                  <a:gd name="connsiteY16" fmla="*/ 120621 h 1800665"/>
                  <a:gd name="connsiteX17" fmla="*/ 698384 w 1800664"/>
                  <a:gd name="connsiteY17" fmla="*/ 187131 h 1800665"/>
                  <a:gd name="connsiteX18" fmla="*/ 718624 w 1800664"/>
                  <a:gd name="connsiteY18" fmla="*/ 222188 h 1800665"/>
                  <a:gd name="connsiteX19" fmla="*/ 718624 w 1800664"/>
                  <a:gd name="connsiteY19" fmla="*/ 181708 h 1800665"/>
                  <a:gd name="connsiteX20" fmla="*/ 900332 w 1800664"/>
                  <a:gd name="connsiteY20" fmla="*/ 0 h 1800665"/>
                  <a:gd name="connsiteX21" fmla="*/ 1082040 w 1800664"/>
                  <a:gd name="connsiteY21" fmla="*/ 181708 h 1800665"/>
                  <a:gd name="connsiteX22" fmla="*/ 1082040 w 1800664"/>
                  <a:gd name="connsiteY22" fmla="*/ 222189 h 1800665"/>
                  <a:gd name="connsiteX23" fmla="*/ 1102281 w 1800664"/>
                  <a:gd name="connsiteY23" fmla="*/ 187131 h 1800665"/>
                  <a:gd name="connsiteX24" fmla="*/ 1350498 w 1800664"/>
                  <a:gd name="connsiteY24" fmla="*/ 120621 h 1800665"/>
                  <a:gd name="connsiteX25" fmla="*/ 1350497 w 1800664"/>
                  <a:gd name="connsiteY25" fmla="*/ 120621 h 1800665"/>
                  <a:gd name="connsiteX26" fmla="*/ 1417007 w 1800664"/>
                  <a:gd name="connsiteY26" fmla="*/ 368839 h 1800665"/>
                  <a:gd name="connsiteX27" fmla="*/ 1396766 w 1800664"/>
                  <a:gd name="connsiteY27" fmla="*/ 403898 h 1800665"/>
                  <a:gd name="connsiteX28" fmla="*/ 1431825 w 1800664"/>
                  <a:gd name="connsiteY28" fmla="*/ 383656 h 1800665"/>
                  <a:gd name="connsiteX29" fmla="*/ 1680043 w 1800664"/>
                  <a:gd name="connsiteY29" fmla="*/ 450166 h 1800665"/>
                  <a:gd name="connsiteX30" fmla="*/ 1680042 w 1800664"/>
                  <a:gd name="connsiteY30" fmla="*/ 450166 h 1800665"/>
                  <a:gd name="connsiteX31" fmla="*/ 1613532 w 1800664"/>
                  <a:gd name="connsiteY31" fmla="*/ 698383 h 1800665"/>
                  <a:gd name="connsiteX32" fmla="*/ 1578473 w 1800664"/>
                  <a:gd name="connsiteY32" fmla="*/ 718625 h 1800665"/>
                  <a:gd name="connsiteX33" fmla="*/ 1618957 w 1800664"/>
                  <a:gd name="connsiteY33" fmla="*/ 718625 h 1800665"/>
                  <a:gd name="connsiteX34" fmla="*/ 1800664 w 1800664"/>
                  <a:gd name="connsiteY34" fmla="*/ 900333 h 1800665"/>
                  <a:gd name="connsiteX35" fmla="*/ 1800663 w 1800664"/>
                  <a:gd name="connsiteY35" fmla="*/ 900331 h 1800665"/>
                  <a:gd name="connsiteX36" fmla="*/ 1618956 w 1800664"/>
                  <a:gd name="connsiteY36" fmla="*/ 1082040 h 1800665"/>
                  <a:gd name="connsiteX37" fmla="*/ 1578473 w 1800664"/>
                  <a:gd name="connsiteY37" fmla="*/ 1082039 h 1800665"/>
                  <a:gd name="connsiteX38" fmla="*/ 1613533 w 1800664"/>
                  <a:gd name="connsiteY38" fmla="*/ 1102281 h 1800665"/>
                  <a:gd name="connsiteX39" fmla="*/ 1680042 w 1800664"/>
                  <a:gd name="connsiteY39" fmla="*/ 1350499 h 1800665"/>
                  <a:gd name="connsiteX40" fmla="*/ 1680042 w 1800664"/>
                  <a:gd name="connsiteY40" fmla="*/ 1350498 h 1800665"/>
                  <a:gd name="connsiteX41" fmla="*/ 1431824 w 1800664"/>
                  <a:gd name="connsiteY41" fmla="*/ 1417007 h 1800665"/>
                  <a:gd name="connsiteX42" fmla="*/ 1396766 w 1800664"/>
                  <a:gd name="connsiteY42" fmla="*/ 1396766 h 1800665"/>
                  <a:gd name="connsiteX43" fmla="*/ 1417007 w 1800664"/>
                  <a:gd name="connsiteY43" fmla="*/ 1431826 h 1800665"/>
                  <a:gd name="connsiteX44" fmla="*/ 1350498 w 1800664"/>
                  <a:gd name="connsiteY44" fmla="*/ 1680044 h 1800665"/>
                  <a:gd name="connsiteX45" fmla="*/ 1350498 w 1800664"/>
                  <a:gd name="connsiteY45" fmla="*/ 1680042 h 1800665"/>
                  <a:gd name="connsiteX46" fmla="*/ 1102280 w 1800664"/>
                  <a:gd name="connsiteY46" fmla="*/ 1613532 h 1800665"/>
                  <a:gd name="connsiteX47" fmla="*/ 1082039 w 1800664"/>
                  <a:gd name="connsiteY47" fmla="*/ 1578474 h 1800665"/>
                  <a:gd name="connsiteX48" fmla="*/ 1082039 w 1800664"/>
                  <a:gd name="connsiteY48" fmla="*/ 1618957 h 1800665"/>
                  <a:gd name="connsiteX49" fmla="*/ 900331 w 1800664"/>
                  <a:gd name="connsiteY49" fmla="*/ 1800665 h 1800665"/>
                  <a:gd name="connsiteX50" fmla="*/ 900332 w 1800664"/>
                  <a:gd name="connsiteY50" fmla="*/ 1800664 h 1800665"/>
                  <a:gd name="connsiteX51" fmla="*/ 718624 w 1800664"/>
                  <a:gd name="connsiteY51" fmla="*/ 1618956 h 1800665"/>
                  <a:gd name="connsiteX52" fmla="*/ 718624 w 1800664"/>
                  <a:gd name="connsiteY52" fmla="*/ 1578474 h 1800665"/>
                  <a:gd name="connsiteX53" fmla="*/ 698383 w 1800664"/>
                  <a:gd name="connsiteY53" fmla="*/ 1613532 h 1800665"/>
                  <a:gd name="connsiteX54" fmla="*/ 450165 w 1800664"/>
                  <a:gd name="connsiteY54" fmla="*/ 1680042 h 1800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1800664" h="1800665">
                    <a:moveTo>
                      <a:pt x="450165" y="1680042"/>
                    </a:moveTo>
                    <a:cubicBezTo>
                      <a:pt x="363255" y="1629865"/>
                      <a:pt x="333478" y="1518734"/>
                      <a:pt x="383655" y="1431824"/>
                    </a:cubicBezTo>
                    <a:lnTo>
                      <a:pt x="403895" y="1396767"/>
                    </a:lnTo>
                    <a:lnTo>
                      <a:pt x="368839" y="1417008"/>
                    </a:lnTo>
                    <a:cubicBezTo>
                      <a:pt x="281929" y="1467185"/>
                      <a:pt x="170798" y="1437408"/>
                      <a:pt x="120621" y="1350498"/>
                    </a:cubicBezTo>
                    <a:cubicBezTo>
                      <a:pt x="70443" y="1263588"/>
                      <a:pt x="100221" y="1152457"/>
                      <a:pt x="187131" y="1102280"/>
                    </a:cubicBezTo>
                    <a:lnTo>
                      <a:pt x="222188" y="1082039"/>
                    </a:lnTo>
                    <a:lnTo>
                      <a:pt x="181707" y="1082039"/>
                    </a:lnTo>
                    <a:cubicBezTo>
                      <a:pt x="81352" y="1082039"/>
                      <a:pt x="0" y="1000687"/>
                      <a:pt x="0" y="900332"/>
                    </a:cubicBezTo>
                    <a:cubicBezTo>
                      <a:pt x="0" y="799976"/>
                      <a:pt x="81352" y="718623"/>
                      <a:pt x="181707" y="718623"/>
                    </a:cubicBezTo>
                    <a:lnTo>
                      <a:pt x="222188" y="718623"/>
                    </a:lnTo>
                    <a:lnTo>
                      <a:pt x="187131" y="698383"/>
                    </a:lnTo>
                    <a:cubicBezTo>
                      <a:pt x="100221" y="648206"/>
                      <a:pt x="70444" y="537076"/>
                      <a:pt x="120621" y="450166"/>
                    </a:cubicBezTo>
                    <a:cubicBezTo>
                      <a:pt x="170799" y="363256"/>
                      <a:pt x="281929" y="333478"/>
                      <a:pt x="368839" y="383656"/>
                    </a:cubicBezTo>
                    <a:lnTo>
                      <a:pt x="403896" y="403896"/>
                    </a:lnTo>
                    <a:lnTo>
                      <a:pt x="383656" y="368839"/>
                    </a:lnTo>
                    <a:cubicBezTo>
                      <a:pt x="333479" y="281929"/>
                      <a:pt x="363256" y="170799"/>
                      <a:pt x="450166" y="120621"/>
                    </a:cubicBezTo>
                    <a:cubicBezTo>
                      <a:pt x="537076" y="70444"/>
                      <a:pt x="648206" y="100221"/>
                      <a:pt x="698384" y="187131"/>
                    </a:cubicBezTo>
                    <a:lnTo>
                      <a:pt x="718624" y="222188"/>
                    </a:lnTo>
                    <a:lnTo>
                      <a:pt x="718624" y="181708"/>
                    </a:lnTo>
                    <a:cubicBezTo>
                      <a:pt x="718624" y="81353"/>
                      <a:pt x="799977" y="0"/>
                      <a:pt x="900332" y="0"/>
                    </a:cubicBezTo>
                    <a:cubicBezTo>
                      <a:pt x="1000687" y="0"/>
                      <a:pt x="1082040" y="81353"/>
                      <a:pt x="1082040" y="181708"/>
                    </a:cubicBezTo>
                    <a:lnTo>
                      <a:pt x="1082040" y="222189"/>
                    </a:lnTo>
                    <a:lnTo>
                      <a:pt x="1102281" y="187131"/>
                    </a:lnTo>
                    <a:cubicBezTo>
                      <a:pt x="1152458" y="100221"/>
                      <a:pt x="1263588" y="70444"/>
                      <a:pt x="1350498" y="120621"/>
                    </a:cubicBezTo>
                    <a:lnTo>
                      <a:pt x="1350497" y="120621"/>
                    </a:lnTo>
                    <a:cubicBezTo>
                      <a:pt x="1437407" y="170799"/>
                      <a:pt x="1467184" y="281929"/>
                      <a:pt x="1417007" y="368839"/>
                    </a:cubicBezTo>
                    <a:lnTo>
                      <a:pt x="1396766" y="403898"/>
                    </a:lnTo>
                    <a:lnTo>
                      <a:pt x="1431825" y="383656"/>
                    </a:lnTo>
                    <a:cubicBezTo>
                      <a:pt x="1518735" y="333479"/>
                      <a:pt x="1629866" y="363256"/>
                      <a:pt x="1680043" y="450166"/>
                    </a:cubicBezTo>
                    <a:lnTo>
                      <a:pt x="1680042" y="450166"/>
                    </a:lnTo>
                    <a:cubicBezTo>
                      <a:pt x="1730219" y="537075"/>
                      <a:pt x="1700442" y="648206"/>
                      <a:pt x="1613532" y="698383"/>
                    </a:cubicBezTo>
                    <a:lnTo>
                      <a:pt x="1578473" y="718625"/>
                    </a:lnTo>
                    <a:lnTo>
                      <a:pt x="1618957" y="718625"/>
                    </a:lnTo>
                    <a:cubicBezTo>
                      <a:pt x="1719311" y="718624"/>
                      <a:pt x="1800664" y="799978"/>
                      <a:pt x="1800664" y="900333"/>
                    </a:cubicBezTo>
                    <a:lnTo>
                      <a:pt x="1800663" y="900331"/>
                    </a:lnTo>
                    <a:cubicBezTo>
                      <a:pt x="1800663" y="1000686"/>
                      <a:pt x="1719311" y="1082040"/>
                      <a:pt x="1618956" y="1082040"/>
                    </a:cubicBezTo>
                    <a:lnTo>
                      <a:pt x="1578473" y="1082039"/>
                    </a:lnTo>
                    <a:lnTo>
                      <a:pt x="1613533" y="1102281"/>
                    </a:lnTo>
                    <a:cubicBezTo>
                      <a:pt x="1700443" y="1152459"/>
                      <a:pt x="1730220" y="1263589"/>
                      <a:pt x="1680042" y="1350499"/>
                    </a:cubicBezTo>
                    <a:lnTo>
                      <a:pt x="1680042" y="1350498"/>
                    </a:lnTo>
                    <a:cubicBezTo>
                      <a:pt x="1629865" y="1437408"/>
                      <a:pt x="1518734" y="1467185"/>
                      <a:pt x="1431824" y="1417007"/>
                    </a:cubicBezTo>
                    <a:lnTo>
                      <a:pt x="1396766" y="1396766"/>
                    </a:lnTo>
                    <a:lnTo>
                      <a:pt x="1417007" y="1431826"/>
                    </a:lnTo>
                    <a:cubicBezTo>
                      <a:pt x="1467185" y="1518736"/>
                      <a:pt x="1437408" y="1629866"/>
                      <a:pt x="1350498" y="1680044"/>
                    </a:cubicBezTo>
                    <a:lnTo>
                      <a:pt x="1350498" y="1680042"/>
                    </a:lnTo>
                    <a:cubicBezTo>
                      <a:pt x="1263588" y="1730220"/>
                      <a:pt x="1152458" y="1700442"/>
                      <a:pt x="1102280" y="1613532"/>
                    </a:cubicBezTo>
                    <a:lnTo>
                      <a:pt x="1082039" y="1578474"/>
                    </a:lnTo>
                    <a:lnTo>
                      <a:pt x="1082039" y="1618957"/>
                    </a:lnTo>
                    <a:cubicBezTo>
                      <a:pt x="1082039" y="1719312"/>
                      <a:pt x="1000686" y="1800665"/>
                      <a:pt x="900331" y="1800665"/>
                    </a:cubicBezTo>
                    <a:lnTo>
                      <a:pt x="900332" y="1800664"/>
                    </a:lnTo>
                    <a:cubicBezTo>
                      <a:pt x="799977" y="1800664"/>
                      <a:pt x="718624" y="1719311"/>
                      <a:pt x="718624" y="1618956"/>
                    </a:cubicBezTo>
                    <a:lnTo>
                      <a:pt x="718624" y="1578474"/>
                    </a:lnTo>
                    <a:lnTo>
                      <a:pt x="698383" y="1613532"/>
                    </a:lnTo>
                    <a:cubicBezTo>
                      <a:pt x="648205" y="1700442"/>
                      <a:pt x="537075" y="1730220"/>
                      <a:pt x="450165" y="1680042"/>
                    </a:cubicBezTo>
                    <a:close/>
                  </a:path>
                </a:pathLst>
              </a:custGeom>
              <a:solidFill>
                <a:srgbClr val="3333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BE718880-8B21-4475-9CC9-93CCF100D44C}"/>
                  </a:ext>
                </a:extLst>
              </p:cNvPr>
              <p:cNvSpPr/>
              <p:nvPr/>
            </p:nvSpPr>
            <p:spPr>
              <a:xfrm>
                <a:off x="5450103" y="2783103"/>
                <a:ext cx="1291794" cy="1291794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A325AFA5-FC74-43E8-AC37-B28E9FFF7F20}"/>
                </a:ext>
              </a:extLst>
            </p:cNvPr>
            <p:cNvSpPr txBox="1"/>
            <p:nvPr/>
          </p:nvSpPr>
          <p:spPr>
            <a:xfrm>
              <a:off x="306551" y="2036649"/>
              <a:ext cx="11590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Option</a:t>
              </a:r>
            </a:p>
            <a:p>
              <a:pPr algn="ctr"/>
              <a:r>
                <a:rPr lang="en-US" sz="14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9B405493-5F46-471A-8445-E47BBE058A68}"/>
                </a:ext>
              </a:extLst>
            </p:cNvPr>
            <p:cNvSpPr txBox="1"/>
            <p:nvPr/>
          </p:nvSpPr>
          <p:spPr>
            <a:xfrm>
              <a:off x="310277" y="2463503"/>
              <a:ext cx="115908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Add your detail text here</a:t>
              </a:r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20DC292F-61FB-4649-B2D4-A9EC2A1B209D}"/>
              </a:ext>
            </a:extLst>
          </p:cNvPr>
          <p:cNvSpPr txBox="1"/>
          <p:nvPr/>
        </p:nvSpPr>
        <p:spPr>
          <a:xfrm>
            <a:off x="1357457" y="3659402"/>
            <a:ext cx="1159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Add your detail text here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9612785-8277-4DE3-BEAD-F593621B3F0C}"/>
              </a:ext>
            </a:extLst>
          </p:cNvPr>
          <p:cNvSpPr txBox="1"/>
          <p:nvPr/>
        </p:nvSpPr>
        <p:spPr>
          <a:xfrm>
            <a:off x="2766594" y="2532355"/>
            <a:ext cx="1159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Add your detail text here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E3A5193-05C8-4D1A-A814-0825ED2B5AC2}"/>
              </a:ext>
            </a:extLst>
          </p:cNvPr>
          <p:cNvSpPr txBox="1"/>
          <p:nvPr/>
        </p:nvSpPr>
        <p:spPr>
          <a:xfrm>
            <a:off x="5350474" y="2954786"/>
            <a:ext cx="1159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Add your detail text here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C16E13C-7934-414C-BC9A-F2C66FCCE889}"/>
              </a:ext>
            </a:extLst>
          </p:cNvPr>
          <p:cNvSpPr txBox="1"/>
          <p:nvPr/>
        </p:nvSpPr>
        <p:spPr>
          <a:xfrm>
            <a:off x="7222913" y="3210418"/>
            <a:ext cx="1159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Add your detail text here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C64E0FD-BAEB-4382-AC3A-981EE856982C}"/>
              </a:ext>
            </a:extLst>
          </p:cNvPr>
          <p:cNvSpPr txBox="1"/>
          <p:nvPr/>
        </p:nvSpPr>
        <p:spPr>
          <a:xfrm>
            <a:off x="8036784" y="4555463"/>
            <a:ext cx="1159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Add your detail text here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EB8007A-79AB-48DE-AA1C-E0699F613D13}"/>
              </a:ext>
            </a:extLst>
          </p:cNvPr>
          <p:cNvSpPr txBox="1"/>
          <p:nvPr/>
        </p:nvSpPr>
        <p:spPr>
          <a:xfrm>
            <a:off x="9751210" y="4057016"/>
            <a:ext cx="1159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Add your detail text here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2493F25-975D-4C3B-B19C-7847B8BEA475}"/>
              </a:ext>
            </a:extLst>
          </p:cNvPr>
          <p:cNvGrpSpPr/>
          <p:nvPr/>
        </p:nvGrpSpPr>
        <p:grpSpPr>
          <a:xfrm>
            <a:off x="3844412" y="3055377"/>
            <a:ext cx="1481797" cy="1481798"/>
            <a:chOff x="5195668" y="2528668"/>
            <a:chExt cx="1800664" cy="18006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418BEDC-5819-4856-AE51-2887698FD415}"/>
                </a:ext>
              </a:extLst>
            </p:cNvPr>
            <p:cNvSpPr/>
            <p:nvPr/>
          </p:nvSpPr>
          <p:spPr>
            <a:xfrm rot="9000000">
              <a:off x="5195668" y="2528668"/>
              <a:ext cx="1800664" cy="1800665"/>
            </a:xfrm>
            <a:custGeom>
              <a:avLst/>
              <a:gdLst>
                <a:gd name="connsiteX0" fmla="*/ 450165 w 1800664"/>
                <a:gd name="connsiteY0" fmla="*/ 1680042 h 1800665"/>
                <a:gd name="connsiteX1" fmla="*/ 383655 w 1800664"/>
                <a:gd name="connsiteY1" fmla="*/ 1431824 h 1800665"/>
                <a:gd name="connsiteX2" fmla="*/ 403895 w 1800664"/>
                <a:gd name="connsiteY2" fmla="*/ 1396767 h 1800665"/>
                <a:gd name="connsiteX3" fmla="*/ 368839 w 1800664"/>
                <a:gd name="connsiteY3" fmla="*/ 1417008 h 1800665"/>
                <a:gd name="connsiteX4" fmla="*/ 120621 w 1800664"/>
                <a:gd name="connsiteY4" fmla="*/ 1350498 h 1800665"/>
                <a:gd name="connsiteX5" fmla="*/ 187131 w 1800664"/>
                <a:gd name="connsiteY5" fmla="*/ 1102280 h 1800665"/>
                <a:gd name="connsiteX6" fmla="*/ 222188 w 1800664"/>
                <a:gd name="connsiteY6" fmla="*/ 1082039 h 1800665"/>
                <a:gd name="connsiteX7" fmla="*/ 181707 w 1800664"/>
                <a:gd name="connsiteY7" fmla="*/ 1082039 h 1800665"/>
                <a:gd name="connsiteX8" fmla="*/ 0 w 1800664"/>
                <a:gd name="connsiteY8" fmla="*/ 900332 h 1800665"/>
                <a:gd name="connsiteX9" fmla="*/ 181707 w 1800664"/>
                <a:gd name="connsiteY9" fmla="*/ 718623 h 1800665"/>
                <a:gd name="connsiteX10" fmla="*/ 222188 w 1800664"/>
                <a:gd name="connsiteY10" fmla="*/ 718623 h 1800665"/>
                <a:gd name="connsiteX11" fmla="*/ 187131 w 1800664"/>
                <a:gd name="connsiteY11" fmla="*/ 698383 h 1800665"/>
                <a:gd name="connsiteX12" fmla="*/ 120621 w 1800664"/>
                <a:gd name="connsiteY12" fmla="*/ 450166 h 1800665"/>
                <a:gd name="connsiteX13" fmla="*/ 368839 w 1800664"/>
                <a:gd name="connsiteY13" fmla="*/ 383656 h 1800665"/>
                <a:gd name="connsiteX14" fmla="*/ 403896 w 1800664"/>
                <a:gd name="connsiteY14" fmla="*/ 403896 h 1800665"/>
                <a:gd name="connsiteX15" fmla="*/ 383656 w 1800664"/>
                <a:gd name="connsiteY15" fmla="*/ 368839 h 1800665"/>
                <a:gd name="connsiteX16" fmla="*/ 450166 w 1800664"/>
                <a:gd name="connsiteY16" fmla="*/ 120621 h 1800665"/>
                <a:gd name="connsiteX17" fmla="*/ 698384 w 1800664"/>
                <a:gd name="connsiteY17" fmla="*/ 187131 h 1800665"/>
                <a:gd name="connsiteX18" fmla="*/ 718624 w 1800664"/>
                <a:gd name="connsiteY18" fmla="*/ 222188 h 1800665"/>
                <a:gd name="connsiteX19" fmla="*/ 718624 w 1800664"/>
                <a:gd name="connsiteY19" fmla="*/ 181708 h 1800665"/>
                <a:gd name="connsiteX20" fmla="*/ 900332 w 1800664"/>
                <a:gd name="connsiteY20" fmla="*/ 0 h 1800665"/>
                <a:gd name="connsiteX21" fmla="*/ 1082040 w 1800664"/>
                <a:gd name="connsiteY21" fmla="*/ 181708 h 1800665"/>
                <a:gd name="connsiteX22" fmla="*/ 1082040 w 1800664"/>
                <a:gd name="connsiteY22" fmla="*/ 222189 h 1800665"/>
                <a:gd name="connsiteX23" fmla="*/ 1102281 w 1800664"/>
                <a:gd name="connsiteY23" fmla="*/ 187131 h 1800665"/>
                <a:gd name="connsiteX24" fmla="*/ 1350498 w 1800664"/>
                <a:gd name="connsiteY24" fmla="*/ 120621 h 1800665"/>
                <a:gd name="connsiteX25" fmla="*/ 1350497 w 1800664"/>
                <a:gd name="connsiteY25" fmla="*/ 120621 h 1800665"/>
                <a:gd name="connsiteX26" fmla="*/ 1417007 w 1800664"/>
                <a:gd name="connsiteY26" fmla="*/ 368839 h 1800665"/>
                <a:gd name="connsiteX27" fmla="*/ 1396766 w 1800664"/>
                <a:gd name="connsiteY27" fmla="*/ 403898 h 1800665"/>
                <a:gd name="connsiteX28" fmla="*/ 1431825 w 1800664"/>
                <a:gd name="connsiteY28" fmla="*/ 383656 h 1800665"/>
                <a:gd name="connsiteX29" fmla="*/ 1680043 w 1800664"/>
                <a:gd name="connsiteY29" fmla="*/ 450166 h 1800665"/>
                <a:gd name="connsiteX30" fmla="*/ 1680042 w 1800664"/>
                <a:gd name="connsiteY30" fmla="*/ 450166 h 1800665"/>
                <a:gd name="connsiteX31" fmla="*/ 1613532 w 1800664"/>
                <a:gd name="connsiteY31" fmla="*/ 698383 h 1800665"/>
                <a:gd name="connsiteX32" fmla="*/ 1578473 w 1800664"/>
                <a:gd name="connsiteY32" fmla="*/ 718625 h 1800665"/>
                <a:gd name="connsiteX33" fmla="*/ 1618957 w 1800664"/>
                <a:gd name="connsiteY33" fmla="*/ 718625 h 1800665"/>
                <a:gd name="connsiteX34" fmla="*/ 1800664 w 1800664"/>
                <a:gd name="connsiteY34" fmla="*/ 900333 h 1800665"/>
                <a:gd name="connsiteX35" fmla="*/ 1800663 w 1800664"/>
                <a:gd name="connsiteY35" fmla="*/ 900331 h 1800665"/>
                <a:gd name="connsiteX36" fmla="*/ 1618956 w 1800664"/>
                <a:gd name="connsiteY36" fmla="*/ 1082040 h 1800665"/>
                <a:gd name="connsiteX37" fmla="*/ 1578473 w 1800664"/>
                <a:gd name="connsiteY37" fmla="*/ 1082039 h 1800665"/>
                <a:gd name="connsiteX38" fmla="*/ 1613533 w 1800664"/>
                <a:gd name="connsiteY38" fmla="*/ 1102281 h 1800665"/>
                <a:gd name="connsiteX39" fmla="*/ 1680042 w 1800664"/>
                <a:gd name="connsiteY39" fmla="*/ 1350499 h 1800665"/>
                <a:gd name="connsiteX40" fmla="*/ 1680042 w 1800664"/>
                <a:gd name="connsiteY40" fmla="*/ 1350498 h 1800665"/>
                <a:gd name="connsiteX41" fmla="*/ 1431824 w 1800664"/>
                <a:gd name="connsiteY41" fmla="*/ 1417007 h 1800665"/>
                <a:gd name="connsiteX42" fmla="*/ 1396766 w 1800664"/>
                <a:gd name="connsiteY42" fmla="*/ 1396766 h 1800665"/>
                <a:gd name="connsiteX43" fmla="*/ 1417007 w 1800664"/>
                <a:gd name="connsiteY43" fmla="*/ 1431826 h 1800665"/>
                <a:gd name="connsiteX44" fmla="*/ 1350498 w 1800664"/>
                <a:gd name="connsiteY44" fmla="*/ 1680044 h 1800665"/>
                <a:gd name="connsiteX45" fmla="*/ 1350498 w 1800664"/>
                <a:gd name="connsiteY45" fmla="*/ 1680042 h 1800665"/>
                <a:gd name="connsiteX46" fmla="*/ 1102280 w 1800664"/>
                <a:gd name="connsiteY46" fmla="*/ 1613532 h 1800665"/>
                <a:gd name="connsiteX47" fmla="*/ 1082039 w 1800664"/>
                <a:gd name="connsiteY47" fmla="*/ 1578474 h 1800665"/>
                <a:gd name="connsiteX48" fmla="*/ 1082039 w 1800664"/>
                <a:gd name="connsiteY48" fmla="*/ 1618957 h 1800665"/>
                <a:gd name="connsiteX49" fmla="*/ 900331 w 1800664"/>
                <a:gd name="connsiteY49" fmla="*/ 1800665 h 1800665"/>
                <a:gd name="connsiteX50" fmla="*/ 900332 w 1800664"/>
                <a:gd name="connsiteY50" fmla="*/ 1800664 h 1800665"/>
                <a:gd name="connsiteX51" fmla="*/ 718624 w 1800664"/>
                <a:gd name="connsiteY51" fmla="*/ 1618956 h 1800665"/>
                <a:gd name="connsiteX52" fmla="*/ 718624 w 1800664"/>
                <a:gd name="connsiteY52" fmla="*/ 1578474 h 1800665"/>
                <a:gd name="connsiteX53" fmla="*/ 698383 w 1800664"/>
                <a:gd name="connsiteY53" fmla="*/ 1613532 h 1800665"/>
                <a:gd name="connsiteX54" fmla="*/ 450165 w 1800664"/>
                <a:gd name="connsiteY54" fmla="*/ 1680042 h 1800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800664" h="1800665">
                  <a:moveTo>
                    <a:pt x="450165" y="1680042"/>
                  </a:moveTo>
                  <a:cubicBezTo>
                    <a:pt x="363255" y="1629865"/>
                    <a:pt x="333478" y="1518734"/>
                    <a:pt x="383655" y="1431824"/>
                  </a:cubicBezTo>
                  <a:lnTo>
                    <a:pt x="403895" y="1396767"/>
                  </a:lnTo>
                  <a:lnTo>
                    <a:pt x="368839" y="1417008"/>
                  </a:lnTo>
                  <a:cubicBezTo>
                    <a:pt x="281929" y="1467185"/>
                    <a:pt x="170798" y="1437408"/>
                    <a:pt x="120621" y="1350498"/>
                  </a:cubicBezTo>
                  <a:cubicBezTo>
                    <a:pt x="70443" y="1263588"/>
                    <a:pt x="100221" y="1152457"/>
                    <a:pt x="187131" y="1102280"/>
                  </a:cubicBezTo>
                  <a:lnTo>
                    <a:pt x="222188" y="1082039"/>
                  </a:lnTo>
                  <a:lnTo>
                    <a:pt x="181707" y="1082039"/>
                  </a:lnTo>
                  <a:cubicBezTo>
                    <a:pt x="81352" y="1082039"/>
                    <a:pt x="0" y="1000687"/>
                    <a:pt x="0" y="900332"/>
                  </a:cubicBezTo>
                  <a:cubicBezTo>
                    <a:pt x="0" y="799976"/>
                    <a:pt x="81352" y="718623"/>
                    <a:pt x="181707" y="718623"/>
                  </a:cubicBezTo>
                  <a:lnTo>
                    <a:pt x="222188" y="718623"/>
                  </a:lnTo>
                  <a:lnTo>
                    <a:pt x="187131" y="698383"/>
                  </a:lnTo>
                  <a:cubicBezTo>
                    <a:pt x="100221" y="648206"/>
                    <a:pt x="70444" y="537076"/>
                    <a:pt x="120621" y="450166"/>
                  </a:cubicBezTo>
                  <a:cubicBezTo>
                    <a:pt x="170799" y="363256"/>
                    <a:pt x="281929" y="333478"/>
                    <a:pt x="368839" y="383656"/>
                  </a:cubicBezTo>
                  <a:lnTo>
                    <a:pt x="403896" y="403896"/>
                  </a:lnTo>
                  <a:lnTo>
                    <a:pt x="383656" y="368839"/>
                  </a:lnTo>
                  <a:cubicBezTo>
                    <a:pt x="333479" y="281929"/>
                    <a:pt x="363256" y="170799"/>
                    <a:pt x="450166" y="120621"/>
                  </a:cubicBezTo>
                  <a:cubicBezTo>
                    <a:pt x="537076" y="70444"/>
                    <a:pt x="648206" y="100221"/>
                    <a:pt x="698384" y="187131"/>
                  </a:cubicBezTo>
                  <a:lnTo>
                    <a:pt x="718624" y="222188"/>
                  </a:lnTo>
                  <a:lnTo>
                    <a:pt x="718624" y="181708"/>
                  </a:lnTo>
                  <a:cubicBezTo>
                    <a:pt x="718624" y="81353"/>
                    <a:pt x="799977" y="0"/>
                    <a:pt x="900332" y="0"/>
                  </a:cubicBezTo>
                  <a:cubicBezTo>
                    <a:pt x="1000687" y="0"/>
                    <a:pt x="1082040" y="81353"/>
                    <a:pt x="1082040" y="181708"/>
                  </a:cubicBezTo>
                  <a:lnTo>
                    <a:pt x="1082040" y="222189"/>
                  </a:lnTo>
                  <a:lnTo>
                    <a:pt x="1102281" y="187131"/>
                  </a:lnTo>
                  <a:cubicBezTo>
                    <a:pt x="1152458" y="100221"/>
                    <a:pt x="1263588" y="70444"/>
                    <a:pt x="1350498" y="120621"/>
                  </a:cubicBezTo>
                  <a:lnTo>
                    <a:pt x="1350497" y="120621"/>
                  </a:lnTo>
                  <a:cubicBezTo>
                    <a:pt x="1437407" y="170799"/>
                    <a:pt x="1467184" y="281929"/>
                    <a:pt x="1417007" y="368839"/>
                  </a:cubicBezTo>
                  <a:lnTo>
                    <a:pt x="1396766" y="403898"/>
                  </a:lnTo>
                  <a:lnTo>
                    <a:pt x="1431825" y="383656"/>
                  </a:lnTo>
                  <a:cubicBezTo>
                    <a:pt x="1518735" y="333479"/>
                    <a:pt x="1629866" y="363256"/>
                    <a:pt x="1680043" y="450166"/>
                  </a:cubicBezTo>
                  <a:lnTo>
                    <a:pt x="1680042" y="450166"/>
                  </a:lnTo>
                  <a:cubicBezTo>
                    <a:pt x="1730219" y="537075"/>
                    <a:pt x="1700442" y="648206"/>
                    <a:pt x="1613532" y="698383"/>
                  </a:cubicBezTo>
                  <a:lnTo>
                    <a:pt x="1578473" y="718625"/>
                  </a:lnTo>
                  <a:lnTo>
                    <a:pt x="1618957" y="718625"/>
                  </a:lnTo>
                  <a:cubicBezTo>
                    <a:pt x="1719311" y="718624"/>
                    <a:pt x="1800664" y="799978"/>
                    <a:pt x="1800664" y="900333"/>
                  </a:cubicBezTo>
                  <a:lnTo>
                    <a:pt x="1800663" y="900331"/>
                  </a:lnTo>
                  <a:cubicBezTo>
                    <a:pt x="1800663" y="1000686"/>
                    <a:pt x="1719311" y="1082040"/>
                    <a:pt x="1618956" y="1082040"/>
                  </a:cubicBezTo>
                  <a:lnTo>
                    <a:pt x="1578473" y="1082039"/>
                  </a:lnTo>
                  <a:lnTo>
                    <a:pt x="1613533" y="1102281"/>
                  </a:lnTo>
                  <a:cubicBezTo>
                    <a:pt x="1700443" y="1152459"/>
                    <a:pt x="1730220" y="1263589"/>
                    <a:pt x="1680042" y="1350499"/>
                  </a:cubicBezTo>
                  <a:lnTo>
                    <a:pt x="1680042" y="1350498"/>
                  </a:lnTo>
                  <a:cubicBezTo>
                    <a:pt x="1629865" y="1437408"/>
                    <a:pt x="1518734" y="1467185"/>
                    <a:pt x="1431824" y="1417007"/>
                  </a:cubicBezTo>
                  <a:lnTo>
                    <a:pt x="1396766" y="1396766"/>
                  </a:lnTo>
                  <a:lnTo>
                    <a:pt x="1417007" y="1431826"/>
                  </a:lnTo>
                  <a:cubicBezTo>
                    <a:pt x="1467185" y="1518736"/>
                    <a:pt x="1437408" y="1629866"/>
                    <a:pt x="1350498" y="1680044"/>
                  </a:cubicBezTo>
                  <a:lnTo>
                    <a:pt x="1350498" y="1680042"/>
                  </a:lnTo>
                  <a:cubicBezTo>
                    <a:pt x="1263588" y="1730220"/>
                    <a:pt x="1152458" y="1700442"/>
                    <a:pt x="1102280" y="1613532"/>
                  </a:cubicBezTo>
                  <a:lnTo>
                    <a:pt x="1082039" y="1578474"/>
                  </a:lnTo>
                  <a:lnTo>
                    <a:pt x="1082039" y="1618957"/>
                  </a:lnTo>
                  <a:cubicBezTo>
                    <a:pt x="1082039" y="1719312"/>
                    <a:pt x="1000686" y="1800665"/>
                    <a:pt x="900331" y="1800665"/>
                  </a:cubicBezTo>
                  <a:lnTo>
                    <a:pt x="900332" y="1800664"/>
                  </a:lnTo>
                  <a:cubicBezTo>
                    <a:pt x="799977" y="1800664"/>
                    <a:pt x="718624" y="1719311"/>
                    <a:pt x="718624" y="1618956"/>
                  </a:cubicBezTo>
                  <a:lnTo>
                    <a:pt x="718624" y="1578474"/>
                  </a:lnTo>
                  <a:lnTo>
                    <a:pt x="698383" y="1613532"/>
                  </a:lnTo>
                  <a:cubicBezTo>
                    <a:pt x="648205" y="1700442"/>
                    <a:pt x="537075" y="1730220"/>
                    <a:pt x="450165" y="1680042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0B9DF76-8A69-4674-8ABB-AE0F57A533F7}"/>
                </a:ext>
              </a:extLst>
            </p:cNvPr>
            <p:cNvSpPr/>
            <p:nvPr/>
          </p:nvSpPr>
          <p:spPr>
            <a:xfrm>
              <a:off x="5450103" y="2783103"/>
              <a:ext cx="1291794" cy="12917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F7BE6440-F522-4139-A1B2-101FAC1BD3F0}"/>
              </a:ext>
            </a:extLst>
          </p:cNvPr>
          <p:cNvSpPr txBox="1"/>
          <p:nvPr/>
        </p:nvSpPr>
        <p:spPr>
          <a:xfrm>
            <a:off x="4014834" y="3350037"/>
            <a:ext cx="1159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Option</a:t>
            </a:r>
          </a:p>
          <a:p>
            <a:pPr algn="ctr"/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B801C13-5A07-4E15-86A5-FE94F3B3A04B}"/>
              </a:ext>
            </a:extLst>
          </p:cNvPr>
          <p:cNvSpPr txBox="1"/>
          <p:nvPr/>
        </p:nvSpPr>
        <p:spPr>
          <a:xfrm>
            <a:off x="4015270" y="3788046"/>
            <a:ext cx="1159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Add your detail text here</a:t>
            </a:r>
          </a:p>
        </p:txBody>
      </p:sp>
    </p:spTree>
    <p:extLst>
      <p:ext uri="{BB962C8B-B14F-4D97-AF65-F5344CB8AC3E}">
        <p14:creationId xmlns:p14="http://schemas.microsoft.com/office/powerpoint/2010/main" val="585205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70B89397-46A6-427B-9A2F-C2E9AF84FD2D}"/>
              </a:ext>
            </a:extLst>
          </p:cNvPr>
          <p:cNvSpPr/>
          <p:nvPr/>
        </p:nvSpPr>
        <p:spPr>
          <a:xfrm rot="5400000">
            <a:off x="4675831" y="-1603112"/>
            <a:ext cx="1396058" cy="10747719"/>
          </a:xfrm>
          <a:custGeom>
            <a:avLst/>
            <a:gdLst>
              <a:gd name="connsiteX0" fmla="*/ 0 w 566224"/>
              <a:gd name="connsiteY0" fmla="*/ 10747719 h 10747719"/>
              <a:gd name="connsiteX1" fmla="*/ 283112 w 566224"/>
              <a:gd name="connsiteY1" fmla="*/ 0 h 10747719"/>
              <a:gd name="connsiteX2" fmla="*/ 566224 w 566224"/>
              <a:gd name="connsiteY2" fmla="*/ 10747719 h 10747719"/>
              <a:gd name="connsiteX3" fmla="*/ 0 w 566224"/>
              <a:gd name="connsiteY3" fmla="*/ 10747719 h 10747719"/>
              <a:gd name="connsiteX0" fmla="*/ 865269 w 1431493"/>
              <a:gd name="connsiteY0" fmla="*/ 10747719 h 10747719"/>
              <a:gd name="connsiteX1" fmla="*/ 1148381 w 1431493"/>
              <a:gd name="connsiteY1" fmla="*/ 0 h 10747719"/>
              <a:gd name="connsiteX2" fmla="*/ 1431493 w 1431493"/>
              <a:gd name="connsiteY2" fmla="*/ 10747719 h 10747719"/>
              <a:gd name="connsiteX3" fmla="*/ 865269 w 1431493"/>
              <a:gd name="connsiteY3" fmla="*/ 10747719 h 10747719"/>
              <a:gd name="connsiteX0" fmla="*/ 865269 w 1431493"/>
              <a:gd name="connsiteY0" fmla="*/ 10747719 h 10747719"/>
              <a:gd name="connsiteX1" fmla="*/ 1148381 w 1431493"/>
              <a:gd name="connsiteY1" fmla="*/ 0 h 10747719"/>
              <a:gd name="connsiteX2" fmla="*/ 1431493 w 1431493"/>
              <a:gd name="connsiteY2" fmla="*/ 10747719 h 10747719"/>
              <a:gd name="connsiteX3" fmla="*/ 865269 w 1431493"/>
              <a:gd name="connsiteY3" fmla="*/ 10747719 h 10747719"/>
              <a:gd name="connsiteX0" fmla="*/ 865269 w 1637759"/>
              <a:gd name="connsiteY0" fmla="*/ 10747719 h 10747719"/>
              <a:gd name="connsiteX1" fmla="*/ 1148381 w 1637759"/>
              <a:gd name="connsiteY1" fmla="*/ 0 h 10747719"/>
              <a:gd name="connsiteX2" fmla="*/ 1431493 w 1637759"/>
              <a:gd name="connsiteY2" fmla="*/ 10747719 h 10747719"/>
              <a:gd name="connsiteX3" fmla="*/ 865269 w 1637759"/>
              <a:gd name="connsiteY3" fmla="*/ 10747719 h 10747719"/>
              <a:gd name="connsiteX0" fmla="*/ 623568 w 1396058"/>
              <a:gd name="connsiteY0" fmla="*/ 10747719 h 10747719"/>
              <a:gd name="connsiteX1" fmla="*/ 906680 w 1396058"/>
              <a:gd name="connsiteY1" fmla="*/ 0 h 10747719"/>
              <a:gd name="connsiteX2" fmla="*/ 1189792 w 1396058"/>
              <a:gd name="connsiteY2" fmla="*/ 10747719 h 10747719"/>
              <a:gd name="connsiteX3" fmla="*/ 623568 w 1396058"/>
              <a:gd name="connsiteY3" fmla="*/ 10747719 h 10747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6058" h="10747719">
                <a:moveTo>
                  <a:pt x="623568" y="10747719"/>
                </a:moveTo>
                <a:cubicBezTo>
                  <a:pt x="-1434415" y="7474635"/>
                  <a:pt x="2387891" y="3455963"/>
                  <a:pt x="906680" y="0"/>
                </a:cubicBezTo>
                <a:cubicBezTo>
                  <a:pt x="2632904" y="3230881"/>
                  <a:pt x="-930327" y="7727854"/>
                  <a:pt x="1189792" y="10747719"/>
                </a:cubicBezTo>
                <a:lnTo>
                  <a:pt x="623568" y="10747719"/>
                </a:lnTo>
                <a:close/>
              </a:path>
            </a:pathLst>
          </a:custGeom>
          <a:solidFill>
            <a:srgbClr val="756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07A16E74-ED86-4DBB-BD0A-0DCCE613B98C}"/>
              </a:ext>
            </a:extLst>
          </p:cNvPr>
          <p:cNvSpPr/>
          <p:nvPr/>
        </p:nvSpPr>
        <p:spPr>
          <a:xfrm rot="2476386">
            <a:off x="2288089" y="2239610"/>
            <a:ext cx="329201" cy="1080451"/>
          </a:xfrm>
          <a:custGeom>
            <a:avLst/>
            <a:gdLst>
              <a:gd name="connsiteX0" fmla="*/ 0 w 407964"/>
              <a:gd name="connsiteY0" fmla="*/ 1675931 h 1675931"/>
              <a:gd name="connsiteX1" fmla="*/ 203982 w 407964"/>
              <a:gd name="connsiteY1" fmla="*/ 0 h 1675931"/>
              <a:gd name="connsiteX2" fmla="*/ 407964 w 407964"/>
              <a:gd name="connsiteY2" fmla="*/ 1675931 h 1675931"/>
              <a:gd name="connsiteX3" fmla="*/ 0 w 407964"/>
              <a:gd name="connsiteY3" fmla="*/ 1675931 h 1675931"/>
              <a:gd name="connsiteX0" fmla="*/ 0 w 499442"/>
              <a:gd name="connsiteY0" fmla="*/ 1675931 h 1675931"/>
              <a:gd name="connsiteX1" fmla="*/ 203982 w 499442"/>
              <a:gd name="connsiteY1" fmla="*/ 0 h 1675931"/>
              <a:gd name="connsiteX2" fmla="*/ 407964 w 499442"/>
              <a:gd name="connsiteY2" fmla="*/ 1675931 h 1675931"/>
              <a:gd name="connsiteX3" fmla="*/ 0 w 499442"/>
              <a:gd name="connsiteY3" fmla="*/ 1675931 h 1675931"/>
              <a:gd name="connsiteX0" fmla="*/ 0 w 499442"/>
              <a:gd name="connsiteY0" fmla="*/ 1675931 h 1675931"/>
              <a:gd name="connsiteX1" fmla="*/ 203982 w 499442"/>
              <a:gd name="connsiteY1" fmla="*/ 0 h 1675931"/>
              <a:gd name="connsiteX2" fmla="*/ 407964 w 499442"/>
              <a:gd name="connsiteY2" fmla="*/ 1675931 h 1675931"/>
              <a:gd name="connsiteX3" fmla="*/ 0 w 499442"/>
              <a:gd name="connsiteY3" fmla="*/ 1675931 h 1675931"/>
              <a:gd name="connsiteX0" fmla="*/ 0 w 514562"/>
              <a:gd name="connsiteY0" fmla="*/ 1675931 h 1675931"/>
              <a:gd name="connsiteX1" fmla="*/ 203982 w 514562"/>
              <a:gd name="connsiteY1" fmla="*/ 0 h 1675931"/>
              <a:gd name="connsiteX2" fmla="*/ 407964 w 514562"/>
              <a:gd name="connsiteY2" fmla="*/ 1675931 h 1675931"/>
              <a:gd name="connsiteX3" fmla="*/ 0 w 514562"/>
              <a:gd name="connsiteY3" fmla="*/ 1675931 h 1675931"/>
              <a:gd name="connsiteX0" fmla="*/ 0 w 514562"/>
              <a:gd name="connsiteY0" fmla="*/ 1675931 h 1675931"/>
              <a:gd name="connsiteX1" fmla="*/ 203982 w 514562"/>
              <a:gd name="connsiteY1" fmla="*/ 0 h 1675931"/>
              <a:gd name="connsiteX2" fmla="*/ 407964 w 514562"/>
              <a:gd name="connsiteY2" fmla="*/ 1675931 h 1675931"/>
              <a:gd name="connsiteX3" fmla="*/ 0 w 514562"/>
              <a:gd name="connsiteY3" fmla="*/ 1675931 h 1675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562" h="1675931">
                <a:moveTo>
                  <a:pt x="0" y="1675931"/>
                </a:moveTo>
                <a:cubicBezTo>
                  <a:pt x="461889" y="1075084"/>
                  <a:pt x="304800" y="530509"/>
                  <a:pt x="203982" y="0"/>
                </a:cubicBezTo>
                <a:cubicBezTo>
                  <a:pt x="370450" y="544577"/>
                  <a:pt x="677594" y="1046949"/>
                  <a:pt x="407964" y="1675931"/>
                </a:cubicBezTo>
                <a:lnTo>
                  <a:pt x="0" y="1675931"/>
                </a:lnTo>
                <a:close/>
              </a:path>
            </a:pathLst>
          </a:custGeom>
          <a:solidFill>
            <a:srgbClr val="756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3">
            <a:extLst>
              <a:ext uri="{FF2B5EF4-FFF2-40B4-BE49-F238E27FC236}">
                <a16:creationId xmlns:a16="http://schemas.microsoft.com/office/drawing/2014/main" id="{677DCB51-FA1E-4C3B-9715-29D64EABAD29}"/>
              </a:ext>
            </a:extLst>
          </p:cNvPr>
          <p:cNvSpPr/>
          <p:nvPr/>
        </p:nvSpPr>
        <p:spPr>
          <a:xfrm rot="19123614" flipV="1">
            <a:off x="1055332" y="3590696"/>
            <a:ext cx="329201" cy="1080451"/>
          </a:xfrm>
          <a:custGeom>
            <a:avLst/>
            <a:gdLst>
              <a:gd name="connsiteX0" fmla="*/ 0 w 407964"/>
              <a:gd name="connsiteY0" fmla="*/ 1675931 h 1675931"/>
              <a:gd name="connsiteX1" fmla="*/ 203982 w 407964"/>
              <a:gd name="connsiteY1" fmla="*/ 0 h 1675931"/>
              <a:gd name="connsiteX2" fmla="*/ 407964 w 407964"/>
              <a:gd name="connsiteY2" fmla="*/ 1675931 h 1675931"/>
              <a:gd name="connsiteX3" fmla="*/ 0 w 407964"/>
              <a:gd name="connsiteY3" fmla="*/ 1675931 h 1675931"/>
              <a:gd name="connsiteX0" fmla="*/ 0 w 499442"/>
              <a:gd name="connsiteY0" fmla="*/ 1675931 h 1675931"/>
              <a:gd name="connsiteX1" fmla="*/ 203982 w 499442"/>
              <a:gd name="connsiteY1" fmla="*/ 0 h 1675931"/>
              <a:gd name="connsiteX2" fmla="*/ 407964 w 499442"/>
              <a:gd name="connsiteY2" fmla="*/ 1675931 h 1675931"/>
              <a:gd name="connsiteX3" fmla="*/ 0 w 499442"/>
              <a:gd name="connsiteY3" fmla="*/ 1675931 h 1675931"/>
              <a:gd name="connsiteX0" fmla="*/ 0 w 499442"/>
              <a:gd name="connsiteY0" fmla="*/ 1675931 h 1675931"/>
              <a:gd name="connsiteX1" fmla="*/ 203982 w 499442"/>
              <a:gd name="connsiteY1" fmla="*/ 0 h 1675931"/>
              <a:gd name="connsiteX2" fmla="*/ 407964 w 499442"/>
              <a:gd name="connsiteY2" fmla="*/ 1675931 h 1675931"/>
              <a:gd name="connsiteX3" fmla="*/ 0 w 499442"/>
              <a:gd name="connsiteY3" fmla="*/ 1675931 h 1675931"/>
              <a:gd name="connsiteX0" fmla="*/ 0 w 514562"/>
              <a:gd name="connsiteY0" fmla="*/ 1675931 h 1675931"/>
              <a:gd name="connsiteX1" fmla="*/ 203982 w 514562"/>
              <a:gd name="connsiteY1" fmla="*/ 0 h 1675931"/>
              <a:gd name="connsiteX2" fmla="*/ 407964 w 514562"/>
              <a:gd name="connsiteY2" fmla="*/ 1675931 h 1675931"/>
              <a:gd name="connsiteX3" fmla="*/ 0 w 514562"/>
              <a:gd name="connsiteY3" fmla="*/ 1675931 h 1675931"/>
              <a:gd name="connsiteX0" fmla="*/ 0 w 514562"/>
              <a:gd name="connsiteY0" fmla="*/ 1675931 h 1675931"/>
              <a:gd name="connsiteX1" fmla="*/ 203982 w 514562"/>
              <a:gd name="connsiteY1" fmla="*/ 0 h 1675931"/>
              <a:gd name="connsiteX2" fmla="*/ 407964 w 514562"/>
              <a:gd name="connsiteY2" fmla="*/ 1675931 h 1675931"/>
              <a:gd name="connsiteX3" fmla="*/ 0 w 514562"/>
              <a:gd name="connsiteY3" fmla="*/ 1675931 h 1675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562" h="1675931">
                <a:moveTo>
                  <a:pt x="0" y="1675931"/>
                </a:moveTo>
                <a:cubicBezTo>
                  <a:pt x="461889" y="1075084"/>
                  <a:pt x="304800" y="530509"/>
                  <a:pt x="203982" y="0"/>
                </a:cubicBezTo>
                <a:cubicBezTo>
                  <a:pt x="370450" y="544577"/>
                  <a:pt x="677594" y="1046949"/>
                  <a:pt x="407964" y="1675931"/>
                </a:cubicBezTo>
                <a:lnTo>
                  <a:pt x="0" y="1675931"/>
                </a:lnTo>
                <a:close/>
              </a:path>
            </a:pathLst>
          </a:custGeom>
          <a:solidFill>
            <a:srgbClr val="756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3">
            <a:extLst>
              <a:ext uri="{FF2B5EF4-FFF2-40B4-BE49-F238E27FC236}">
                <a16:creationId xmlns:a16="http://schemas.microsoft.com/office/drawing/2014/main" id="{D3CCEFD5-2434-42EA-B2FB-09200A4D7FE7}"/>
              </a:ext>
            </a:extLst>
          </p:cNvPr>
          <p:cNvSpPr/>
          <p:nvPr/>
        </p:nvSpPr>
        <p:spPr>
          <a:xfrm rot="19123614" flipV="1">
            <a:off x="4074521" y="3406830"/>
            <a:ext cx="329201" cy="1080451"/>
          </a:xfrm>
          <a:custGeom>
            <a:avLst/>
            <a:gdLst>
              <a:gd name="connsiteX0" fmla="*/ 0 w 407964"/>
              <a:gd name="connsiteY0" fmla="*/ 1675931 h 1675931"/>
              <a:gd name="connsiteX1" fmla="*/ 203982 w 407964"/>
              <a:gd name="connsiteY1" fmla="*/ 0 h 1675931"/>
              <a:gd name="connsiteX2" fmla="*/ 407964 w 407964"/>
              <a:gd name="connsiteY2" fmla="*/ 1675931 h 1675931"/>
              <a:gd name="connsiteX3" fmla="*/ 0 w 407964"/>
              <a:gd name="connsiteY3" fmla="*/ 1675931 h 1675931"/>
              <a:gd name="connsiteX0" fmla="*/ 0 w 499442"/>
              <a:gd name="connsiteY0" fmla="*/ 1675931 h 1675931"/>
              <a:gd name="connsiteX1" fmla="*/ 203982 w 499442"/>
              <a:gd name="connsiteY1" fmla="*/ 0 h 1675931"/>
              <a:gd name="connsiteX2" fmla="*/ 407964 w 499442"/>
              <a:gd name="connsiteY2" fmla="*/ 1675931 h 1675931"/>
              <a:gd name="connsiteX3" fmla="*/ 0 w 499442"/>
              <a:gd name="connsiteY3" fmla="*/ 1675931 h 1675931"/>
              <a:gd name="connsiteX0" fmla="*/ 0 w 499442"/>
              <a:gd name="connsiteY0" fmla="*/ 1675931 h 1675931"/>
              <a:gd name="connsiteX1" fmla="*/ 203982 w 499442"/>
              <a:gd name="connsiteY1" fmla="*/ 0 h 1675931"/>
              <a:gd name="connsiteX2" fmla="*/ 407964 w 499442"/>
              <a:gd name="connsiteY2" fmla="*/ 1675931 h 1675931"/>
              <a:gd name="connsiteX3" fmla="*/ 0 w 499442"/>
              <a:gd name="connsiteY3" fmla="*/ 1675931 h 1675931"/>
              <a:gd name="connsiteX0" fmla="*/ 0 w 514562"/>
              <a:gd name="connsiteY0" fmla="*/ 1675931 h 1675931"/>
              <a:gd name="connsiteX1" fmla="*/ 203982 w 514562"/>
              <a:gd name="connsiteY1" fmla="*/ 0 h 1675931"/>
              <a:gd name="connsiteX2" fmla="*/ 407964 w 514562"/>
              <a:gd name="connsiteY2" fmla="*/ 1675931 h 1675931"/>
              <a:gd name="connsiteX3" fmla="*/ 0 w 514562"/>
              <a:gd name="connsiteY3" fmla="*/ 1675931 h 1675931"/>
              <a:gd name="connsiteX0" fmla="*/ 0 w 514562"/>
              <a:gd name="connsiteY0" fmla="*/ 1675931 h 1675931"/>
              <a:gd name="connsiteX1" fmla="*/ 203982 w 514562"/>
              <a:gd name="connsiteY1" fmla="*/ 0 h 1675931"/>
              <a:gd name="connsiteX2" fmla="*/ 407964 w 514562"/>
              <a:gd name="connsiteY2" fmla="*/ 1675931 h 1675931"/>
              <a:gd name="connsiteX3" fmla="*/ 0 w 514562"/>
              <a:gd name="connsiteY3" fmla="*/ 1675931 h 1675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562" h="1675931">
                <a:moveTo>
                  <a:pt x="0" y="1675931"/>
                </a:moveTo>
                <a:cubicBezTo>
                  <a:pt x="461889" y="1075084"/>
                  <a:pt x="304800" y="530509"/>
                  <a:pt x="203982" y="0"/>
                </a:cubicBezTo>
                <a:cubicBezTo>
                  <a:pt x="370450" y="544577"/>
                  <a:pt x="677594" y="1046949"/>
                  <a:pt x="407964" y="1675931"/>
                </a:cubicBezTo>
                <a:lnTo>
                  <a:pt x="0" y="1675931"/>
                </a:lnTo>
                <a:close/>
              </a:path>
            </a:pathLst>
          </a:custGeom>
          <a:solidFill>
            <a:srgbClr val="756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3">
            <a:extLst>
              <a:ext uri="{FF2B5EF4-FFF2-40B4-BE49-F238E27FC236}">
                <a16:creationId xmlns:a16="http://schemas.microsoft.com/office/drawing/2014/main" id="{C2453799-03F2-47FC-BF5D-5ECDAEFA7BB5}"/>
              </a:ext>
            </a:extLst>
          </p:cNvPr>
          <p:cNvSpPr/>
          <p:nvPr/>
        </p:nvSpPr>
        <p:spPr>
          <a:xfrm rot="19123614" flipV="1">
            <a:off x="7858469" y="4234334"/>
            <a:ext cx="161239" cy="901465"/>
          </a:xfrm>
          <a:custGeom>
            <a:avLst/>
            <a:gdLst>
              <a:gd name="connsiteX0" fmla="*/ 0 w 407964"/>
              <a:gd name="connsiteY0" fmla="*/ 1675931 h 1675931"/>
              <a:gd name="connsiteX1" fmla="*/ 203982 w 407964"/>
              <a:gd name="connsiteY1" fmla="*/ 0 h 1675931"/>
              <a:gd name="connsiteX2" fmla="*/ 407964 w 407964"/>
              <a:gd name="connsiteY2" fmla="*/ 1675931 h 1675931"/>
              <a:gd name="connsiteX3" fmla="*/ 0 w 407964"/>
              <a:gd name="connsiteY3" fmla="*/ 1675931 h 1675931"/>
              <a:gd name="connsiteX0" fmla="*/ 0 w 499442"/>
              <a:gd name="connsiteY0" fmla="*/ 1675931 h 1675931"/>
              <a:gd name="connsiteX1" fmla="*/ 203982 w 499442"/>
              <a:gd name="connsiteY1" fmla="*/ 0 h 1675931"/>
              <a:gd name="connsiteX2" fmla="*/ 407964 w 499442"/>
              <a:gd name="connsiteY2" fmla="*/ 1675931 h 1675931"/>
              <a:gd name="connsiteX3" fmla="*/ 0 w 499442"/>
              <a:gd name="connsiteY3" fmla="*/ 1675931 h 1675931"/>
              <a:gd name="connsiteX0" fmla="*/ 0 w 499442"/>
              <a:gd name="connsiteY0" fmla="*/ 1675931 h 1675931"/>
              <a:gd name="connsiteX1" fmla="*/ 203982 w 499442"/>
              <a:gd name="connsiteY1" fmla="*/ 0 h 1675931"/>
              <a:gd name="connsiteX2" fmla="*/ 407964 w 499442"/>
              <a:gd name="connsiteY2" fmla="*/ 1675931 h 1675931"/>
              <a:gd name="connsiteX3" fmla="*/ 0 w 499442"/>
              <a:gd name="connsiteY3" fmla="*/ 1675931 h 1675931"/>
              <a:gd name="connsiteX0" fmla="*/ 0 w 514562"/>
              <a:gd name="connsiteY0" fmla="*/ 1675931 h 1675931"/>
              <a:gd name="connsiteX1" fmla="*/ 203982 w 514562"/>
              <a:gd name="connsiteY1" fmla="*/ 0 h 1675931"/>
              <a:gd name="connsiteX2" fmla="*/ 407964 w 514562"/>
              <a:gd name="connsiteY2" fmla="*/ 1675931 h 1675931"/>
              <a:gd name="connsiteX3" fmla="*/ 0 w 514562"/>
              <a:gd name="connsiteY3" fmla="*/ 1675931 h 1675931"/>
              <a:gd name="connsiteX0" fmla="*/ 0 w 514562"/>
              <a:gd name="connsiteY0" fmla="*/ 1675931 h 1675931"/>
              <a:gd name="connsiteX1" fmla="*/ 203982 w 514562"/>
              <a:gd name="connsiteY1" fmla="*/ 0 h 1675931"/>
              <a:gd name="connsiteX2" fmla="*/ 407964 w 514562"/>
              <a:gd name="connsiteY2" fmla="*/ 1675931 h 1675931"/>
              <a:gd name="connsiteX3" fmla="*/ 0 w 514562"/>
              <a:gd name="connsiteY3" fmla="*/ 1675931 h 1675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562" h="1675931">
                <a:moveTo>
                  <a:pt x="0" y="1675931"/>
                </a:moveTo>
                <a:cubicBezTo>
                  <a:pt x="461889" y="1075084"/>
                  <a:pt x="304800" y="530509"/>
                  <a:pt x="203982" y="0"/>
                </a:cubicBezTo>
                <a:cubicBezTo>
                  <a:pt x="370450" y="544577"/>
                  <a:pt x="677594" y="1046949"/>
                  <a:pt x="407964" y="1675931"/>
                </a:cubicBezTo>
                <a:lnTo>
                  <a:pt x="0" y="1675931"/>
                </a:lnTo>
                <a:close/>
              </a:path>
            </a:pathLst>
          </a:custGeom>
          <a:solidFill>
            <a:srgbClr val="756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3">
            <a:extLst>
              <a:ext uri="{FF2B5EF4-FFF2-40B4-BE49-F238E27FC236}">
                <a16:creationId xmlns:a16="http://schemas.microsoft.com/office/drawing/2014/main" id="{ECDC95A2-A9F9-4E84-AF20-DA99CBB56CAB}"/>
              </a:ext>
            </a:extLst>
          </p:cNvPr>
          <p:cNvSpPr/>
          <p:nvPr/>
        </p:nvSpPr>
        <p:spPr>
          <a:xfrm rot="2476386">
            <a:off x="4014223" y="2418724"/>
            <a:ext cx="329201" cy="1080451"/>
          </a:xfrm>
          <a:custGeom>
            <a:avLst/>
            <a:gdLst>
              <a:gd name="connsiteX0" fmla="*/ 0 w 407964"/>
              <a:gd name="connsiteY0" fmla="*/ 1675931 h 1675931"/>
              <a:gd name="connsiteX1" fmla="*/ 203982 w 407964"/>
              <a:gd name="connsiteY1" fmla="*/ 0 h 1675931"/>
              <a:gd name="connsiteX2" fmla="*/ 407964 w 407964"/>
              <a:gd name="connsiteY2" fmla="*/ 1675931 h 1675931"/>
              <a:gd name="connsiteX3" fmla="*/ 0 w 407964"/>
              <a:gd name="connsiteY3" fmla="*/ 1675931 h 1675931"/>
              <a:gd name="connsiteX0" fmla="*/ 0 w 499442"/>
              <a:gd name="connsiteY0" fmla="*/ 1675931 h 1675931"/>
              <a:gd name="connsiteX1" fmla="*/ 203982 w 499442"/>
              <a:gd name="connsiteY1" fmla="*/ 0 h 1675931"/>
              <a:gd name="connsiteX2" fmla="*/ 407964 w 499442"/>
              <a:gd name="connsiteY2" fmla="*/ 1675931 h 1675931"/>
              <a:gd name="connsiteX3" fmla="*/ 0 w 499442"/>
              <a:gd name="connsiteY3" fmla="*/ 1675931 h 1675931"/>
              <a:gd name="connsiteX0" fmla="*/ 0 w 499442"/>
              <a:gd name="connsiteY0" fmla="*/ 1675931 h 1675931"/>
              <a:gd name="connsiteX1" fmla="*/ 203982 w 499442"/>
              <a:gd name="connsiteY1" fmla="*/ 0 h 1675931"/>
              <a:gd name="connsiteX2" fmla="*/ 407964 w 499442"/>
              <a:gd name="connsiteY2" fmla="*/ 1675931 h 1675931"/>
              <a:gd name="connsiteX3" fmla="*/ 0 w 499442"/>
              <a:gd name="connsiteY3" fmla="*/ 1675931 h 1675931"/>
              <a:gd name="connsiteX0" fmla="*/ 0 w 514562"/>
              <a:gd name="connsiteY0" fmla="*/ 1675931 h 1675931"/>
              <a:gd name="connsiteX1" fmla="*/ 203982 w 514562"/>
              <a:gd name="connsiteY1" fmla="*/ 0 h 1675931"/>
              <a:gd name="connsiteX2" fmla="*/ 407964 w 514562"/>
              <a:gd name="connsiteY2" fmla="*/ 1675931 h 1675931"/>
              <a:gd name="connsiteX3" fmla="*/ 0 w 514562"/>
              <a:gd name="connsiteY3" fmla="*/ 1675931 h 1675931"/>
              <a:gd name="connsiteX0" fmla="*/ 0 w 514562"/>
              <a:gd name="connsiteY0" fmla="*/ 1675931 h 1675931"/>
              <a:gd name="connsiteX1" fmla="*/ 203982 w 514562"/>
              <a:gd name="connsiteY1" fmla="*/ 0 h 1675931"/>
              <a:gd name="connsiteX2" fmla="*/ 407964 w 514562"/>
              <a:gd name="connsiteY2" fmla="*/ 1675931 h 1675931"/>
              <a:gd name="connsiteX3" fmla="*/ 0 w 514562"/>
              <a:gd name="connsiteY3" fmla="*/ 1675931 h 1675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562" h="1675931">
                <a:moveTo>
                  <a:pt x="0" y="1675931"/>
                </a:moveTo>
                <a:cubicBezTo>
                  <a:pt x="461889" y="1075084"/>
                  <a:pt x="304800" y="530509"/>
                  <a:pt x="203982" y="0"/>
                </a:cubicBezTo>
                <a:cubicBezTo>
                  <a:pt x="370450" y="544577"/>
                  <a:pt x="677594" y="1046949"/>
                  <a:pt x="407964" y="1675931"/>
                </a:cubicBezTo>
                <a:lnTo>
                  <a:pt x="0" y="1675931"/>
                </a:lnTo>
                <a:close/>
              </a:path>
            </a:pathLst>
          </a:custGeom>
          <a:solidFill>
            <a:srgbClr val="756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3">
            <a:extLst>
              <a:ext uri="{FF2B5EF4-FFF2-40B4-BE49-F238E27FC236}">
                <a16:creationId xmlns:a16="http://schemas.microsoft.com/office/drawing/2014/main" id="{A30C66E6-1A01-4F8A-AE1E-768A6217CFA0}"/>
              </a:ext>
            </a:extLst>
          </p:cNvPr>
          <p:cNvSpPr/>
          <p:nvPr/>
        </p:nvSpPr>
        <p:spPr>
          <a:xfrm rot="2476386">
            <a:off x="5810813" y="3064133"/>
            <a:ext cx="329201" cy="1080451"/>
          </a:xfrm>
          <a:custGeom>
            <a:avLst/>
            <a:gdLst>
              <a:gd name="connsiteX0" fmla="*/ 0 w 407964"/>
              <a:gd name="connsiteY0" fmla="*/ 1675931 h 1675931"/>
              <a:gd name="connsiteX1" fmla="*/ 203982 w 407964"/>
              <a:gd name="connsiteY1" fmla="*/ 0 h 1675931"/>
              <a:gd name="connsiteX2" fmla="*/ 407964 w 407964"/>
              <a:gd name="connsiteY2" fmla="*/ 1675931 h 1675931"/>
              <a:gd name="connsiteX3" fmla="*/ 0 w 407964"/>
              <a:gd name="connsiteY3" fmla="*/ 1675931 h 1675931"/>
              <a:gd name="connsiteX0" fmla="*/ 0 w 499442"/>
              <a:gd name="connsiteY0" fmla="*/ 1675931 h 1675931"/>
              <a:gd name="connsiteX1" fmla="*/ 203982 w 499442"/>
              <a:gd name="connsiteY1" fmla="*/ 0 h 1675931"/>
              <a:gd name="connsiteX2" fmla="*/ 407964 w 499442"/>
              <a:gd name="connsiteY2" fmla="*/ 1675931 h 1675931"/>
              <a:gd name="connsiteX3" fmla="*/ 0 w 499442"/>
              <a:gd name="connsiteY3" fmla="*/ 1675931 h 1675931"/>
              <a:gd name="connsiteX0" fmla="*/ 0 w 499442"/>
              <a:gd name="connsiteY0" fmla="*/ 1675931 h 1675931"/>
              <a:gd name="connsiteX1" fmla="*/ 203982 w 499442"/>
              <a:gd name="connsiteY1" fmla="*/ 0 h 1675931"/>
              <a:gd name="connsiteX2" fmla="*/ 407964 w 499442"/>
              <a:gd name="connsiteY2" fmla="*/ 1675931 h 1675931"/>
              <a:gd name="connsiteX3" fmla="*/ 0 w 499442"/>
              <a:gd name="connsiteY3" fmla="*/ 1675931 h 1675931"/>
              <a:gd name="connsiteX0" fmla="*/ 0 w 514562"/>
              <a:gd name="connsiteY0" fmla="*/ 1675931 h 1675931"/>
              <a:gd name="connsiteX1" fmla="*/ 203982 w 514562"/>
              <a:gd name="connsiteY1" fmla="*/ 0 h 1675931"/>
              <a:gd name="connsiteX2" fmla="*/ 407964 w 514562"/>
              <a:gd name="connsiteY2" fmla="*/ 1675931 h 1675931"/>
              <a:gd name="connsiteX3" fmla="*/ 0 w 514562"/>
              <a:gd name="connsiteY3" fmla="*/ 1675931 h 1675931"/>
              <a:gd name="connsiteX0" fmla="*/ 0 w 514562"/>
              <a:gd name="connsiteY0" fmla="*/ 1675931 h 1675931"/>
              <a:gd name="connsiteX1" fmla="*/ 203982 w 514562"/>
              <a:gd name="connsiteY1" fmla="*/ 0 h 1675931"/>
              <a:gd name="connsiteX2" fmla="*/ 407964 w 514562"/>
              <a:gd name="connsiteY2" fmla="*/ 1675931 h 1675931"/>
              <a:gd name="connsiteX3" fmla="*/ 0 w 514562"/>
              <a:gd name="connsiteY3" fmla="*/ 1675931 h 1675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562" h="1675931">
                <a:moveTo>
                  <a:pt x="0" y="1675931"/>
                </a:moveTo>
                <a:cubicBezTo>
                  <a:pt x="461889" y="1075084"/>
                  <a:pt x="304800" y="530509"/>
                  <a:pt x="203982" y="0"/>
                </a:cubicBezTo>
                <a:cubicBezTo>
                  <a:pt x="370450" y="544577"/>
                  <a:pt x="677594" y="1046949"/>
                  <a:pt x="407964" y="1675931"/>
                </a:cubicBezTo>
                <a:lnTo>
                  <a:pt x="0" y="1675931"/>
                </a:lnTo>
                <a:close/>
              </a:path>
            </a:pathLst>
          </a:custGeom>
          <a:solidFill>
            <a:srgbClr val="756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3">
            <a:extLst>
              <a:ext uri="{FF2B5EF4-FFF2-40B4-BE49-F238E27FC236}">
                <a16:creationId xmlns:a16="http://schemas.microsoft.com/office/drawing/2014/main" id="{3EE22C05-6FE8-4A9D-94D9-DC65C2E485D0}"/>
              </a:ext>
            </a:extLst>
          </p:cNvPr>
          <p:cNvSpPr/>
          <p:nvPr/>
        </p:nvSpPr>
        <p:spPr>
          <a:xfrm rot="2476386">
            <a:off x="7613766" y="3574673"/>
            <a:ext cx="257499" cy="783175"/>
          </a:xfrm>
          <a:custGeom>
            <a:avLst/>
            <a:gdLst>
              <a:gd name="connsiteX0" fmla="*/ 0 w 407964"/>
              <a:gd name="connsiteY0" fmla="*/ 1675931 h 1675931"/>
              <a:gd name="connsiteX1" fmla="*/ 203982 w 407964"/>
              <a:gd name="connsiteY1" fmla="*/ 0 h 1675931"/>
              <a:gd name="connsiteX2" fmla="*/ 407964 w 407964"/>
              <a:gd name="connsiteY2" fmla="*/ 1675931 h 1675931"/>
              <a:gd name="connsiteX3" fmla="*/ 0 w 407964"/>
              <a:gd name="connsiteY3" fmla="*/ 1675931 h 1675931"/>
              <a:gd name="connsiteX0" fmla="*/ 0 w 499442"/>
              <a:gd name="connsiteY0" fmla="*/ 1675931 h 1675931"/>
              <a:gd name="connsiteX1" fmla="*/ 203982 w 499442"/>
              <a:gd name="connsiteY1" fmla="*/ 0 h 1675931"/>
              <a:gd name="connsiteX2" fmla="*/ 407964 w 499442"/>
              <a:gd name="connsiteY2" fmla="*/ 1675931 h 1675931"/>
              <a:gd name="connsiteX3" fmla="*/ 0 w 499442"/>
              <a:gd name="connsiteY3" fmla="*/ 1675931 h 1675931"/>
              <a:gd name="connsiteX0" fmla="*/ 0 w 499442"/>
              <a:gd name="connsiteY0" fmla="*/ 1675931 h 1675931"/>
              <a:gd name="connsiteX1" fmla="*/ 203982 w 499442"/>
              <a:gd name="connsiteY1" fmla="*/ 0 h 1675931"/>
              <a:gd name="connsiteX2" fmla="*/ 407964 w 499442"/>
              <a:gd name="connsiteY2" fmla="*/ 1675931 h 1675931"/>
              <a:gd name="connsiteX3" fmla="*/ 0 w 499442"/>
              <a:gd name="connsiteY3" fmla="*/ 1675931 h 1675931"/>
              <a:gd name="connsiteX0" fmla="*/ 0 w 514562"/>
              <a:gd name="connsiteY0" fmla="*/ 1675931 h 1675931"/>
              <a:gd name="connsiteX1" fmla="*/ 203982 w 514562"/>
              <a:gd name="connsiteY1" fmla="*/ 0 h 1675931"/>
              <a:gd name="connsiteX2" fmla="*/ 407964 w 514562"/>
              <a:gd name="connsiteY2" fmla="*/ 1675931 h 1675931"/>
              <a:gd name="connsiteX3" fmla="*/ 0 w 514562"/>
              <a:gd name="connsiteY3" fmla="*/ 1675931 h 1675931"/>
              <a:gd name="connsiteX0" fmla="*/ 0 w 514562"/>
              <a:gd name="connsiteY0" fmla="*/ 1675931 h 1675931"/>
              <a:gd name="connsiteX1" fmla="*/ 203982 w 514562"/>
              <a:gd name="connsiteY1" fmla="*/ 0 h 1675931"/>
              <a:gd name="connsiteX2" fmla="*/ 407964 w 514562"/>
              <a:gd name="connsiteY2" fmla="*/ 1675931 h 1675931"/>
              <a:gd name="connsiteX3" fmla="*/ 0 w 514562"/>
              <a:gd name="connsiteY3" fmla="*/ 1675931 h 1675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562" h="1675931">
                <a:moveTo>
                  <a:pt x="0" y="1675931"/>
                </a:moveTo>
                <a:cubicBezTo>
                  <a:pt x="461889" y="1075084"/>
                  <a:pt x="304800" y="530509"/>
                  <a:pt x="203982" y="0"/>
                </a:cubicBezTo>
                <a:cubicBezTo>
                  <a:pt x="370450" y="544577"/>
                  <a:pt x="677594" y="1046949"/>
                  <a:pt x="407964" y="1675931"/>
                </a:cubicBezTo>
                <a:lnTo>
                  <a:pt x="0" y="1675931"/>
                </a:lnTo>
                <a:close/>
              </a:path>
            </a:pathLst>
          </a:custGeom>
          <a:solidFill>
            <a:srgbClr val="756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178DD59-758C-4C3C-A547-5CDEBD527D81}"/>
              </a:ext>
            </a:extLst>
          </p:cNvPr>
          <p:cNvGrpSpPr/>
          <p:nvPr/>
        </p:nvGrpSpPr>
        <p:grpSpPr>
          <a:xfrm rot="20836786">
            <a:off x="2227212" y="1231772"/>
            <a:ext cx="790278" cy="1257486"/>
            <a:chOff x="3644701" y="634423"/>
            <a:chExt cx="1014192" cy="1613777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05165D6-7FFB-41B2-B368-D9F24F693018}"/>
                </a:ext>
              </a:extLst>
            </p:cNvPr>
            <p:cNvSpPr/>
            <p:nvPr/>
          </p:nvSpPr>
          <p:spPr>
            <a:xfrm flipH="1">
              <a:off x="3644701" y="634423"/>
              <a:ext cx="1014192" cy="1613777"/>
            </a:xfrm>
            <a:custGeom>
              <a:avLst/>
              <a:gdLst>
                <a:gd name="connsiteX0" fmla="*/ 566693 w 1133385"/>
                <a:gd name="connsiteY0" fmla="*/ 0 h 2267525"/>
                <a:gd name="connsiteX1" fmla="*/ 566693 w 1133385"/>
                <a:gd name="connsiteY1" fmla="*/ 1131138 h 2267525"/>
                <a:gd name="connsiteX2" fmla="*/ 566692 w 1133385"/>
                <a:gd name="connsiteY2" fmla="*/ 1131138 h 2267525"/>
                <a:gd name="connsiteX3" fmla="*/ 566692 w 1133385"/>
                <a:gd name="connsiteY3" fmla="*/ 1 h 2267525"/>
                <a:gd name="connsiteX4" fmla="*/ 18203 w 1133385"/>
                <a:gd name="connsiteY4" fmla="*/ 1677464 h 2267525"/>
                <a:gd name="connsiteX5" fmla="*/ 43999 w 1133385"/>
                <a:gd name="connsiteY5" fmla="*/ 1796994 h 2267525"/>
                <a:gd name="connsiteX6" fmla="*/ 45587 w 1133385"/>
                <a:gd name="connsiteY6" fmla="*/ 1813830 h 2267525"/>
                <a:gd name="connsiteX7" fmla="*/ 566411 w 1133385"/>
                <a:gd name="connsiteY7" fmla="*/ 2267525 h 2267525"/>
                <a:gd name="connsiteX8" fmla="*/ 1087235 w 1133385"/>
                <a:gd name="connsiteY8" fmla="*/ 1813830 h 2267525"/>
                <a:gd name="connsiteX9" fmla="*/ 1088386 w 1133385"/>
                <a:gd name="connsiteY9" fmla="*/ 1801626 h 2267525"/>
                <a:gd name="connsiteX10" fmla="*/ 1115182 w 1133385"/>
                <a:gd name="connsiteY10" fmla="*/ 1677463 h 2267525"/>
                <a:gd name="connsiteX11" fmla="*/ 566693 w 1133385"/>
                <a:gd name="connsiteY11" fmla="*/ 0 h 226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33385" h="2267525">
                  <a:moveTo>
                    <a:pt x="566693" y="0"/>
                  </a:moveTo>
                  <a:lnTo>
                    <a:pt x="566693" y="1131138"/>
                  </a:lnTo>
                  <a:lnTo>
                    <a:pt x="566692" y="1131138"/>
                  </a:lnTo>
                  <a:lnTo>
                    <a:pt x="566692" y="1"/>
                  </a:lnTo>
                  <a:cubicBezTo>
                    <a:pt x="405500" y="571520"/>
                    <a:pt x="-101890" y="945211"/>
                    <a:pt x="18203" y="1677464"/>
                  </a:cubicBezTo>
                  <a:lnTo>
                    <a:pt x="43999" y="1796994"/>
                  </a:lnTo>
                  <a:lnTo>
                    <a:pt x="45587" y="1813830"/>
                  </a:lnTo>
                  <a:cubicBezTo>
                    <a:pt x="95159" y="2072753"/>
                    <a:pt x="309504" y="2267525"/>
                    <a:pt x="566411" y="2267525"/>
                  </a:cubicBezTo>
                  <a:cubicBezTo>
                    <a:pt x="823318" y="2267525"/>
                    <a:pt x="1037663" y="2072753"/>
                    <a:pt x="1087235" y="1813830"/>
                  </a:cubicBezTo>
                  <a:lnTo>
                    <a:pt x="1088386" y="1801626"/>
                  </a:lnTo>
                  <a:lnTo>
                    <a:pt x="1115182" y="1677463"/>
                  </a:lnTo>
                  <a:cubicBezTo>
                    <a:pt x="1235275" y="945210"/>
                    <a:pt x="727885" y="571519"/>
                    <a:pt x="566693" y="0"/>
                  </a:cubicBezTo>
                  <a:close/>
                </a:path>
              </a:pathLst>
            </a:custGeom>
            <a:solidFill>
              <a:srgbClr val="0091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64AA982-60DA-40A2-92EE-3942FBC6B98A}"/>
                </a:ext>
              </a:extLst>
            </p:cNvPr>
            <p:cNvSpPr/>
            <p:nvPr/>
          </p:nvSpPr>
          <p:spPr>
            <a:xfrm flipH="1">
              <a:off x="3685343" y="646514"/>
              <a:ext cx="932908" cy="805597"/>
            </a:xfrm>
            <a:custGeom>
              <a:avLst/>
              <a:gdLst>
                <a:gd name="connsiteX0" fmla="*/ 466454 w 932908"/>
                <a:gd name="connsiteY0" fmla="*/ 1 h 805597"/>
                <a:gd name="connsiteX1" fmla="*/ 12811 w 932908"/>
                <a:gd name="connsiteY1" fmla="*/ 767946 h 805597"/>
                <a:gd name="connsiteX2" fmla="*/ 0 w 932908"/>
                <a:gd name="connsiteY2" fmla="*/ 805597 h 805597"/>
                <a:gd name="connsiteX3" fmla="*/ 113475 w 932908"/>
                <a:gd name="connsiteY3" fmla="*/ 753452 h 805597"/>
                <a:gd name="connsiteX4" fmla="*/ 283696 w 932908"/>
                <a:gd name="connsiteY4" fmla="*/ 708717 h 805597"/>
                <a:gd name="connsiteX5" fmla="*/ 466454 w 932908"/>
                <a:gd name="connsiteY5" fmla="*/ 693119 h 805597"/>
                <a:gd name="connsiteX6" fmla="*/ 466455 w 932908"/>
                <a:gd name="connsiteY6" fmla="*/ 0 h 805597"/>
                <a:gd name="connsiteX7" fmla="*/ 466455 w 932908"/>
                <a:gd name="connsiteY7" fmla="*/ 693119 h 805597"/>
                <a:gd name="connsiteX8" fmla="*/ 649212 w 932908"/>
                <a:gd name="connsiteY8" fmla="*/ 708717 h 805597"/>
                <a:gd name="connsiteX9" fmla="*/ 819434 w 932908"/>
                <a:gd name="connsiteY9" fmla="*/ 753452 h 805597"/>
                <a:gd name="connsiteX10" fmla="*/ 932908 w 932908"/>
                <a:gd name="connsiteY10" fmla="*/ 805597 h 805597"/>
                <a:gd name="connsiteX11" fmla="*/ 920098 w 932908"/>
                <a:gd name="connsiteY11" fmla="*/ 767946 h 805597"/>
                <a:gd name="connsiteX12" fmla="*/ 466455 w 932908"/>
                <a:gd name="connsiteY12" fmla="*/ 0 h 805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32908" h="805597">
                  <a:moveTo>
                    <a:pt x="466454" y="1"/>
                  </a:moveTo>
                  <a:cubicBezTo>
                    <a:pt x="367289" y="279638"/>
                    <a:pt x="121700" y="492729"/>
                    <a:pt x="12811" y="767946"/>
                  </a:cubicBezTo>
                  <a:lnTo>
                    <a:pt x="0" y="805597"/>
                  </a:lnTo>
                  <a:lnTo>
                    <a:pt x="113475" y="753452"/>
                  </a:lnTo>
                  <a:cubicBezTo>
                    <a:pt x="167720" y="734027"/>
                    <a:pt x="224664" y="718944"/>
                    <a:pt x="283696" y="708717"/>
                  </a:cubicBezTo>
                  <a:lnTo>
                    <a:pt x="466454" y="693119"/>
                  </a:lnTo>
                  <a:close/>
                  <a:moveTo>
                    <a:pt x="466455" y="0"/>
                  </a:moveTo>
                  <a:lnTo>
                    <a:pt x="466455" y="693119"/>
                  </a:lnTo>
                  <a:lnTo>
                    <a:pt x="649212" y="708717"/>
                  </a:lnTo>
                  <a:cubicBezTo>
                    <a:pt x="708245" y="718944"/>
                    <a:pt x="765188" y="734027"/>
                    <a:pt x="819434" y="753452"/>
                  </a:cubicBezTo>
                  <a:lnTo>
                    <a:pt x="932908" y="805597"/>
                  </a:lnTo>
                  <a:lnTo>
                    <a:pt x="920098" y="767946"/>
                  </a:lnTo>
                  <a:cubicBezTo>
                    <a:pt x="811209" y="492728"/>
                    <a:pt x="565620" y="279637"/>
                    <a:pt x="466455" y="0"/>
                  </a:cubicBezTo>
                  <a:close/>
                </a:path>
              </a:pathLst>
            </a:custGeom>
            <a:solidFill>
              <a:srgbClr val="02A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40506C55-5BE8-47A4-B8BA-77FE50CBB709}"/>
                </a:ext>
              </a:extLst>
            </p:cNvPr>
            <p:cNvSpPr/>
            <p:nvPr/>
          </p:nvSpPr>
          <p:spPr>
            <a:xfrm flipH="1">
              <a:off x="3957411" y="634423"/>
              <a:ext cx="388771" cy="349501"/>
            </a:xfrm>
            <a:custGeom>
              <a:avLst/>
              <a:gdLst>
                <a:gd name="connsiteX0" fmla="*/ 189977 w 388771"/>
                <a:gd name="connsiteY0" fmla="*/ 1 h 349501"/>
                <a:gd name="connsiteX1" fmla="*/ 92573 w 388771"/>
                <a:gd name="connsiteY1" fmla="*/ 199262 h 349501"/>
                <a:gd name="connsiteX2" fmla="*/ 0 w 388771"/>
                <a:gd name="connsiteY2" fmla="*/ 336438 h 349501"/>
                <a:gd name="connsiteX3" fmla="*/ 33616 w 388771"/>
                <a:gd name="connsiteY3" fmla="*/ 326507 h 349501"/>
                <a:gd name="connsiteX4" fmla="*/ 172276 w 388771"/>
                <a:gd name="connsiteY4" fmla="*/ 313204 h 349501"/>
                <a:gd name="connsiteX5" fmla="*/ 189977 w 388771"/>
                <a:gd name="connsiteY5" fmla="*/ 314902 h 349501"/>
                <a:gd name="connsiteX6" fmla="*/ 189978 w 388771"/>
                <a:gd name="connsiteY6" fmla="*/ 0 h 349501"/>
                <a:gd name="connsiteX7" fmla="*/ 189978 w 388771"/>
                <a:gd name="connsiteY7" fmla="*/ 314902 h 349501"/>
                <a:gd name="connsiteX8" fmla="*/ 310937 w 388771"/>
                <a:gd name="connsiteY8" fmla="*/ 326507 h 349501"/>
                <a:gd name="connsiteX9" fmla="*/ 388771 w 388771"/>
                <a:gd name="connsiteY9" fmla="*/ 349501 h 349501"/>
                <a:gd name="connsiteX10" fmla="*/ 287383 w 388771"/>
                <a:gd name="connsiteY10" fmla="*/ 199261 h 349501"/>
                <a:gd name="connsiteX11" fmla="*/ 189978 w 388771"/>
                <a:gd name="connsiteY11" fmla="*/ 0 h 34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8771" h="349501">
                  <a:moveTo>
                    <a:pt x="189977" y="1"/>
                  </a:moveTo>
                  <a:cubicBezTo>
                    <a:pt x="165186" y="69910"/>
                    <a:pt x="131243" y="135660"/>
                    <a:pt x="92573" y="199262"/>
                  </a:cubicBezTo>
                  <a:lnTo>
                    <a:pt x="0" y="336438"/>
                  </a:lnTo>
                  <a:lnTo>
                    <a:pt x="33616" y="326507"/>
                  </a:lnTo>
                  <a:cubicBezTo>
                    <a:pt x="78404" y="317785"/>
                    <a:pt x="124778" y="313204"/>
                    <a:pt x="172276" y="313204"/>
                  </a:cubicBezTo>
                  <a:lnTo>
                    <a:pt x="189977" y="314902"/>
                  </a:lnTo>
                  <a:close/>
                  <a:moveTo>
                    <a:pt x="189978" y="0"/>
                  </a:moveTo>
                  <a:lnTo>
                    <a:pt x="189978" y="314902"/>
                  </a:lnTo>
                  <a:lnTo>
                    <a:pt x="310937" y="326507"/>
                  </a:lnTo>
                  <a:lnTo>
                    <a:pt x="388771" y="349501"/>
                  </a:lnTo>
                  <a:lnTo>
                    <a:pt x="287383" y="199261"/>
                  </a:lnTo>
                  <a:cubicBezTo>
                    <a:pt x="248712" y="135659"/>
                    <a:pt x="214769" y="69909"/>
                    <a:pt x="189978" y="0"/>
                  </a:cubicBezTo>
                  <a:close/>
                </a:path>
              </a:pathLst>
            </a:custGeom>
            <a:solidFill>
              <a:srgbClr val="08B5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8EFC754-EE40-448C-AA35-84B69306D7E1}"/>
              </a:ext>
            </a:extLst>
          </p:cNvPr>
          <p:cNvGrpSpPr/>
          <p:nvPr/>
        </p:nvGrpSpPr>
        <p:grpSpPr>
          <a:xfrm rot="3026158">
            <a:off x="2747287" y="1689948"/>
            <a:ext cx="569781" cy="906632"/>
            <a:chOff x="3644701" y="634423"/>
            <a:chExt cx="1014192" cy="1613777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180EB02-2897-4325-BF39-784E4FC99EDC}"/>
                </a:ext>
              </a:extLst>
            </p:cNvPr>
            <p:cNvSpPr/>
            <p:nvPr/>
          </p:nvSpPr>
          <p:spPr>
            <a:xfrm flipH="1">
              <a:off x="3644701" y="634423"/>
              <a:ext cx="1014192" cy="1613777"/>
            </a:xfrm>
            <a:custGeom>
              <a:avLst/>
              <a:gdLst>
                <a:gd name="connsiteX0" fmla="*/ 566693 w 1133385"/>
                <a:gd name="connsiteY0" fmla="*/ 0 h 2267525"/>
                <a:gd name="connsiteX1" fmla="*/ 566693 w 1133385"/>
                <a:gd name="connsiteY1" fmla="*/ 1131138 h 2267525"/>
                <a:gd name="connsiteX2" fmla="*/ 566692 w 1133385"/>
                <a:gd name="connsiteY2" fmla="*/ 1131138 h 2267525"/>
                <a:gd name="connsiteX3" fmla="*/ 566692 w 1133385"/>
                <a:gd name="connsiteY3" fmla="*/ 1 h 2267525"/>
                <a:gd name="connsiteX4" fmla="*/ 18203 w 1133385"/>
                <a:gd name="connsiteY4" fmla="*/ 1677464 h 2267525"/>
                <a:gd name="connsiteX5" fmla="*/ 43999 w 1133385"/>
                <a:gd name="connsiteY5" fmla="*/ 1796994 h 2267525"/>
                <a:gd name="connsiteX6" fmla="*/ 45587 w 1133385"/>
                <a:gd name="connsiteY6" fmla="*/ 1813830 h 2267525"/>
                <a:gd name="connsiteX7" fmla="*/ 566411 w 1133385"/>
                <a:gd name="connsiteY7" fmla="*/ 2267525 h 2267525"/>
                <a:gd name="connsiteX8" fmla="*/ 1087235 w 1133385"/>
                <a:gd name="connsiteY8" fmla="*/ 1813830 h 2267525"/>
                <a:gd name="connsiteX9" fmla="*/ 1088386 w 1133385"/>
                <a:gd name="connsiteY9" fmla="*/ 1801626 h 2267525"/>
                <a:gd name="connsiteX10" fmla="*/ 1115182 w 1133385"/>
                <a:gd name="connsiteY10" fmla="*/ 1677463 h 2267525"/>
                <a:gd name="connsiteX11" fmla="*/ 566693 w 1133385"/>
                <a:gd name="connsiteY11" fmla="*/ 0 h 226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33385" h="2267525">
                  <a:moveTo>
                    <a:pt x="566693" y="0"/>
                  </a:moveTo>
                  <a:lnTo>
                    <a:pt x="566693" y="1131138"/>
                  </a:lnTo>
                  <a:lnTo>
                    <a:pt x="566692" y="1131138"/>
                  </a:lnTo>
                  <a:lnTo>
                    <a:pt x="566692" y="1"/>
                  </a:lnTo>
                  <a:cubicBezTo>
                    <a:pt x="405500" y="571520"/>
                    <a:pt x="-101890" y="945211"/>
                    <a:pt x="18203" y="1677464"/>
                  </a:cubicBezTo>
                  <a:lnTo>
                    <a:pt x="43999" y="1796994"/>
                  </a:lnTo>
                  <a:lnTo>
                    <a:pt x="45587" y="1813830"/>
                  </a:lnTo>
                  <a:cubicBezTo>
                    <a:pt x="95159" y="2072753"/>
                    <a:pt x="309504" y="2267525"/>
                    <a:pt x="566411" y="2267525"/>
                  </a:cubicBezTo>
                  <a:cubicBezTo>
                    <a:pt x="823318" y="2267525"/>
                    <a:pt x="1037663" y="2072753"/>
                    <a:pt x="1087235" y="1813830"/>
                  </a:cubicBezTo>
                  <a:lnTo>
                    <a:pt x="1088386" y="1801626"/>
                  </a:lnTo>
                  <a:lnTo>
                    <a:pt x="1115182" y="1677463"/>
                  </a:lnTo>
                  <a:cubicBezTo>
                    <a:pt x="1235275" y="945210"/>
                    <a:pt x="727885" y="571519"/>
                    <a:pt x="566693" y="0"/>
                  </a:cubicBezTo>
                  <a:close/>
                </a:path>
              </a:pathLst>
            </a:custGeom>
            <a:solidFill>
              <a:srgbClr val="0091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9346440-0C17-4D37-98EC-6C40049FF081}"/>
                </a:ext>
              </a:extLst>
            </p:cNvPr>
            <p:cNvSpPr/>
            <p:nvPr/>
          </p:nvSpPr>
          <p:spPr>
            <a:xfrm flipH="1">
              <a:off x="3685343" y="646514"/>
              <a:ext cx="932908" cy="805597"/>
            </a:xfrm>
            <a:custGeom>
              <a:avLst/>
              <a:gdLst>
                <a:gd name="connsiteX0" fmla="*/ 466454 w 932908"/>
                <a:gd name="connsiteY0" fmla="*/ 1 h 805597"/>
                <a:gd name="connsiteX1" fmla="*/ 12811 w 932908"/>
                <a:gd name="connsiteY1" fmla="*/ 767946 h 805597"/>
                <a:gd name="connsiteX2" fmla="*/ 0 w 932908"/>
                <a:gd name="connsiteY2" fmla="*/ 805597 h 805597"/>
                <a:gd name="connsiteX3" fmla="*/ 113475 w 932908"/>
                <a:gd name="connsiteY3" fmla="*/ 753452 h 805597"/>
                <a:gd name="connsiteX4" fmla="*/ 283696 w 932908"/>
                <a:gd name="connsiteY4" fmla="*/ 708717 h 805597"/>
                <a:gd name="connsiteX5" fmla="*/ 466454 w 932908"/>
                <a:gd name="connsiteY5" fmla="*/ 693119 h 805597"/>
                <a:gd name="connsiteX6" fmla="*/ 466455 w 932908"/>
                <a:gd name="connsiteY6" fmla="*/ 0 h 805597"/>
                <a:gd name="connsiteX7" fmla="*/ 466455 w 932908"/>
                <a:gd name="connsiteY7" fmla="*/ 693119 h 805597"/>
                <a:gd name="connsiteX8" fmla="*/ 649212 w 932908"/>
                <a:gd name="connsiteY8" fmla="*/ 708717 h 805597"/>
                <a:gd name="connsiteX9" fmla="*/ 819434 w 932908"/>
                <a:gd name="connsiteY9" fmla="*/ 753452 h 805597"/>
                <a:gd name="connsiteX10" fmla="*/ 932908 w 932908"/>
                <a:gd name="connsiteY10" fmla="*/ 805597 h 805597"/>
                <a:gd name="connsiteX11" fmla="*/ 920098 w 932908"/>
                <a:gd name="connsiteY11" fmla="*/ 767946 h 805597"/>
                <a:gd name="connsiteX12" fmla="*/ 466455 w 932908"/>
                <a:gd name="connsiteY12" fmla="*/ 0 h 805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32908" h="805597">
                  <a:moveTo>
                    <a:pt x="466454" y="1"/>
                  </a:moveTo>
                  <a:cubicBezTo>
                    <a:pt x="367289" y="279638"/>
                    <a:pt x="121700" y="492729"/>
                    <a:pt x="12811" y="767946"/>
                  </a:cubicBezTo>
                  <a:lnTo>
                    <a:pt x="0" y="805597"/>
                  </a:lnTo>
                  <a:lnTo>
                    <a:pt x="113475" y="753452"/>
                  </a:lnTo>
                  <a:cubicBezTo>
                    <a:pt x="167720" y="734027"/>
                    <a:pt x="224664" y="718944"/>
                    <a:pt x="283696" y="708717"/>
                  </a:cubicBezTo>
                  <a:lnTo>
                    <a:pt x="466454" y="693119"/>
                  </a:lnTo>
                  <a:close/>
                  <a:moveTo>
                    <a:pt x="466455" y="0"/>
                  </a:moveTo>
                  <a:lnTo>
                    <a:pt x="466455" y="693119"/>
                  </a:lnTo>
                  <a:lnTo>
                    <a:pt x="649212" y="708717"/>
                  </a:lnTo>
                  <a:cubicBezTo>
                    <a:pt x="708245" y="718944"/>
                    <a:pt x="765188" y="734027"/>
                    <a:pt x="819434" y="753452"/>
                  </a:cubicBezTo>
                  <a:lnTo>
                    <a:pt x="932908" y="805597"/>
                  </a:lnTo>
                  <a:lnTo>
                    <a:pt x="920098" y="767946"/>
                  </a:lnTo>
                  <a:cubicBezTo>
                    <a:pt x="811209" y="492728"/>
                    <a:pt x="565620" y="279637"/>
                    <a:pt x="466455" y="0"/>
                  </a:cubicBezTo>
                  <a:close/>
                </a:path>
              </a:pathLst>
            </a:custGeom>
            <a:solidFill>
              <a:srgbClr val="02A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07F6F44-0246-4A92-B6A0-B01F20EC068D}"/>
                </a:ext>
              </a:extLst>
            </p:cNvPr>
            <p:cNvSpPr/>
            <p:nvPr/>
          </p:nvSpPr>
          <p:spPr>
            <a:xfrm flipH="1">
              <a:off x="3957411" y="634423"/>
              <a:ext cx="388771" cy="349501"/>
            </a:xfrm>
            <a:custGeom>
              <a:avLst/>
              <a:gdLst>
                <a:gd name="connsiteX0" fmla="*/ 189977 w 388771"/>
                <a:gd name="connsiteY0" fmla="*/ 1 h 349501"/>
                <a:gd name="connsiteX1" fmla="*/ 92573 w 388771"/>
                <a:gd name="connsiteY1" fmla="*/ 199262 h 349501"/>
                <a:gd name="connsiteX2" fmla="*/ 0 w 388771"/>
                <a:gd name="connsiteY2" fmla="*/ 336438 h 349501"/>
                <a:gd name="connsiteX3" fmla="*/ 33616 w 388771"/>
                <a:gd name="connsiteY3" fmla="*/ 326507 h 349501"/>
                <a:gd name="connsiteX4" fmla="*/ 172276 w 388771"/>
                <a:gd name="connsiteY4" fmla="*/ 313204 h 349501"/>
                <a:gd name="connsiteX5" fmla="*/ 189977 w 388771"/>
                <a:gd name="connsiteY5" fmla="*/ 314902 h 349501"/>
                <a:gd name="connsiteX6" fmla="*/ 189978 w 388771"/>
                <a:gd name="connsiteY6" fmla="*/ 0 h 349501"/>
                <a:gd name="connsiteX7" fmla="*/ 189978 w 388771"/>
                <a:gd name="connsiteY7" fmla="*/ 314902 h 349501"/>
                <a:gd name="connsiteX8" fmla="*/ 310937 w 388771"/>
                <a:gd name="connsiteY8" fmla="*/ 326507 h 349501"/>
                <a:gd name="connsiteX9" fmla="*/ 388771 w 388771"/>
                <a:gd name="connsiteY9" fmla="*/ 349501 h 349501"/>
                <a:gd name="connsiteX10" fmla="*/ 287383 w 388771"/>
                <a:gd name="connsiteY10" fmla="*/ 199261 h 349501"/>
                <a:gd name="connsiteX11" fmla="*/ 189978 w 388771"/>
                <a:gd name="connsiteY11" fmla="*/ 0 h 34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8771" h="349501">
                  <a:moveTo>
                    <a:pt x="189977" y="1"/>
                  </a:moveTo>
                  <a:cubicBezTo>
                    <a:pt x="165186" y="69910"/>
                    <a:pt x="131243" y="135660"/>
                    <a:pt x="92573" y="199262"/>
                  </a:cubicBezTo>
                  <a:lnTo>
                    <a:pt x="0" y="336438"/>
                  </a:lnTo>
                  <a:lnTo>
                    <a:pt x="33616" y="326507"/>
                  </a:lnTo>
                  <a:cubicBezTo>
                    <a:pt x="78404" y="317785"/>
                    <a:pt x="124778" y="313204"/>
                    <a:pt x="172276" y="313204"/>
                  </a:cubicBezTo>
                  <a:lnTo>
                    <a:pt x="189977" y="314902"/>
                  </a:lnTo>
                  <a:close/>
                  <a:moveTo>
                    <a:pt x="189978" y="0"/>
                  </a:moveTo>
                  <a:lnTo>
                    <a:pt x="189978" y="314902"/>
                  </a:lnTo>
                  <a:lnTo>
                    <a:pt x="310937" y="326507"/>
                  </a:lnTo>
                  <a:lnTo>
                    <a:pt x="388771" y="349501"/>
                  </a:lnTo>
                  <a:lnTo>
                    <a:pt x="287383" y="199261"/>
                  </a:lnTo>
                  <a:cubicBezTo>
                    <a:pt x="248712" y="135659"/>
                    <a:pt x="214769" y="69909"/>
                    <a:pt x="189978" y="0"/>
                  </a:cubicBezTo>
                  <a:close/>
                </a:path>
              </a:pathLst>
            </a:custGeom>
            <a:solidFill>
              <a:srgbClr val="08B5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E22F341-9A18-4D62-B016-64E4162EE63F}"/>
              </a:ext>
            </a:extLst>
          </p:cNvPr>
          <p:cNvGrpSpPr/>
          <p:nvPr/>
        </p:nvGrpSpPr>
        <p:grpSpPr>
          <a:xfrm rot="8952605">
            <a:off x="1163382" y="4024451"/>
            <a:ext cx="1150122" cy="1830068"/>
            <a:chOff x="3644701" y="634423"/>
            <a:chExt cx="1014192" cy="1613777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5AD4355-21D3-4DAA-9ACD-6F242839896F}"/>
                </a:ext>
              </a:extLst>
            </p:cNvPr>
            <p:cNvSpPr/>
            <p:nvPr/>
          </p:nvSpPr>
          <p:spPr>
            <a:xfrm flipH="1">
              <a:off x="3644701" y="634423"/>
              <a:ext cx="1014192" cy="1613777"/>
            </a:xfrm>
            <a:custGeom>
              <a:avLst/>
              <a:gdLst>
                <a:gd name="connsiteX0" fmla="*/ 566693 w 1133385"/>
                <a:gd name="connsiteY0" fmla="*/ 0 h 2267525"/>
                <a:gd name="connsiteX1" fmla="*/ 566693 w 1133385"/>
                <a:gd name="connsiteY1" fmla="*/ 1131138 h 2267525"/>
                <a:gd name="connsiteX2" fmla="*/ 566692 w 1133385"/>
                <a:gd name="connsiteY2" fmla="*/ 1131138 h 2267525"/>
                <a:gd name="connsiteX3" fmla="*/ 566692 w 1133385"/>
                <a:gd name="connsiteY3" fmla="*/ 1 h 2267525"/>
                <a:gd name="connsiteX4" fmla="*/ 18203 w 1133385"/>
                <a:gd name="connsiteY4" fmla="*/ 1677464 h 2267525"/>
                <a:gd name="connsiteX5" fmla="*/ 43999 w 1133385"/>
                <a:gd name="connsiteY5" fmla="*/ 1796994 h 2267525"/>
                <a:gd name="connsiteX6" fmla="*/ 45587 w 1133385"/>
                <a:gd name="connsiteY6" fmla="*/ 1813830 h 2267525"/>
                <a:gd name="connsiteX7" fmla="*/ 566411 w 1133385"/>
                <a:gd name="connsiteY7" fmla="*/ 2267525 h 2267525"/>
                <a:gd name="connsiteX8" fmla="*/ 1087235 w 1133385"/>
                <a:gd name="connsiteY8" fmla="*/ 1813830 h 2267525"/>
                <a:gd name="connsiteX9" fmla="*/ 1088386 w 1133385"/>
                <a:gd name="connsiteY9" fmla="*/ 1801626 h 2267525"/>
                <a:gd name="connsiteX10" fmla="*/ 1115182 w 1133385"/>
                <a:gd name="connsiteY10" fmla="*/ 1677463 h 2267525"/>
                <a:gd name="connsiteX11" fmla="*/ 566693 w 1133385"/>
                <a:gd name="connsiteY11" fmla="*/ 0 h 226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33385" h="2267525">
                  <a:moveTo>
                    <a:pt x="566693" y="0"/>
                  </a:moveTo>
                  <a:lnTo>
                    <a:pt x="566693" y="1131138"/>
                  </a:lnTo>
                  <a:lnTo>
                    <a:pt x="566692" y="1131138"/>
                  </a:lnTo>
                  <a:lnTo>
                    <a:pt x="566692" y="1"/>
                  </a:lnTo>
                  <a:cubicBezTo>
                    <a:pt x="405500" y="571520"/>
                    <a:pt x="-101890" y="945211"/>
                    <a:pt x="18203" y="1677464"/>
                  </a:cubicBezTo>
                  <a:lnTo>
                    <a:pt x="43999" y="1796994"/>
                  </a:lnTo>
                  <a:lnTo>
                    <a:pt x="45587" y="1813830"/>
                  </a:lnTo>
                  <a:cubicBezTo>
                    <a:pt x="95159" y="2072753"/>
                    <a:pt x="309504" y="2267525"/>
                    <a:pt x="566411" y="2267525"/>
                  </a:cubicBezTo>
                  <a:cubicBezTo>
                    <a:pt x="823318" y="2267525"/>
                    <a:pt x="1037663" y="2072753"/>
                    <a:pt x="1087235" y="1813830"/>
                  </a:cubicBezTo>
                  <a:lnTo>
                    <a:pt x="1088386" y="1801626"/>
                  </a:lnTo>
                  <a:lnTo>
                    <a:pt x="1115182" y="1677463"/>
                  </a:lnTo>
                  <a:cubicBezTo>
                    <a:pt x="1235275" y="945210"/>
                    <a:pt x="727885" y="571519"/>
                    <a:pt x="566693" y="0"/>
                  </a:cubicBezTo>
                  <a:close/>
                </a:path>
              </a:pathLst>
            </a:custGeom>
            <a:solidFill>
              <a:srgbClr val="0091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8674F99E-89BB-44BE-A6BB-0579E7D1FB57}"/>
                </a:ext>
              </a:extLst>
            </p:cNvPr>
            <p:cNvSpPr/>
            <p:nvPr/>
          </p:nvSpPr>
          <p:spPr>
            <a:xfrm flipH="1">
              <a:off x="3685343" y="646514"/>
              <a:ext cx="932908" cy="805597"/>
            </a:xfrm>
            <a:custGeom>
              <a:avLst/>
              <a:gdLst>
                <a:gd name="connsiteX0" fmla="*/ 466454 w 932908"/>
                <a:gd name="connsiteY0" fmla="*/ 1 h 805597"/>
                <a:gd name="connsiteX1" fmla="*/ 12811 w 932908"/>
                <a:gd name="connsiteY1" fmla="*/ 767946 h 805597"/>
                <a:gd name="connsiteX2" fmla="*/ 0 w 932908"/>
                <a:gd name="connsiteY2" fmla="*/ 805597 h 805597"/>
                <a:gd name="connsiteX3" fmla="*/ 113475 w 932908"/>
                <a:gd name="connsiteY3" fmla="*/ 753452 h 805597"/>
                <a:gd name="connsiteX4" fmla="*/ 283696 w 932908"/>
                <a:gd name="connsiteY4" fmla="*/ 708717 h 805597"/>
                <a:gd name="connsiteX5" fmla="*/ 466454 w 932908"/>
                <a:gd name="connsiteY5" fmla="*/ 693119 h 805597"/>
                <a:gd name="connsiteX6" fmla="*/ 466455 w 932908"/>
                <a:gd name="connsiteY6" fmla="*/ 0 h 805597"/>
                <a:gd name="connsiteX7" fmla="*/ 466455 w 932908"/>
                <a:gd name="connsiteY7" fmla="*/ 693119 h 805597"/>
                <a:gd name="connsiteX8" fmla="*/ 649212 w 932908"/>
                <a:gd name="connsiteY8" fmla="*/ 708717 h 805597"/>
                <a:gd name="connsiteX9" fmla="*/ 819434 w 932908"/>
                <a:gd name="connsiteY9" fmla="*/ 753452 h 805597"/>
                <a:gd name="connsiteX10" fmla="*/ 932908 w 932908"/>
                <a:gd name="connsiteY10" fmla="*/ 805597 h 805597"/>
                <a:gd name="connsiteX11" fmla="*/ 920098 w 932908"/>
                <a:gd name="connsiteY11" fmla="*/ 767946 h 805597"/>
                <a:gd name="connsiteX12" fmla="*/ 466455 w 932908"/>
                <a:gd name="connsiteY12" fmla="*/ 0 h 805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32908" h="805597">
                  <a:moveTo>
                    <a:pt x="466454" y="1"/>
                  </a:moveTo>
                  <a:cubicBezTo>
                    <a:pt x="367289" y="279638"/>
                    <a:pt x="121700" y="492729"/>
                    <a:pt x="12811" y="767946"/>
                  </a:cubicBezTo>
                  <a:lnTo>
                    <a:pt x="0" y="805597"/>
                  </a:lnTo>
                  <a:lnTo>
                    <a:pt x="113475" y="753452"/>
                  </a:lnTo>
                  <a:cubicBezTo>
                    <a:pt x="167720" y="734027"/>
                    <a:pt x="224664" y="718944"/>
                    <a:pt x="283696" y="708717"/>
                  </a:cubicBezTo>
                  <a:lnTo>
                    <a:pt x="466454" y="693119"/>
                  </a:lnTo>
                  <a:close/>
                  <a:moveTo>
                    <a:pt x="466455" y="0"/>
                  </a:moveTo>
                  <a:lnTo>
                    <a:pt x="466455" y="693119"/>
                  </a:lnTo>
                  <a:lnTo>
                    <a:pt x="649212" y="708717"/>
                  </a:lnTo>
                  <a:cubicBezTo>
                    <a:pt x="708245" y="718944"/>
                    <a:pt x="765188" y="734027"/>
                    <a:pt x="819434" y="753452"/>
                  </a:cubicBezTo>
                  <a:lnTo>
                    <a:pt x="932908" y="805597"/>
                  </a:lnTo>
                  <a:lnTo>
                    <a:pt x="920098" y="767946"/>
                  </a:lnTo>
                  <a:cubicBezTo>
                    <a:pt x="811209" y="492728"/>
                    <a:pt x="565620" y="279637"/>
                    <a:pt x="466455" y="0"/>
                  </a:cubicBezTo>
                  <a:close/>
                </a:path>
              </a:pathLst>
            </a:custGeom>
            <a:solidFill>
              <a:srgbClr val="02A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0A4E016-B745-4278-9755-DC57B18028B0}"/>
                </a:ext>
              </a:extLst>
            </p:cNvPr>
            <p:cNvSpPr/>
            <p:nvPr/>
          </p:nvSpPr>
          <p:spPr>
            <a:xfrm flipH="1">
              <a:off x="3957411" y="634423"/>
              <a:ext cx="388771" cy="349501"/>
            </a:xfrm>
            <a:custGeom>
              <a:avLst/>
              <a:gdLst>
                <a:gd name="connsiteX0" fmla="*/ 189977 w 388771"/>
                <a:gd name="connsiteY0" fmla="*/ 1 h 349501"/>
                <a:gd name="connsiteX1" fmla="*/ 92573 w 388771"/>
                <a:gd name="connsiteY1" fmla="*/ 199262 h 349501"/>
                <a:gd name="connsiteX2" fmla="*/ 0 w 388771"/>
                <a:gd name="connsiteY2" fmla="*/ 336438 h 349501"/>
                <a:gd name="connsiteX3" fmla="*/ 33616 w 388771"/>
                <a:gd name="connsiteY3" fmla="*/ 326507 h 349501"/>
                <a:gd name="connsiteX4" fmla="*/ 172276 w 388771"/>
                <a:gd name="connsiteY4" fmla="*/ 313204 h 349501"/>
                <a:gd name="connsiteX5" fmla="*/ 189977 w 388771"/>
                <a:gd name="connsiteY5" fmla="*/ 314902 h 349501"/>
                <a:gd name="connsiteX6" fmla="*/ 189978 w 388771"/>
                <a:gd name="connsiteY6" fmla="*/ 0 h 349501"/>
                <a:gd name="connsiteX7" fmla="*/ 189978 w 388771"/>
                <a:gd name="connsiteY7" fmla="*/ 314902 h 349501"/>
                <a:gd name="connsiteX8" fmla="*/ 310937 w 388771"/>
                <a:gd name="connsiteY8" fmla="*/ 326507 h 349501"/>
                <a:gd name="connsiteX9" fmla="*/ 388771 w 388771"/>
                <a:gd name="connsiteY9" fmla="*/ 349501 h 349501"/>
                <a:gd name="connsiteX10" fmla="*/ 287383 w 388771"/>
                <a:gd name="connsiteY10" fmla="*/ 199261 h 349501"/>
                <a:gd name="connsiteX11" fmla="*/ 189978 w 388771"/>
                <a:gd name="connsiteY11" fmla="*/ 0 h 34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8771" h="349501">
                  <a:moveTo>
                    <a:pt x="189977" y="1"/>
                  </a:moveTo>
                  <a:cubicBezTo>
                    <a:pt x="165186" y="69910"/>
                    <a:pt x="131243" y="135660"/>
                    <a:pt x="92573" y="199262"/>
                  </a:cubicBezTo>
                  <a:lnTo>
                    <a:pt x="0" y="336438"/>
                  </a:lnTo>
                  <a:lnTo>
                    <a:pt x="33616" y="326507"/>
                  </a:lnTo>
                  <a:cubicBezTo>
                    <a:pt x="78404" y="317785"/>
                    <a:pt x="124778" y="313204"/>
                    <a:pt x="172276" y="313204"/>
                  </a:cubicBezTo>
                  <a:lnTo>
                    <a:pt x="189977" y="314902"/>
                  </a:lnTo>
                  <a:close/>
                  <a:moveTo>
                    <a:pt x="189978" y="0"/>
                  </a:moveTo>
                  <a:lnTo>
                    <a:pt x="189978" y="314902"/>
                  </a:lnTo>
                  <a:lnTo>
                    <a:pt x="310937" y="326507"/>
                  </a:lnTo>
                  <a:lnTo>
                    <a:pt x="388771" y="349501"/>
                  </a:lnTo>
                  <a:lnTo>
                    <a:pt x="287383" y="199261"/>
                  </a:lnTo>
                  <a:cubicBezTo>
                    <a:pt x="248712" y="135659"/>
                    <a:pt x="214769" y="69909"/>
                    <a:pt x="189978" y="0"/>
                  </a:cubicBezTo>
                  <a:close/>
                </a:path>
              </a:pathLst>
            </a:custGeom>
            <a:solidFill>
              <a:srgbClr val="08B5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90CDFC2-42FA-454E-BD61-D727D8FD3654}"/>
              </a:ext>
            </a:extLst>
          </p:cNvPr>
          <p:cNvGrpSpPr/>
          <p:nvPr/>
        </p:nvGrpSpPr>
        <p:grpSpPr>
          <a:xfrm rot="1094539">
            <a:off x="4047426" y="1367911"/>
            <a:ext cx="1006421" cy="1601412"/>
            <a:chOff x="3644701" y="634423"/>
            <a:chExt cx="1014192" cy="1613777"/>
          </a:xfrm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8B71CA1-ACD8-4151-8B44-B0DB0A96ABB8}"/>
                </a:ext>
              </a:extLst>
            </p:cNvPr>
            <p:cNvSpPr/>
            <p:nvPr/>
          </p:nvSpPr>
          <p:spPr>
            <a:xfrm flipH="1">
              <a:off x="3644701" y="634423"/>
              <a:ext cx="1014192" cy="1613777"/>
            </a:xfrm>
            <a:custGeom>
              <a:avLst/>
              <a:gdLst>
                <a:gd name="connsiteX0" fmla="*/ 566693 w 1133385"/>
                <a:gd name="connsiteY0" fmla="*/ 0 h 2267525"/>
                <a:gd name="connsiteX1" fmla="*/ 566693 w 1133385"/>
                <a:gd name="connsiteY1" fmla="*/ 1131138 h 2267525"/>
                <a:gd name="connsiteX2" fmla="*/ 566692 w 1133385"/>
                <a:gd name="connsiteY2" fmla="*/ 1131138 h 2267525"/>
                <a:gd name="connsiteX3" fmla="*/ 566692 w 1133385"/>
                <a:gd name="connsiteY3" fmla="*/ 1 h 2267525"/>
                <a:gd name="connsiteX4" fmla="*/ 18203 w 1133385"/>
                <a:gd name="connsiteY4" fmla="*/ 1677464 h 2267525"/>
                <a:gd name="connsiteX5" fmla="*/ 43999 w 1133385"/>
                <a:gd name="connsiteY5" fmla="*/ 1796994 h 2267525"/>
                <a:gd name="connsiteX6" fmla="*/ 45587 w 1133385"/>
                <a:gd name="connsiteY6" fmla="*/ 1813830 h 2267525"/>
                <a:gd name="connsiteX7" fmla="*/ 566411 w 1133385"/>
                <a:gd name="connsiteY7" fmla="*/ 2267525 h 2267525"/>
                <a:gd name="connsiteX8" fmla="*/ 1087235 w 1133385"/>
                <a:gd name="connsiteY8" fmla="*/ 1813830 h 2267525"/>
                <a:gd name="connsiteX9" fmla="*/ 1088386 w 1133385"/>
                <a:gd name="connsiteY9" fmla="*/ 1801626 h 2267525"/>
                <a:gd name="connsiteX10" fmla="*/ 1115182 w 1133385"/>
                <a:gd name="connsiteY10" fmla="*/ 1677463 h 2267525"/>
                <a:gd name="connsiteX11" fmla="*/ 566693 w 1133385"/>
                <a:gd name="connsiteY11" fmla="*/ 0 h 226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33385" h="2267525">
                  <a:moveTo>
                    <a:pt x="566693" y="0"/>
                  </a:moveTo>
                  <a:lnTo>
                    <a:pt x="566693" y="1131138"/>
                  </a:lnTo>
                  <a:lnTo>
                    <a:pt x="566692" y="1131138"/>
                  </a:lnTo>
                  <a:lnTo>
                    <a:pt x="566692" y="1"/>
                  </a:lnTo>
                  <a:cubicBezTo>
                    <a:pt x="405500" y="571520"/>
                    <a:pt x="-101890" y="945211"/>
                    <a:pt x="18203" y="1677464"/>
                  </a:cubicBezTo>
                  <a:lnTo>
                    <a:pt x="43999" y="1796994"/>
                  </a:lnTo>
                  <a:lnTo>
                    <a:pt x="45587" y="1813830"/>
                  </a:lnTo>
                  <a:cubicBezTo>
                    <a:pt x="95159" y="2072753"/>
                    <a:pt x="309504" y="2267525"/>
                    <a:pt x="566411" y="2267525"/>
                  </a:cubicBezTo>
                  <a:cubicBezTo>
                    <a:pt x="823318" y="2267525"/>
                    <a:pt x="1037663" y="2072753"/>
                    <a:pt x="1087235" y="1813830"/>
                  </a:cubicBezTo>
                  <a:lnTo>
                    <a:pt x="1088386" y="1801626"/>
                  </a:lnTo>
                  <a:lnTo>
                    <a:pt x="1115182" y="1677463"/>
                  </a:lnTo>
                  <a:cubicBezTo>
                    <a:pt x="1235275" y="945210"/>
                    <a:pt x="727885" y="571519"/>
                    <a:pt x="566693" y="0"/>
                  </a:cubicBezTo>
                  <a:close/>
                </a:path>
              </a:pathLst>
            </a:custGeom>
            <a:solidFill>
              <a:srgbClr val="0091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23D65390-A0A7-4B31-AA4F-23221D6EEAF1}"/>
                </a:ext>
              </a:extLst>
            </p:cNvPr>
            <p:cNvSpPr/>
            <p:nvPr/>
          </p:nvSpPr>
          <p:spPr>
            <a:xfrm flipH="1">
              <a:off x="3685343" y="646514"/>
              <a:ext cx="932908" cy="805597"/>
            </a:xfrm>
            <a:custGeom>
              <a:avLst/>
              <a:gdLst>
                <a:gd name="connsiteX0" fmla="*/ 466454 w 932908"/>
                <a:gd name="connsiteY0" fmla="*/ 1 h 805597"/>
                <a:gd name="connsiteX1" fmla="*/ 12811 w 932908"/>
                <a:gd name="connsiteY1" fmla="*/ 767946 h 805597"/>
                <a:gd name="connsiteX2" fmla="*/ 0 w 932908"/>
                <a:gd name="connsiteY2" fmla="*/ 805597 h 805597"/>
                <a:gd name="connsiteX3" fmla="*/ 113475 w 932908"/>
                <a:gd name="connsiteY3" fmla="*/ 753452 h 805597"/>
                <a:gd name="connsiteX4" fmla="*/ 283696 w 932908"/>
                <a:gd name="connsiteY4" fmla="*/ 708717 h 805597"/>
                <a:gd name="connsiteX5" fmla="*/ 466454 w 932908"/>
                <a:gd name="connsiteY5" fmla="*/ 693119 h 805597"/>
                <a:gd name="connsiteX6" fmla="*/ 466455 w 932908"/>
                <a:gd name="connsiteY6" fmla="*/ 0 h 805597"/>
                <a:gd name="connsiteX7" fmla="*/ 466455 w 932908"/>
                <a:gd name="connsiteY7" fmla="*/ 693119 h 805597"/>
                <a:gd name="connsiteX8" fmla="*/ 649212 w 932908"/>
                <a:gd name="connsiteY8" fmla="*/ 708717 h 805597"/>
                <a:gd name="connsiteX9" fmla="*/ 819434 w 932908"/>
                <a:gd name="connsiteY9" fmla="*/ 753452 h 805597"/>
                <a:gd name="connsiteX10" fmla="*/ 932908 w 932908"/>
                <a:gd name="connsiteY10" fmla="*/ 805597 h 805597"/>
                <a:gd name="connsiteX11" fmla="*/ 920098 w 932908"/>
                <a:gd name="connsiteY11" fmla="*/ 767946 h 805597"/>
                <a:gd name="connsiteX12" fmla="*/ 466455 w 932908"/>
                <a:gd name="connsiteY12" fmla="*/ 0 h 805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32908" h="805597">
                  <a:moveTo>
                    <a:pt x="466454" y="1"/>
                  </a:moveTo>
                  <a:cubicBezTo>
                    <a:pt x="367289" y="279638"/>
                    <a:pt x="121700" y="492729"/>
                    <a:pt x="12811" y="767946"/>
                  </a:cubicBezTo>
                  <a:lnTo>
                    <a:pt x="0" y="805597"/>
                  </a:lnTo>
                  <a:lnTo>
                    <a:pt x="113475" y="753452"/>
                  </a:lnTo>
                  <a:cubicBezTo>
                    <a:pt x="167720" y="734027"/>
                    <a:pt x="224664" y="718944"/>
                    <a:pt x="283696" y="708717"/>
                  </a:cubicBezTo>
                  <a:lnTo>
                    <a:pt x="466454" y="693119"/>
                  </a:lnTo>
                  <a:close/>
                  <a:moveTo>
                    <a:pt x="466455" y="0"/>
                  </a:moveTo>
                  <a:lnTo>
                    <a:pt x="466455" y="693119"/>
                  </a:lnTo>
                  <a:lnTo>
                    <a:pt x="649212" y="708717"/>
                  </a:lnTo>
                  <a:cubicBezTo>
                    <a:pt x="708245" y="718944"/>
                    <a:pt x="765188" y="734027"/>
                    <a:pt x="819434" y="753452"/>
                  </a:cubicBezTo>
                  <a:lnTo>
                    <a:pt x="932908" y="805597"/>
                  </a:lnTo>
                  <a:lnTo>
                    <a:pt x="920098" y="767946"/>
                  </a:lnTo>
                  <a:cubicBezTo>
                    <a:pt x="811209" y="492728"/>
                    <a:pt x="565620" y="279637"/>
                    <a:pt x="466455" y="0"/>
                  </a:cubicBezTo>
                  <a:close/>
                </a:path>
              </a:pathLst>
            </a:custGeom>
            <a:solidFill>
              <a:srgbClr val="02A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A32DE699-3F15-42FD-8A09-09F97F664C93}"/>
                </a:ext>
              </a:extLst>
            </p:cNvPr>
            <p:cNvSpPr/>
            <p:nvPr/>
          </p:nvSpPr>
          <p:spPr>
            <a:xfrm flipH="1">
              <a:off x="3957411" y="634423"/>
              <a:ext cx="388771" cy="349501"/>
            </a:xfrm>
            <a:custGeom>
              <a:avLst/>
              <a:gdLst>
                <a:gd name="connsiteX0" fmla="*/ 189977 w 388771"/>
                <a:gd name="connsiteY0" fmla="*/ 1 h 349501"/>
                <a:gd name="connsiteX1" fmla="*/ 92573 w 388771"/>
                <a:gd name="connsiteY1" fmla="*/ 199262 h 349501"/>
                <a:gd name="connsiteX2" fmla="*/ 0 w 388771"/>
                <a:gd name="connsiteY2" fmla="*/ 336438 h 349501"/>
                <a:gd name="connsiteX3" fmla="*/ 33616 w 388771"/>
                <a:gd name="connsiteY3" fmla="*/ 326507 h 349501"/>
                <a:gd name="connsiteX4" fmla="*/ 172276 w 388771"/>
                <a:gd name="connsiteY4" fmla="*/ 313204 h 349501"/>
                <a:gd name="connsiteX5" fmla="*/ 189977 w 388771"/>
                <a:gd name="connsiteY5" fmla="*/ 314902 h 349501"/>
                <a:gd name="connsiteX6" fmla="*/ 189978 w 388771"/>
                <a:gd name="connsiteY6" fmla="*/ 0 h 349501"/>
                <a:gd name="connsiteX7" fmla="*/ 189978 w 388771"/>
                <a:gd name="connsiteY7" fmla="*/ 314902 h 349501"/>
                <a:gd name="connsiteX8" fmla="*/ 310937 w 388771"/>
                <a:gd name="connsiteY8" fmla="*/ 326507 h 349501"/>
                <a:gd name="connsiteX9" fmla="*/ 388771 w 388771"/>
                <a:gd name="connsiteY9" fmla="*/ 349501 h 349501"/>
                <a:gd name="connsiteX10" fmla="*/ 287383 w 388771"/>
                <a:gd name="connsiteY10" fmla="*/ 199261 h 349501"/>
                <a:gd name="connsiteX11" fmla="*/ 189978 w 388771"/>
                <a:gd name="connsiteY11" fmla="*/ 0 h 34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8771" h="349501">
                  <a:moveTo>
                    <a:pt x="189977" y="1"/>
                  </a:moveTo>
                  <a:cubicBezTo>
                    <a:pt x="165186" y="69910"/>
                    <a:pt x="131243" y="135660"/>
                    <a:pt x="92573" y="199262"/>
                  </a:cubicBezTo>
                  <a:lnTo>
                    <a:pt x="0" y="336438"/>
                  </a:lnTo>
                  <a:lnTo>
                    <a:pt x="33616" y="326507"/>
                  </a:lnTo>
                  <a:cubicBezTo>
                    <a:pt x="78404" y="317785"/>
                    <a:pt x="124778" y="313204"/>
                    <a:pt x="172276" y="313204"/>
                  </a:cubicBezTo>
                  <a:lnTo>
                    <a:pt x="189977" y="314902"/>
                  </a:lnTo>
                  <a:close/>
                  <a:moveTo>
                    <a:pt x="189978" y="0"/>
                  </a:moveTo>
                  <a:lnTo>
                    <a:pt x="189978" y="314902"/>
                  </a:lnTo>
                  <a:lnTo>
                    <a:pt x="310937" y="326507"/>
                  </a:lnTo>
                  <a:lnTo>
                    <a:pt x="388771" y="349501"/>
                  </a:lnTo>
                  <a:lnTo>
                    <a:pt x="287383" y="199261"/>
                  </a:lnTo>
                  <a:cubicBezTo>
                    <a:pt x="248712" y="135659"/>
                    <a:pt x="214769" y="69909"/>
                    <a:pt x="189978" y="0"/>
                  </a:cubicBezTo>
                  <a:close/>
                </a:path>
              </a:pathLst>
            </a:custGeom>
            <a:solidFill>
              <a:srgbClr val="08B5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E6A49EF-72E2-4FC7-B4C3-C8A5FA9BE976}"/>
              </a:ext>
            </a:extLst>
          </p:cNvPr>
          <p:cNvGrpSpPr/>
          <p:nvPr/>
        </p:nvGrpSpPr>
        <p:grpSpPr>
          <a:xfrm rot="8952605">
            <a:off x="4325134" y="3951825"/>
            <a:ext cx="1006421" cy="1601412"/>
            <a:chOff x="3644701" y="634423"/>
            <a:chExt cx="1014192" cy="1613777"/>
          </a:xfrm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D9F15B48-14C5-43EE-9A80-C92E2403C2EC}"/>
                </a:ext>
              </a:extLst>
            </p:cNvPr>
            <p:cNvSpPr/>
            <p:nvPr/>
          </p:nvSpPr>
          <p:spPr>
            <a:xfrm flipH="1">
              <a:off x="3644701" y="634423"/>
              <a:ext cx="1014192" cy="1613777"/>
            </a:xfrm>
            <a:custGeom>
              <a:avLst/>
              <a:gdLst>
                <a:gd name="connsiteX0" fmla="*/ 566693 w 1133385"/>
                <a:gd name="connsiteY0" fmla="*/ 0 h 2267525"/>
                <a:gd name="connsiteX1" fmla="*/ 566693 w 1133385"/>
                <a:gd name="connsiteY1" fmla="*/ 1131138 h 2267525"/>
                <a:gd name="connsiteX2" fmla="*/ 566692 w 1133385"/>
                <a:gd name="connsiteY2" fmla="*/ 1131138 h 2267525"/>
                <a:gd name="connsiteX3" fmla="*/ 566692 w 1133385"/>
                <a:gd name="connsiteY3" fmla="*/ 1 h 2267525"/>
                <a:gd name="connsiteX4" fmla="*/ 18203 w 1133385"/>
                <a:gd name="connsiteY4" fmla="*/ 1677464 h 2267525"/>
                <a:gd name="connsiteX5" fmla="*/ 43999 w 1133385"/>
                <a:gd name="connsiteY5" fmla="*/ 1796994 h 2267525"/>
                <a:gd name="connsiteX6" fmla="*/ 45587 w 1133385"/>
                <a:gd name="connsiteY6" fmla="*/ 1813830 h 2267525"/>
                <a:gd name="connsiteX7" fmla="*/ 566411 w 1133385"/>
                <a:gd name="connsiteY7" fmla="*/ 2267525 h 2267525"/>
                <a:gd name="connsiteX8" fmla="*/ 1087235 w 1133385"/>
                <a:gd name="connsiteY8" fmla="*/ 1813830 h 2267525"/>
                <a:gd name="connsiteX9" fmla="*/ 1088386 w 1133385"/>
                <a:gd name="connsiteY9" fmla="*/ 1801626 h 2267525"/>
                <a:gd name="connsiteX10" fmla="*/ 1115182 w 1133385"/>
                <a:gd name="connsiteY10" fmla="*/ 1677463 h 2267525"/>
                <a:gd name="connsiteX11" fmla="*/ 566693 w 1133385"/>
                <a:gd name="connsiteY11" fmla="*/ 0 h 226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33385" h="2267525">
                  <a:moveTo>
                    <a:pt x="566693" y="0"/>
                  </a:moveTo>
                  <a:lnTo>
                    <a:pt x="566693" y="1131138"/>
                  </a:lnTo>
                  <a:lnTo>
                    <a:pt x="566692" y="1131138"/>
                  </a:lnTo>
                  <a:lnTo>
                    <a:pt x="566692" y="1"/>
                  </a:lnTo>
                  <a:cubicBezTo>
                    <a:pt x="405500" y="571520"/>
                    <a:pt x="-101890" y="945211"/>
                    <a:pt x="18203" y="1677464"/>
                  </a:cubicBezTo>
                  <a:lnTo>
                    <a:pt x="43999" y="1796994"/>
                  </a:lnTo>
                  <a:lnTo>
                    <a:pt x="45587" y="1813830"/>
                  </a:lnTo>
                  <a:cubicBezTo>
                    <a:pt x="95159" y="2072753"/>
                    <a:pt x="309504" y="2267525"/>
                    <a:pt x="566411" y="2267525"/>
                  </a:cubicBezTo>
                  <a:cubicBezTo>
                    <a:pt x="823318" y="2267525"/>
                    <a:pt x="1037663" y="2072753"/>
                    <a:pt x="1087235" y="1813830"/>
                  </a:cubicBezTo>
                  <a:lnTo>
                    <a:pt x="1088386" y="1801626"/>
                  </a:lnTo>
                  <a:lnTo>
                    <a:pt x="1115182" y="1677463"/>
                  </a:lnTo>
                  <a:cubicBezTo>
                    <a:pt x="1235275" y="945210"/>
                    <a:pt x="727885" y="571519"/>
                    <a:pt x="566693" y="0"/>
                  </a:cubicBezTo>
                  <a:close/>
                </a:path>
              </a:pathLst>
            </a:custGeom>
            <a:solidFill>
              <a:srgbClr val="0091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B3B288A4-C1A3-4341-BB92-B3C96260C7D0}"/>
                </a:ext>
              </a:extLst>
            </p:cNvPr>
            <p:cNvSpPr/>
            <p:nvPr/>
          </p:nvSpPr>
          <p:spPr>
            <a:xfrm flipH="1">
              <a:off x="3685343" y="646514"/>
              <a:ext cx="932908" cy="805597"/>
            </a:xfrm>
            <a:custGeom>
              <a:avLst/>
              <a:gdLst>
                <a:gd name="connsiteX0" fmla="*/ 466454 w 932908"/>
                <a:gd name="connsiteY0" fmla="*/ 1 h 805597"/>
                <a:gd name="connsiteX1" fmla="*/ 12811 w 932908"/>
                <a:gd name="connsiteY1" fmla="*/ 767946 h 805597"/>
                <a:gd name="connsiteX2" fmla="*/ 0 w 932908"/>
                <a:gd name="connsiteY2" fmla="*/ 805597 h 805597"/>
                <a:gd name="connsiteX3" fmla="*/ 113475 w 932908"/>
                <a:gd name="connsiteY3" fmla="*/ 753452 h 805597"/>
                <a:gd name="connsiteX4" fmla="*/ 283696 w 932908"/>
                <a:gd name="connsiteY4" fmla="*/ 708717 h 805597"/>
                <a:gd name="connsiteX5" fmla="*/ 466454 w 932908"/>
                <a:gd name="connsiteY5" fmla="*/ 693119 h 805597"/>
                <a:gd name="connsiteX6" fmla="*/ 466455 w 932908"/>
                <a:gd name="connsiteY6" fmla="*/ 0 h 805597"/>
                <a:gd name="connsiteX7" fmla="*/ 466455 w 932908"/>
                <a:gd name="connsiteY7" fmla="*/ 693119 h 805597"/>
                <a:gd name="connsiteX8" fmla="*/ 649212 w 932908"/>
                <a:gd name="connsiteY8" fmla="*/ 708717 h 805597"/>
                <a:gd name="connsiteX9" fmla="*/ 819434 w 932908"/>
                <a:gd name="connsiteY9" fmla="*/ 753452 h 805597"/>
                <a:gd name="connsiteX10" fmla="*/ 932908 w 932908"/>
                <a:gd name="connsiteY10" fmla="*/ 805597 h 805597"/>
                <a:gd name="connsiteX11" fmla="*/ 920098 w 932908"/>
                <a:gd name="connsiteY11" fmla="*/ 767946 h 805597"/>
                <a:gd name="connsiteX12" fmla="*/ 466455 w 932908"/>
                <a:gd name="connsiteY12" fmla="*/ 0 h 805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32908" h="805597">
                  <a:moveTo>
                    <a:pt x="466454" y="1"/>
                  </a:moveTo>
                  <a:cubicBezTo>
                    <a:pt x="367289" y="279638"/>
                    <a:pt x="121700" y="492729"/>
                    <a:pt x="12811" y="767946"/>
                  </a:cubicBezTo>
                  <a:lnTo>
                    <a:pt x="0" y="805597"/>
                  </a:lnTo>
                  <a:lnTo>
                    <a:pt x="113475" y="753452"/>
                  </a:lnTo>
                  <a:cubicBezTo>
                    <a:pt x="167720" y="734027"/>
                    <a:pt x="224664" y="718944"/>
                    <a:pt x="283696" y="708717"/>
                  </a:cubicBezTo>
                  <a:lnTo>
                    <a:pt x="466454" y="693119"/>
                  </a:lnTo>
                  <a:close/>
                  <a:moveTo>
                    <a:pt x="466455" y="0"/>
                  </a:moveTo>
                  <a:lnTo>
                    <a:pt x="466455" y="693119"/>
                  </a:lnTo>
                  <a:lnTo>
                    <a:pt x="649212" y="708717"/>
                  </a:lnTo>
                  <a:cubicBezTo>
                    <a:pt x="708245" y="718944"/>
                    <a:pt x="765188" y="734027"/>
                    <a:pt x="819434" y="753452"/>
                  </a:cubicBezTo>
                  <a:lnTo>
                    <a:pt x="932908" y="805597"/>
                  </a:lnTo>
                  <a:lnTo>
                    <a:pt x="920098" y="767946"/>
                  </a:lnTo>
                  <a:cubicBezTo>
                    <a:pt x="811209" y="492728"/>
                    <a:pt x="565620" y="279637"/>
                    <a:pt x="466455" y="0"/>
                  </a:cubicBezTo>
                  <a:close/>
                </a:path>
              </a:pathLst>
            </a:custGeom>
            <a:solidFill>
              <a:srgbClr val="02A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F22D3A53-9932-4485-A84E-C1A992BCB6C5}"/>
                </a:ext>
              </a:extLst>
            </p:cNvPr>
            <p:cNvSpPr/>
            <p:nvPr/>
          </p:nvSpPr>
          <p:spPr>
            <a:xfrm flipH="1">
              <a:off x="3957411" y="634423"/>
              <a:ext cx="388771" cy="349501"/>
            </a:xfrm>
            <a:custGeom>
              <a:avLst/>
              <a:gdLst>
                <a:gd name="connsiteX0" fmla="*/ 189977 w 388771"/>
                <a:gd name="connsiteY0" fmla="*/ 1 h 349501"/>
                <a:gd name="connsiteX1" fmla="*/ 92573 w 388771"/>
                <a:gd name="connsiteY1" fmla="*/ 199262 h 349501"/>
                <a:gd name="connsiteX2" fmla="*/ 0 w 388771"/>
                <a:gd name="connsiteY2" fmla="*/ 336438 h 349501"/>
                <a:gd name="connsiteX3" fmla="*/ 33616 w 388771"/>
                <a:gd name="connsiteY3" fmla="*/ 326507 h 349501"/>
                <a:gd name="connsiteX4" fmla="*/ 172276 w 388771"/>
                <a:gd name="connsiteY4" fmla="*/ 313204 h 349501"/>
                <a:gd name="connsiteX5" fmla="*/ 189977 w 388771"/>
                <a:gd name="connsiteY5" fmla="*/ 314902 h 349501"/>
                <a:gd name="connsiteX6" fmla="*/ 189978 w 388771"/>
                <a:gd name="connsiteY6" fmla="*/ 0 h 349501"/>
                <a:gd name="connsiteX7" fmla="*/ 189978 w 388771"/>
                <a:gd name="connsiteY7" fmla="*/ 314902 h 349501"/>
                <a:gd name="connsiteX8" fmla="*/ 310937 w 388771"/>
                <a:gd name="connsiteY8" fmla="*/ 326507 h 349501"/>
                <a:gd name="connsiteX9" fmla="*/ 388771 w 388771"/>
                <a:gd name="connsiteY9" fmla="*/ 349501 h 349501"/>
                <a:gd name="connsiteX10" fmla="*/ 287383 w 388771"/>
                <a:gd name="connsiteY10" fmla="*/ 199261 h 349501"/>
                <a:gd name="connsiteX11" fmla="*/ 189978 w 388771"/>
                <a:gd name="connsiteY11" fmla="*/ 0 h 34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8771" h="349501">
                  <a:moveTo>
                    <a:pt x="189977" y="1"/>
                  </a:moveTo>
                  <a:cubicBezTo>
                    <a:pt x="165186" y="69910"/>
                    <a:pt x="131243" y="135660"/>
                    <a:pt x="92573" y="199262"/>
                  </a:cubicBezTo>
                  <a:lnTo>
                    <a:pt x="0" y="336438"/>
                  </a:lnTo>
                  <a:lnTo>
                    <a:pt x="33616" y="326507"/>
                  </a:lnTo>
                  <a:cubicBezTo>
                    <a:pt x="78404" y="317785"/>
                    <a:pt x="124778" y="313204"/>
                    <a:pt x="172276" y="313204"/>
                  </a:cubicBezTo>
                  <a:lnTo>
                    <a:pt x="189977" y="314902"/>
                  </a:lnTo>
                  <a:close/>
                  <a:moveTo>
                    <a:pt x="189978" y="0"/>
                  </a:moveTo>
                  <a:lnTo>
                    <a:pt x="189978" y="314902"/>
                  </a:lnTo>
                  <a:lnTo>
                    <a:pt x="310937" y="326507"/>
                  </a:lnTo>
                  <a:lnTo>
                    <a:pt x="388771" y="349501"/>
                  </a:lnTo>
                  <a:lnTo>
                    <a:pt x="287383" y="199261"/>
                  </a:lnTo>
                  <a:cubicBezTo>
                    <a:pt x="248712" y="135659"/>
                    <a:pt x="214769" y="69909"/>
                    <a:pt x="189978" y="0"/>
                  </a:cubicBezTo>
                  <a:close/>
                </a:path>
              </a:pathLst>
            </a:custGeom>
            <a:solidFill>
              <a:srgbClr val="08B5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AD35ACF-21EF-4087-8B53-716152BB5BEE}"/>
              </a:ext>
            </a:extLst>
          </p:cNvPr>
          <p:cNvGrpSpPr/>
          <p:nvPr/>
        </p:nvGrpSpPr>
        <p:grpSpPr>
          <a:xfrm rot="1094539">
            <a:off x="6007105" y="2687850"/>
            <a:ext cx="535391" cy="851911"/>
            <a:chOff x="3644701" y="634423"/>
            <a:chExt cx="1014192" cy="1613777"/>
          </a:xfrm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835D9D52-CD83-4D7C-B1F7-FB867FDE9F33}"/>
                </a:ext>
              </a:extLst>
            </p:cNvPr>
            <p:cNvSpPr/>
            <p:nvPr/>
          </p:nvSpPr>
          <p:spPr>
            <a:xfrm flipH="1">
              <a:off x="3644701" y="634423"/>
              <a:ext cx="1014192" cy="1613777"/>
            </a:xfrm>
            <a:custGeom>
              <a:avLst/>
              <a:gdLst>
                <a:gd name="connsiteX0" fmla="*/ 566693 w 1133385"/>
                <a:gd name="connsiteY0" fmla="*/ 0 h 2267525"/>
                <a:gd name="connsiteX1" fmla="*/ 566693 w 1133385"/>
                <a:gd name="connsiteY1" fmla="*/ 1131138 h 2267525"/>
                <a:gd name="connsiteX2" fmla="*/ 566692 w 1133385"/>
                <a:gd name="connsiteY2" fmla="*/ 1131138 h 2267525"/>
                <a:gd name="connsiteX3" fmla="*/ 566692 w 1133385"/>
                <a:gd name="connsiteY3" fmla="*/ 1 h 2267525"/>
                <a:gd name="connsiteX4" fmla="*/ 18203 w 1133385"/>
                <a:gd name="connsiteY4" fmla="*/ 1677464 h 2267525"/>
                <a:gd name="connsiteX5" fmla="*/ 43999 w 1133385"/>
                <a:gd name="connsiteY5" fmla="*/ 1796994 h 2267525"/>
                <a:gd name="connsiteX6" fmla="*/ 45587 w 1133385"/>
                <a:gd name="connsiteY6" fmla="*/ 1813830 h 2267525"/>
                <a:gd name="connsiteX7" fmla="*/ 566411 w 1133385"/>
                <a:gd name="connsiteY7" fmla="*/ 2267525 h 2267525"/>
                <a:gd name="connsiteX8" fmla="*/ 1087235 w 1133385"/>
                <a:gd name="connsiteY8" fmla="*/ 1813830 h 2267525"/>
                <a:gd name="connsiteX9" fmla="*/ 1088386 w 1133385"/>
                <a:gd name="connsiteY9" fmla="*/ 1801626 h 2267525"/>
                <a:gd name="connsiteX10" fmla="*/ 1115182 w 1133385"/>
                <a:gd name="connsiteY10" fmla="*/ 1677463 h 2267525"/>
                <a:gd name="connsiteX11" fmla="*/ 566693 w 1133385"/>
                <a:gd name="connsiteY11" fmla="*/ 0 h 226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33385" h="2267525">
                  <a:moveTo>
                    <a:pt x="566693" y="0"/>
                  </a:moveTo>
                  <a:lnTo>
                    <a:pt x="566693" y="1131138"/>
                  </a:lnTo>
                  <a:lnTo>
                    <a:pt x="566692" y="1131138"/>
                  </a:lnTo>
                  <a:lnTo>
                    <a:pt x="566692" y="1"/>
                  </a:lnTo>
                  <a:cubicBezTo>
                    <a:pt x="405500" y="571520"/>
                    <a:pt x="-101890" y="945211"/>
                    <a:pt x="18203" y="1677464"/>
                  </a:cubicBezTo>
                  <a:lnTo>
                    <a:pt x="43999" y="1796994"/>
                  </a:lnTo>
                  <a:lnTo>
                    <a:pt x="45587" y="1813830"/>
                  </a:lnTo>
                  <a:cubicBezTo>
                    <a:pt x="95159" y="2072753"/>
                    <a:pt x="309504" y="2267525"/>
                    <a:pt x="566411" y="2267525"/>
                  </a:cubicBezTo>
                  <a:cubicBezTo>
                    <a:pt x="823318" y="2267525"/>
                    <a:pt x="1037663" y="2072753"/>
                    <a:pt x="1087235" y="1813830"/>
                  </a:cubicBezTo>
                  <a:lnTo>
                    <a:pt x="1088386" y="1801626"/>
                  </a:lnTo>
                  <a:lnTo>
                    <a:pt x="1115182" y="1677463"/>
                  </a:lnTo>
                  <a:cubicBezTo>
                    <a:pt x="1235275" y="945210"/>
                    <a:pt x="727885" y="571519"/>
                    <a:pt x="566693" y="0"/>
                  </a:cubicBezTo>
                  <a:close/>
                </a:path>
              </a:pathLst>
            </a:custGeom>
            <a:solidFill>
              <a:srgbClr val="0091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0E3AD5B4-2647-425E-AEC5-62408940E937}"/>
                </a:ext>
              </a:extLst>
            </p:cNvPr>
            <p:cNvSpPr/>
            <p:nvPr/>
          </p:nvSpPr>
          <p:spPr>
            <a:xfrm flipH="1">
              <a:off x="3685343" y="646514"/>
              <a:ext cx="932908" cy="805597"/>
            </a:xfrm>
            <a:custGeom>
              <a:avLst/>
              <a:gdLst>
                <a:gd name="connsiteX0" fmla="*/ 466454 w 932908"/>
                <a:gd name="connsiteY0" fmla="*/ 1 h 805597"/>
                <a:gd name="connsiteX1" fmla="*/ 12811 w 932908"/>
                <a:gd name="connsiteY1" fmla="*/ 767946 h 805597"/>
                <a:gd name="connsiteX2" fmla="*/ 0 w 932908"/>
                <a:gd name="connsiteY2" fmla="*/ 805597 h 805597"/>
                <a:gd name="connsiteX3" fmla="*/ 113475 w 932908"/>
                <a:gd name="connsiteY3" fmla="*/ 753452 h 805597"/>
                <a:gd name="connsiteX4" fmla="*/ 283696 w 932908"/>
                <a:gd name="connsiteY4" fmla="*/ 708717 h 805597"/>
                <a:gd name="connsiteX5" fmla="*/ 466454 w 932908"/>
                <a:gd name="connsiteY5" fmla="*/ 693119 h 805597"/>
                <a:gd name="connsiteX6" fmla="*/ 466455 w 932908"/>
                <a:gd name="connsiteY6" fmla="*/ 0 h 805597"/>
                <a:gd name="connsiteX7" fmla="*/ 466455 w 932908"/>
                <a:gd name="connsiteY7" fmla="*/ 693119 h 805597"/>
                <a:gd name="connsiteX8" fmla="*/ 649212 w 932908"/>
                <a:gd name="connsiteY8" fmla="*/ 708717 h 805597"/>
                <a:gd name="connsiteX9" fmla="*/ 819434 w 932908"/>
                <a:gd name="connsiteY9" fmla="*/ 753452 h 805597"/>
                <a:gd name="connsiteX10" fmla="*/ 932908 w 932908"/>
                <a:gd name="connsiteY10" fmla="*/ 805597 h 805597"/>
                <a:gd name="connsiteX11" fmla="*/ 920098 w 932908"/>
                <a:gd name="connsiteY11" fmla="*/ 767946 h 805597"/>
                <a:gd name="connsiteX12" fmla="*/ 466455 w 932908"/>
                <a:gd name="connsiteY12" fmla="*/ 0 h 805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32908" h="805597">
                  <a:moveTo>
                    <a:pt x="466454" y="1"/>
                  </a:moveTo>
                  <a:cubicBezTo>
                    <a:pt x="367289" y="279638"/>
                    <a:pt x="121700" y="492729"/>
                    <a:pt x="12811" y="767946"/>
                  </a:cubicBezTo>
                  <a:lnTo>
                    <a:pt x="0" y="805597"/>
                  </a:lnTo>
                  <a:lnTo>
                    <a:pt x="113475" y="753452"/>
                  </a:lnTo>
                  <a:cubicBezTo>
                    <a:pt x="167720" y="734027"/>
                    <a:pt x="224664" y="718944"/>
                    <a:pt x="283696" y="708717"/>
                  </a:cubicBezTo>
                  <a:lnTo>
                    <a:pt x="466454" y="693119"/>
                  </a:lnTo>
                  <a:close/>
                  <a:moveTo>
                    <a:pt x="466455" y="0"/>
                  </a:moveTo>
                  <a:lnTo>
                    <a:pt x="466455" y="693119"/>
                  </a:lnTo>
                  <a:lnTo>
                    <a:pt x="649212" y="708717"/>
                  </a:lnTo>
                  <a:cubicBezTo>
                    <a:pt x="708245" y="718944"/>
                    <a:pt x="765188" y="734027"/>
                    <a:pt x="819434" y="753452"/>
                  </a:cubicBezTo>
                  <a:lnTo>
                    <a:pt x="932908" y="805597"/>
                  </a:lnTo>
                  <a:lnTo>
                    <a:pt x="920098" y="767946"/>
                  </a:lnTo>
                  <a:cubicBezTo>
                    <a:pt x="811209" y="492728"/>
                    <a:pt x="565620" y="279637"/>
                    <a:pt x="466455" y="0"/>
                  </a:cubicBezTo>
                  <a:close/>
                </a:path>
              </a:pathLst>
            </a:custGeom>
            <a:solidFill>
              <a:srgbClr val="02A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F3D85385-104D-4BD9-8D4D-6B624195C7A7}"/>
                </a:ext>
              </a:extLst>
            </p:cNvPr>
            <p:cNvSpPr/>
            <p:nvPr/>
          </p:nvSpPr>
          <p:spPr>
            <a:xfrm flipH="1">
              <a:off x="3957411" y="634423"/>
              <a:ext cx="388771" cy="349501"/>
            </a:xfrm>
            <a:custGeom>
              <a:avLst/>
              <a:gdLst>
                <a:gd name="connsiteX0" fmla="*/ 189977 w 388771"/>
                <a:gd name="connsiteY0" fmla="*/ 1 h 349501"/>
                <a:gd name="connsiteX1" fmla="*/ 92573 w 388771"/>
                <a:gd name="connsiteY1" fmla="*/ 199262 h 349501"/>
                <a:gd name="connsiteX2" fmla="*/ 0 w 388771"/>
                <a:gd name="connsiteY2" fmla="*/ 336438 h 349501"/>
                <a:gd name="connsiteX3" fmla="*/ 33616 w 388771"/>
                <a:gd name="connsiteY3" fmla="*/ 326507 h 349501"/>
                <a:gd name="connsiteX4" fmla="*/ 172276 w 388771"/>
                <a:gd name="connsiteY4" fmla="*/ 313204 h 349501"/>
                <a:gd name="connsiteX5" fmla="*/ 189977 w 388771"/>
                <a:gd name="connsiteY5" fmla="*/ 314902 h 349501"/>
                <a:gd name="connsiteX6" fmla="*/ 189978 w 388771"/>
                <a:gd name="connsiteY6" fmla="*/ 0 h 349501"/>
                <a:gd name="connsiteX7" fmla="*/ 189978 w 388771"/>
                <a:gd name="connsiteY7" fmla="*/ 314902 h 349501"/>
                <a:gd name="connsiteX8" fmla="*/ 310937 w 388771"/>
                <a:gd name="connsiteY8" fmla="*/ 326507 h 349501"/>
                <a:gd name="connsiteX9" fmla="*/ 388771 w 388771"/>
                <a:gd name="connsiteY9" fmla="*/ 349501 h 349501"/>
                <a:gd name="connsiteX10" fmla="*/ 287383 w 388771"/>
                <a:gd name="connsiteY10" fmla="*/ 199261 h 349501"/>
                <a:gd name="connsiteX11" fmla="*/ 189978 w 388771"/>
                <a:gd name="connsiteY11" fmla="*/ 0 h 34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8771" h="349501">
                  <a:moveTo>
                    <a:pt x="189977" y="1"/>
                  </a:moveTo>
                  <a:cubicBezTo>
                    <a:pt x="165186" y="69910"/>
                    <a:pt x="131243" y="135660"/>
                    <a:pt x="92573" y="199262"/>
                  </a:cubicBezTo>
                  <a:lnTo>
                    <a:pt x="0" y="336438"/>
                  </a:lnTo>
                  <a:lnTo>
                    <a:pt x="33616" y="326507"/>
                  </a:lnTo>
                  <a:cubicBezTo>
                    <a:pt x="78404" y="317785"/>
                    <a:pt x="124778" y="313204"/>
                    <a:pt x="172276" y="313204"/>
                  </a:cubicBezTo>
                  <a:lnTo>
                    <a:pt x="189977" y="314902"/>
                  </a:lnTo>
                  <a:close/>
                  <a:moveTo>
                    <a:pt x="189978" y="0"/>
                  </a:moveTo>
                  <a:lnTo>
                    <a:pt x="189978" y="314902"/>
                  </a:lnTo>
                  <a:lnTo>
                    <a:pt x="310937" y="326507"/>
                  </a:lnTo>
                  <a:lnTo>
                    <a:pt x="388771" y="349501"/>
                  </a:lnTo>
                  <a:lnTo>
                    <a:pt x="287383" y="199261"/>
                  </a:lnTo>
                  <a:cubicBezTo>
                    <a:pt x="248712" y="135659"/>
                    <a:pt x="214769" y="69909"/>
                    <a:pt x="189978" y="0"/>
                  </a:cubicBezTo>
                  <a:close/>
                </a:path>
              </a:pathLst>
            </a:custGeom>
            <a:solidFill>
              <a:srgbClr val="08B5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7093A71-6F90-44B2-B072-6121F19305B1}"/>
              </a:ext>
            </a:extLst>
          </p:cNvPr>
          <p:cNvGrpSpPr/>
          <p:nvPr/>
        </p:nvGrpSpPr>
        <p:grpSpPr>
          <a:xfrm rot="3765774">
            <a:off x="6224137" y="2876278"/>
            <a:ext cx="535391" cy="851911"/>
            <a:chOff x="3644701" y="634423"/>
            <a:chExt cx="1014192" cy="1613777"/>
          </a:xfrm>
        </p:grpSpPr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B6590134-FB6E-4E11-AF3D-81F7B35D3EF2}"/>
                </a:ext>
              </a:extLst>
            </p:cNvPr>
            <p:cNvSpPr/>
            <p:nvPr/>
          </p:nvSpPr>
          <p:spPr>
            <a:xfrm flipH="1">
              <a:off x="3644701" y="634423"/>
              <a:ext cx="1014192" cy="1613777"/>
            </a:xfrm>
            <a:custGeom>
              <a:avLst/>
              <a:gdLst>
                <a:gd name="connsiteX0" fmla="*/ 566693 w 1133385"/>
                <a:gd name="connsiteY0" fmla="*/ 0 h 2267525"/>
                <a:gd name="connsiteX1" fmla="*/ 566693 w 1133385"/>
                <a:gd name="connsiteY1" fmla="*/ 1131138 h 2267525"/>
                <a:gd name="connsiteX2" fmla="*/ 566692 w 1133385"/>
                <a:gd name="connsiteY2" fmla="*/ 1131138 h 2267525"/>
                <a:gd name="connsiteX3" fmla="*/ 566692 w 1133385"/>
                <a:gd name="connsiteY3" fmla="*/ 1 h 2267525"/>
                <a:gd name="connsiteX4" fmla="*/ 18203 w 1133385"/>
                <a:gd name="connsiteY4" fmla="*/ 1677464 h 2267525"/>
                <a:gd name="connsiteX5" fmla="*/ 43999 w 1133385"/>
                <a:gd name="connsiteY5" fmla="*/ 1796994 h 2267525"/>
                <a:gd name="connsiteX6" fmla="*/ 45587 w 1133385"/>
                <a:gd name="connsiteY6" fmla="*/ 1813830 h 2267525"/>
                <a:gd name="connsiteX7" fmla="*/ 566411 w 1133385"/>
                <a:gd name="connsiteY7" fmla="*/ 2267525 h 2267525"/>
                <a:gd name="connsiteX8" fmla="*/ 1087235 w 1133385"/>
                <a:gd name="connsiteY8" fmla="*/ 1813830 h 2267525"/>
                <a:gd name="connsiteX9" fmla="*/ 1088386 w 1133385"/>
                <a:gd name="connsiteY9" fmla="*/ 1801626 h 2267525"/>
                <a:gd name="connsiteX10" fmla="*/ 1115182 w 1133385"/>
                <a:gd name="connsiteY10" fmla="*/ 1677463 h 2267525"/>
                <a:gd name="connsiteX11" fmla="*/ 566693 w 1133385"/>
                <a:gd name="connsiteY11" fmla="*/ 0 h 226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33385" h="2267525">
                  <a:moveTo>
                    <a:pt x="566693" y="0"/>
                  </a:moveTo>
                  <a:lnTo>
                    <a:pt x="566693" y="1131138"/>
                  </a:lnTo>
                  <a:lnTo>
                    <a:pt x="566692" y="1131138"/>
                  </a:lnTo>
                  <a:lnTo>
                    <a:pt x="566692" y="1"/>
                  </a:lnTo>
                  <a:cubicBezTo>
                    <a:pt x="405500" y="571520"/>
                    <a:pt x="-101890" y="945211"/>
                    <a:pt x="18203" y="1677464"/>
                  </a:cubicBezTo>
                  <a:lnTo>
                    <a:pt x="43999" y="1796994"/>
                  </a:lnTo>
                  <a:lnTo>
                    <a:pt x="45587" y="1813830"/>
                  </a:lnTo>
                  <a:cubicBezTo>
                    <a:pt x="95159" y="2072753"/>
                    <a:pt x="309504" y="2267525"/>
                    <a:pt x="566411" y="2267525"/>
                  </a:cubicBezTo>
                  <a:cubicBezTo>
                    <a:pt x="823318" y="2267525"/>
                    <a:pt x="1037663" y="2072753"/>
                    <a:pt x="1087235" y="1813830"/>
                  </a:cubicBezTo>
                  <a:lnTo>
                    <a:pt x="1088386" y="1801626"/>
                  </a:lnTo>
                  <a:lnTo>
                    <a:pt x="1115182" y="1677463"/>
                  </a:lnTo>
                  <a:cubicBezTo>
                    <a:pt x="1235275" y="945210"/>
                    <a:pt x="727885" y="571519"/>
                    <a:pt x="566693" y="0"/>
                  </a:cubicBezTo>
                  <a:close/>
                </a:path>
              </a:pathLst>
            </a:custGeom>
            <a:solidFill>
              <a:srgbClr val="0091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674ADB20-1D26-4C5C-A88C-04034D27B1BF}"/>
                </a:ext>
              </a:extLst>
            </p:cNvPr>
            <p:cNvSpPr/>
            <p:nvPr/>
          </p:nvSpPr>
          <p:spPr>
            <a:xfrm flipH="1">
              <a:off x="3685343" y="646514"/>
              <a:ext cx="932908" cy="805597"/>
            </a:xfrm>
            <a:custGeom>
              <a:avLst/>
              <a:gdLst>
                <a:gd name="connsiteX0" fmla="*/ 466454 w 932908"/>
                <a:gd name="connsiteY0" fmla="*/ 1 h 805597"/>
                <a:gd name="connsiteX1" fmla="*/ 12811 w 932908"/>
                <a:gd name="connsiteY1" fmla="*/ 767946 h 805597"/>
                <a:gd name="connsiteX2" fmla="*/ 0 w 932908"/>
                <a:gd name="connsiteY2" fmla="*/ 805597 h 805597"/>
                <a:gd name="connsiteX3" fmla="*/ 113475 w 932908"/>
                <a:gd name="connsiteY3" fmla="*/ 753452 h 805597"/>
                <a:gd name="connsiteX4" fmla="*/ 283696 w 932908"/>
                <a:gd name="connsiteY4" fmla="*/ 708717 h 805597"/>
                <a:gd name="connsiteX5" fmla="*/ 466454 w 932908"/>
                <a:gd name="connsiteY5" fmla="*/ 693119 h 805597"/>
                <a:gd name="connsiteX6" fmla="*/ 466455 w 932908"/>
                <a:gd name="connsiteY6" fmla="*/ 0 h 805597"/>
                <a:gd name="connsiteX7" fmla="*/ 466455 w 932908"/>
                <a:gd name="connsiteY7" fmla="*/ 693119 h 805597"/>
                <a:gd name="connsiteX8" fmla="*/ 649212 w 932908"/>
                <a:gd name="connsiteY8" fmla="*/ 708717 h 805597"/>
                <a:gd name="connsiteX9" fmla="*/ 819434 w 932908"/>
                <a:gd name="connsiteY9" fmla="*/ 753452 h 805597"/>
                <a:gd name="connsiteX10" fmla="*/ 932908 w 932908"/>
                <a:gd name="connsiteY10" fmla="*/ 805597 h 805597"/>
                <a:gd name="connsiteX11" fmla="*/ 920098 w 932908"/>
                <a:gd name="connsiteY11" fmla="*/ 767946 h 805597"/>
                <a:gd name="connsiteX12" fmla="*/ 466455 w 932908"/>
                <a:gd name="connsiteY12" fmla="*/ 0 h 805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32908" h="805597">
                  <a:moveTo>
                    <a:pt x="466454" y="1"/>
                  </a:moveTo>
                  <a:cubicBezTo>
                    <a:pt x="367289" y="279638"/>
                    <a:pt x="121700" y="492729"/>
                    <a:pt x="12811" y="767946"/>
                  </a:cubicBezTo>
                  <a:lnTo>
                    <a:pt x="0" y="805597"/>
                  </a:lnTo>
                  <a:lnTo>
                    <a:pt x="113475" y="753452"/>
                  </a:lnTo>
                  <a:cubicBezTo>
                    <a:pt x="167720" y="734027"/>
                    <a:pt x="224664" y="718944"/>
                    <a:pt x="283696" y="708717"/>
                  </a:cubicBezTo>
                  <a:lnTo>
                    <a:pt x="466454" y="693119"/>
                  </a:lnTo>
                  <a:close/>
                  <a:moveTo>
                    <a:pt x="466455" y="0"/>
                  </a:moveTo>
                  <a:lnTo>
                    <a:pt x="466455" y="693119"/>
                  </a:lnTo>
                  <a:lnTo>
                    <a:pt x="649212" y="708717"/>
                  </a:lnTo>
                  <a:cubicBezTo>
                    <a:pt x="708245" y="718944"/>
                    <a:pt x="765188" y="734027"/>
                    <a:pt x="819434" y="753452"/>
                  </a:cubicBezTo>
                  <a:lnTo>
                    <a:pt x="932908" y="805597"/>
                  </a:lnTo>
                  <a:lnTo>
                    <a:pt x="920098" y="767946"/>
                  </a:lnTo>
                  <a:cubicBezTo>
                    <a:pt x="811209" y="492728"/>
                    <a:pt x="565620" y="279637"/>
                    <a:pt x="466455" y="0"/>
                  </a:cubicBezTo>
                  <a:close/>
                </a:path>
              </a:pathLst>
            </a:custGeom>
            <a:solidFill>
              <a:srgbClr val="02A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67AC9C68-DDB1-4719-9BA4-E69DDE98A41C}"/>
                </a:ext>
              </a:extLst>
            </p:cNvPr>
            <p:cNvSpPr/>
            <p:nvPr/>
          </p:nvSpPr>
          <p:spPr>
            <a:xfrm flipH="1">
              <a:off x="3957411" y="634423"/>
              <a:ext cx="388771" cy="349501"/>
            </a:xfrm>
            <a:custGeom>
              <a:avLst/>
              <a:gdLst>
                <a:gd name="connsiteX0" fmla="*/ 189977 w 388771"/>
                <a:gd name="connsiteY0" fmla="*/ 1 h 349501"/>
                <a:gd name="connsiteX1" fmla="*/ 92573 w 388771"/>
                <a:gd name="connsiteY1" fmla="*/ 199262 h 349501"/>
                <a:gd name="connsiteX2" fmla="*/ 0 w 388771"/>
                <a:gd name="connsiteY2" fmla="*/ 336438 h 349501"/>
                <a:gd name="connsiteX3" fmla="*/ 33616 w 388771"/>
                <a:gd name="connsiteY3" fmla="*/ 326507 h 349501"/>
                <a:gd name="connsiteX4" fmla="*/ 172276 w 388771"/>
                <a:gd name="connsiteY4" fmla="*/ 313204 h 349501"/>
                <a:gd name="connsiteX5" fmla="*/ 189977 w 388771"/>
                <a:gd name="connsiteY5" fmla="*/ 314902 h 349501"/>
                <a:gd name="connsiteX6" fmla="*/ 189978 w 388771"/>
                <a:gd name="connsiteY6" fmla="*/ 0 h 349501"/>
                <a:gd name="connsiteX7" fmla="*/ 189978 w 388771"/>
                <a:gd name="connsiteY7" fmla="*/ 314902 h 349501"/>
                <a:gd name="connsiteX8" fmla="*/ 310937 w 388771"/>
                <a:gd name="connsiteY8" fmla="*/ 326507 h 349501"/>
                <a:gd name="connsiteX9" fmla="*/ 388771 w 388771"/>
                <a:gd name="connsiteY9" fmla="*/ 349501 h 349501"/>
                <a:gd name="connsiteX10" fmla="*/ 287383 w 388771"/>
                <a:gd name="connsiteY10" fmla="*/ 199261 h 349501"/>
                <a:gd name="connsiteX11" fmla="*/ 189978 w 388771"/>
                <a:gd name="connsiteY11" fmla="*/ 0 h 34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8771" h="349501">
                  <a:moveTo>
                    <a:pt x="189977" y="1"/>
                  </a:moveTo>
                  <a:cubicBezTo>
                    <a:pt x="165186" y="69910"/>
                    <a:pt x="131243" y="135660"/>
                    <a:pt x="92573" y="199262"/>
                  </a:cubicBezTo>
                  <a:lnTo>
                    <a:pt x="0" y="336438"/>
                  </a:lnTo>
                  <a:lnTo>
                    <a:pt x="33616" y="326507"/>
                  </a:lnTo>
                  <a:cubicBezTo>
                    <a:pt x="78404" y="317785"/>
                    <a:pt x="124778" y="313204"/>
                    <a:pt x="172276" y="313204"/>
                  </a:cubicBezTo>
                  <a:lnTo>
                    <a:pt x="189977" y="314902"/>
                  </a:lnTo>
                  <a:close/>
                  <a:moveTo>
                    <a:pt x="189978" y="0"/>
                  </a:moveTo>
                  <a:lnTo>
                    <a:pt x="189978" y="314902"/>
                  </a:lnTo>
                  <a:lnTo>
                    <a:pt x="310937" y="326507"/>
                  </a:lnTo>
                  <a:lnTo>
                    <a:pt x="388771" y="349501"/>
                  </a:lnTo>
                  <a:lnTo>
                    <a:pt x="287383" y="199261"/>
                  </a:lnTo>
                  <a:cubicBezTo>
                    <a:pt x="248712" y="135659"/>
                    <a:pt x="214769" y="69909"/>
                    <a:pt x="189978" y="0"/>
                  </a:cubicBezTo>
                  <a:close/>
                </a:path>
              </a:pathLst>
            </a:custGeom>
            <a:solidFill>
              <a:srgbClr val="08B5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4071962-D040-4341-91E6-160C3C64E45C}"/>
              </a:ext>
            </a:extLst>
          </p:cNvPr>
          <p:cNvGrpSpPr/>
          <p:nvPr/>
        </p:nvGrpSpPr>
        <p:grpSpPr>
          <a:xfrm rot="8659024">
            <a:off x="7893837" y="4589741"/>
            <a:ext cx="535391" cy="851911"/>
            <a:chOff x="3644701" y="634423"/>
            <a:chExt cx="1014192" cy="1613777"/>
          </a:xfrm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8517F02B-0366-4C0F-ADDD-7083F8503868}"/>
                </a:ext>
              </a:extLst>
            </p:cNvPr>
            <p:cNvSpPr/>
            <p:nvPr/>
          </p:nvSpPr>
          <p:spPr>
            <a:xfrm flipH="1">
              <a:off x="3644701" y="634423"/>
              <a:ext cx="1014192" cy="1613777"/>
            </a:xfrm>
            <a:custGeom>
              <a:avLst/>
              <a:gdLst>
                <a:gd name="connsiteX0" fmla="*/ 566693 w 1133385"/>
                <a:gd name="connsiteY0" fmla="*/ 0 h 2267525"/>
                <a:gd name="connsiteX1" fmla="*/ 566693 w 1133385"/>
                <a:gd name="connsiteY1" fmla="*/ 1131138 h 2267525"/>
                <a:gd name="connsiteX2" fmla="*/ 566692 w 1133385"/>
                <a:gd name="connsiteY2" fmla="*/ 1131138 h 2267525"/>
                <a:gd name="connsiteX3" fmla="*/ 566692 w 1133385"/>
                <a:gd name="connsiteY3" fmla="*/ 1 h 2267525"/>
                <a:gd name="connsiteX4" fmla="*/ 18203 w 1133385"/>
                <a:gd name="connsiteY4" fmla="*/ 1677464 h 2267525"/>
                <a:gd name="connsiteX5" fmla="*/ 43999 w 1133385"/>
                <a:gd name="connsiteY5" fmla="*/ 1796994 h 2267525"/>
                <a:gd name="connsiteX6" fmla="*/ 45587 w 1133385"/>
                <a:gd name="connsiteY6" fmla="*/ 1813830 h 2267525"/>
                <a:gd name="connsiteX7" fmla="*/ 566411 w 1133385"/>
                <a:gd name="connsiteY7" fmla="*/ 2267525 h 2267525"/>
                <a:gd name="connsiteX8" fmla="*/ 1087235 w 1133385"/>
                <a:gd name="connsiteY8" fmla="*/ 1813830 h 2267525"/>
                <a:gd name="connsiteX9" fmla="*/ 1088386 w 1133385"/>
                <a:gd name="connsiteY9" fmla="*/ 1801626 h 2267525"/>
                <a:gd name="connsiteX10" fmla="*/ 1115182 w 1133385"/>
                <a:gd name="connsiteY10" fmla="*/ 1677463 h 2267525"/>
                <a:gd name="connsiteX11" fmla="*/ 566693 w 1133385"/>
                <a:gd name="connsiteY11" fmla="*/ 0 h 226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33385" h="2267525">
                  <a:moveTo>
                    <a:pt x="566693" y="0"/>
                  </a:moveTo>
                  <a:lnTo>
                    <a:pt x="566693" y="1131138"/>
                  </a:lnTo>
                  <a:lnTo>
                    <a:pt x="566692" y="1131138"/>
                  </a:lnTo>
                  <a:lnTo>
                    <a:pt x="566692" y="1"/>
                  </a:lnTo>
                  <a:cubicBezTo>
                    <a:pt x="405500" y="571520"/>
                    <a:pt x="-101890" y="945211"/>
                    <a:pt x="18203" y="1677464"/>
                  </a:cubicBezTo>
                  <a:lnTo>
                    <a:pt x="43999" y="1796994"/>
                  </a:lnTo>
                  <a:lnTo>
                    <a:pt x="45587" y="1813830"/>
                  </a:lnTo>
                  <a:cubicBezTo>
                    <a:pt x="95159" y="2072753"/>
                    <a:pt x="309504" y="2267525"/>
                    <a:pt x="566411" y="2267525"/>
                  </a:cubicBezTo>
                  <a:cubicBezTo>
                    <a:pt x="823318" y="2267525"/>
                    <a:pt x="1037663" y="2072753"/>
                    <a:pt x="1087235" y="1813830"/>
                  </a:cubicBezTo>
                  <a:lnTo>
                    <a:pt x="1088386" y="1801626"/>
                  </a:lnTo>
                  <a:lnTo>
                    <a:pt x="1115182" y="1677463"/>
                  </a:lnTo>
                  <a:cubicBezTo>
                    <a:pt x="1235275" y="945210"/>
                    <a:pt x="727885" y="571519"/>
                    <a:pt x="566693" y="0"/>
                  </a:cubicBezTo>
                  <a:close/>
                </a:path>
              </a:pathLst>
            </a:custGeom>
            <a:solidFill>
              <a:srgbClr val="0091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1B131CC3-65A8-49A2-A46B-942083AFE797}"/>
                </a:ext>
              </a:extLst>
            </p:cNvPr>
            <p:cNvSpPr/>
            <p:nvPr/>
          </p:nvSpPr>
          <p:spPr>
            <a:xfrm flipH="1">
              <a:off x="3685343" y="646514"/>
              <a:ext cx="932908" cy="805597"/>
            </a:xfrm>
            <a:custGeom>
              <a:avLst/>
              <a:gdLst>
                <a:gd name="connsiteX0" fmla="*/ 466454 w 932908"/>
                <a:gd name="connsiteY0" fmla="*/ 1 h 805597"/>
                <a:gd name="connsiteX1" fmla="*/ 12811 w 932908"/>
                <a:gd name="connsiteY1" fmla="*/ 767946 h 805597"/>
                <a:gd name="connsiteX2" fmla="*/ 0 w 932908"/>
                <a:gd name="connsiteY2" fmla="*/ 805597 h 805597"/>
                <a:gd name="connsiteX3" fmla="*/ 113475 w 932908"/>
                <a:gd name="connsiteY3" fmla="*/ 753452 h 805597"/>
                <a:gd name="connsiteX4" fmla="*/ 283696 w 932908"/>
                <a:gd name="connsiteY4" fmla="*/ 708717 h 805597"/>
                <a:gd name="connsiteX5" fmla="*/ 466454 w 932908"/>
                <a:gd name="connsiteY5" fmla="*/ 693119 h 805597"/>
                <a:gd name="connsiteX6" fmla="*/ 466455 w 932908"/>
                <a:gd name="connsiteY6" fmla="*/ 0 h 805597"/>
                <a:gd name="connsiteX7" fmla="*/ 466455 w 932908"/>
                <a:gd name="connsiteY7" fmla="*/ 693119 h 805597"/>
                <a:gd name="connsiteX8" fmla="*/ 649212 w 932908"/>
                <a:gd name="connsiteY8" fmla="*/ 708717 h 805597"/>
                <a:gd name="connsiteX9" fmla="*/ 819434 w 932908"/>
                <a:gd name="connsiteY9" fmla="*/ 753452 h 805597"/>
                <a:gd name="connsiteX10" fmla="*/ 932908 w 932908"/>
                <a:gd name="connsiteY10" fmla="*/ 805597 h 805597"/>
                <a:gd name="connsiteX11" fmla="*/ 920098 w 932908"/>
                <a:gd name="connsiteY11" fmla="*/ 767946 h 805597"/>
                <a:gd name="connsiteX12" fmla="*/ 466455 w 932908"/>
                <a:gd name="connsiteY12" fmla="*/ 0 h 805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32908" h="805597">
                  <a:moveTo>
                    <a:pt x="466454" y="1"/>
                  </a:moveTo>
                  <a:cubicBezTo>
                    <a:pt x="367289" y="279638"/>
                    <a:pt x="121700" y="492729"/>
                    <a:pt x="12811" y="767946"/>
                  </a:cubicBezTo>
                  <a:lnTo>
                    <a:pt x="0" y="805597"/>
                  </a:lnTo>
                  <a:lnTo>
                    <a:pt x="113475" y="753452"/>
                  </a:lnTo>
                  <a:cubicBezTo>
                    <a:pt x="167720" y="734027"/>
                    <a:pt x="224664" y="718944"/>
                    <a:pt x="283696" y="708717"/>
                  </a:cubicBezTo>
                  <a:lnTo>
                    <a:pt x="466454" y="693119"/>
                  </a:lnTo>
                  <a:close/>
                  <a:moveTo>
                    <a:pt x="466455" y="0"/>
                  </a:moveTo>
                  <a:lnTo>
                    <a:pt x="466455" y="693119"/>
                  </a:lnTo>
                  <a:lnTo>
                    <a:pt x="649212" y="708717"/>
                  </a:lnTo>
                  <a:cubicBezTo>
                    <a:pt x="708245" y="718944"/>
                    <a:pt x="765188" y="734027"/>
                    <a:pt x="819434" y="753452"/>
                  </a:cubicBezTo>
                  <a:lnTo>
                    <a:pt x="932908" y="805597"/>
                  </a:lnTo>
                  <a:lnTo>
                    <a:pt x="920098" y="767946"/>
                  </a:lnTo>
                  <a:cubicBezTo>
                    <a:pt x="811209" y="492728"/>
                    <a:pt x="565620" y="279637"/>
                    <a:pt x="466455" y="0"/>
                  </a:cubicBezTo>
                  <a:close/>
                </a:path>
              </a:pathLst>
            </a:custGeom>
            <a:solidFill>
              <a:srgbClr val="02A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2C915197-3E09-4B9B-AFDE-48AB79B983ED}"/>
                </a:ext>
              </a:extLst>
            </p:cNvPr>
            <p:cNvSpPr/>
            <p:nvPr/>
          </p:nvSpPr>
          <p:spPr>
            <a:xfrm flipH="1">
              <a:off x="3957411" y="634423"/>
              <a:ext cx="388771" cy="349501"/>
            </a:xfrm>
            <a:custGeom>
              <a:avLst/>
              <a:gdLst>
                <a:gd name="connsiteX0" fmla="*/ 189977 w 388771"/>
                <a:gd name="connsiteY0" fmla="*/ 1 h 349501"/>
                <a:gd name="connsiteX1" fmla="*/ 92573 w 388771"/>
                <a:gd name="connsiteY1" fmla="*/ 199262 h 349501"/>
                <a:gd name="connsiteX2" fmla="*/ 0 w 388771"/>
                <a:gd name="connsiteY2" fmla="*/ 336438 h 349501"/>
                <a:gd name="connsiteX3" fmla="*/ 33616 w 388771"/>
                <a:gd name="connsiteY3" fmla="*/ 326507 h 349501"/>
                <a:gd name="connsiteX4" fmla="*/ 172276 w 388771"/>
                <a:gd name="connsiteY4" fmla="*/ 313204 h 349501"/>
                <a:gd name="connsiteX5" fmla="*/ 189977 w 388771"/>
                <a:gd name="connsiteY5" fmla="*/ 314902 h 349501"/>
                <a:gd name="connsiteX6" fmla="*/ 189978 w 388771"/>
                <a:gd name="connsiteY6" fmla="*/ 0 h 349501"/>
                <a:gd name="connsiteX7" fmla="*/ 189978 w 388771"/>
                <a:gd name="connsiteY7" fmla="*/ 314902 h 349501"/>
                <a:gd name="connsiteX8" fmla="*/ 310937 w 388771"/>
                <a:gd name="connsiteY8" fmla="*/ 326507 h 349501"/>
                <a:gd name="connsiteX9" fmla="*/ 388771 w 388771"/>
                <a:gd name="connsiteY9" fmla="*/ 349501 h 349501"/>
                <a:gd name="connsiteX10" fmla="*/ 287383 w 388771"/>
                <a:gd name="connsiteY10" fmla="*/ 199261 h 349501"/>
                <a:gd name="connsiteX11" fmla="*/ 189978 w 388771"/>
                <a:gd name="connsiteY11" fmla="*/ 0 h 34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8771" h="349501">
                  <a:moveTo>
                    <a:pt x="189977" y="1"/>
                  </a:moveTo>
                  <a:cubicBezTo>
                    <a:pt x="165186" y="69910"/>
                    <a:pt x="131243" y="135660"/>
                    <a:pt x="92573" y="199262"/>
                  </a:cubicBezTo>
                  <a:lnTo>
                    <a:pt x="0" y="336438"/>
                  </a:lnTo>
                  <a:lnTo>
                    <a:pt x="33616" y="326507"/>
                  </a:lnTo>
                  <a:cubicBezTo>
                    <a:pt x="78404" y="317785"/>
                    <a:pt x="124778" y="313204"/>
                    <a:pt x="172276" y="313204"/>
                  </a:cubicBezTo>
                  <a:lnTo>
                    <a:pt x="189977" y="314902"/>
                  </a:lnTo>
                  <a:close/>
                  <a:moveTo>
                    <a:pt x="189978" y="0"/>
                  </a:moveTo>
                  <a:lnTo>
                    <a:pt x="189978" y="314902"/>
                  </a:lnTo>
                  <a:lnTo>
                    <a:pt x="310937" y="326507"/>
                  </a:lnTo>
                  <a:lnTo>
                    <a:pt x="388771" y="349501"/>
                  </a:lnTo>
                  <a:lnTo>
                    <a:pt x="287383" y="199261"/>
                  </a:lnTo>
                  <a:cubicBezTo>
                    <a:pt x="248712" y="135659"/>
                    <a:pt x="214769" y="69909"/>
                    <a:pt x="189978" y="0"/>
                  </a:cubicBezTo>
                  <a:close/>
                </a:path>
              </a:pathLst>
            </a:custGeom>
            <a:solidFill>
              <a:srgbClr val="08B5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0F41939-4C02-4534-BD78-6E08EEE34CA5}"/>
              </a:ext>
            </a:extLst>
          </p:cNvPr>
          <p:cNvGrpSpPr/>
          <p:nvPr/>
        </p:nvGrpSpPr>
        <p:grpSpPr>
          <a:xfrm rot="2793101">
            <a:off x="7785684" y="2772915"/>
            <a:ext cx="760005" cy="1209315"/>
            <a:chOff x="3644701" y="634423"/>
            <a:chExt cx="1014192" cy="1613777"/>
          </a:xfrm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28878622-72E6-4C9A-8B1A-C40CF8A0C026}"/>
                </a:ext>
              </a:extLst>
            </p:cNvPr>
            <p:cNvSpPr/>
            <p:nvPr/>
          </p:nvSpPr>
          <p:spPr>
            <a:xfrm flipH="1">
              <a:off x="3644701" y="634423"/>
              <a:ext cx="1014192" cy="1613777"/>
            </a:xfrm>
            <a:custGeom>
              <a:avLst/>
              <a:gdLst>
                <a:gd name="connsiteX0" fmla="*/ 566693 w 1133385"/>
                <a:gd name="connsiteY0" fmla="*/ 0 h 2267525"/>
                <a:gd name="connsiteX1" fmla="*/ 566693 w 1133385"/>
                <a:gd name="connsiteY1" fmla="*/ 1131138 h 2267525"/>
                <a:gd name="connsiteX2" fmla="*/ 566692 w 1133385"/>
                <a:gd name="connsiteY2" fmla="*/ 1131138 h 2267525"/>
                <a:gd name="connsiteX3" fmla="*/ 566692 w 1133385"/>
                <a:gd name="connsiteY3" fmla="*/ 1 h 2267525"/>
                <a:gd name="connsiteX4" fmla="*/ 18203 w 1133385"/>
                <a:gd name="connsiteY4" fmla="*/ 1677464 h 2267525"/>
                <a:gd name="connsiteX5" fmla="*/ 43999 w 1133385"/>
                <a:gd name="connsiteY5" fmla="*/ 1796994 h 2267525"/>
                <a:gd name="connsiteX6" fmla="*/ 45587 w 1133385"/>
                <a:gd name="connsiteY6" fmla="*/ 1813830 h 2267525"/>
                <a:gd name="connsiteX7" fmla="*/ 566411 w 1133385"/>
                <a:gd name="connsiteY7" fmla="*/ 2267525 h 2267525"/>
                <a:gd name="connsiteX8" fmla="*/ 1087235 w 1133385"/>
                <a:gd name="connsiteY8" fmla="*/ 1813830 h 2267525"/>
                <a:gd name="connsiteX9" fmla="*/ 1088386 w 1133385"/>
                <a:gd name="connsiteY9" fmla="*/ 1801626 h 2267525"/>
                <a:gd name="connsiteX10" fmla="*/ 1115182 w 1133385"/>
                <a:gd name="connsiteY10" fmla="*/ 1677463 h 2267525"/>
                <a:gd name="connsiteX11" fmla="*/ 566693 w 1133385"/>
                <a:gd name="connsiteY11" fmla="*/ 0 h 226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33385" h="2267525">
                  <a:moveTo>
                    <a:pt x="566693" y="0"/>
                  </a:moveTo>
                  <a:lnTo>
                    <a:pt x="566693" y="1131138"/>
                  </a:lnTo>
                  <a:lnTo>
                    <a:pt x="566692" y="1131138"/>
                  </a:lnTo>
                  <a:lnTo>
                    <a:pt x="566692" y="1"/>
                  </a:lnTo>
                  <a:cubicBezTo>
                    <a:pt x="405500" y="571520"/>
                    <a:pt x="-101890" y="945211"/>
                    <a:pt x="18203" y="1677464"/>
                  </a:cubicBezTo>
                  <a:lnTo>
                    <a:pt x="43999" y="1796994"/>
                  </a:lnTo>
                  <a:lnTo>
                    <a:pt x="45587" y="1813830"/>
                  </a:lnTo>
                  <a:cubicBezTo>
                    <a:pt x="95159" y="2072753"/>
                    <a:pt x="309504" y="2267525"/>
                    <a:pt x="566411" y="2267525"/>
                  </a:cubicBezTo>
                  <a:cubicBezTo>
                    <a:pt x="823318" y="2267525"/>
                    <a:pt x="1037663" y="2072753"/>
                    <a:pt x="1087235" y="1813830"/>
                  </a:cubicBezTo>
                  <a:lnTo>
                    <a:pt x="1088386" y="1801626"/>
                  </a:lnTo>
                  <a:lnTo>
                    <a:pt x="1115182" y="1677463"/>
                  </a:lnTo>
                  <a:cubicBezTo>
                    <a:pt x="1235275" y="945210"/>
                    <a:pt x="727885" y="571519"/>
                    <a:pt x="566693" y="0"/>
                  </a:cubicBezTo>
                  <a:close/>
                </a:path>
              </a:pathLst>
            </a:custGeom>
            <a:solidFill>
              <a:srgbClr val="0091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C4087BE3-A08B-4A54-95F8-43B24EC79C9F}"/>
                </a:ext>
              </a:extLst>
            </p:cNvPr>
            <p:cNvSpPr/>
            <p:nvPr/>
          </p:nvSpPr>
          <p:spPr>
            <a:xfrm flipH="1">
              <a:off x="3685343" y="646514"/>
              <a:ext cx="932908" cy="805597"/>
            </a:xfrm>
            <a:custGeom>
              <a:avLst/>
              <a:gdLst>
                <a:gd name="connsiteX0" fmla="*/ 466454 w 932908"/>
                <a:gd name="connsiteY0" fmla="*/ 1 h 805597"/>
                <a:gd name="connsiteX1" fmla="*/ 12811 w 932908"/>
                <a:gd name="connsiteY1" fmla="*/ 767946 h 805597"/>
                <a:gd name="connsiteX2" fmla="*/ 0 w 932908"/>
                <a:gd name="connsiteY2" fmla="*/ 805597 h 805597"/>
                <a:gd name="connsiteX3" fmla="*/ 113475 w 932908"/>
                <a:gd name="connsiteY3" fmla="*/ 753452 h 805597"/>
                <a:gd name="connsiteX4" fmla="*/ 283696 w 932908"/>
                <a:gd name="connsiteY4" fmla="*/ 708717 h 805597"/>
                <a:gd name="connsiteX5" fmla="*/ 466454 w 932908"/>
                <a:gd name="connsiteY5" fmla="*/ 693119 h 805597"/>
                <a:gd name="connsiteX6" fmla="*/ 466455 w 932908"/>
                <a:gd name="connsiteY6" fmla="*/ 0 h 805597"/>
                <a:gd name="connsiteX7" fmla="*/ 466455 w 932908"/>
                <a:gd name="connsiteY7" fmla="*/ 693119 h 805597"/>
                <a:gd name="connsiteX8" fmla="*/ 649212 w 932908"/>
                <a:gd name="connsiteY8" fmla="*/ 708717 h 805597"/>
                <a:gd name="connsiteX9" fmla="*/ 819434 w 932908"/>
                <a:gd name="connsiteY9" fmla="*/ 753452 h 805597"/>
                <a:gd name="connsiteX10" fmla="*/ 932908 w 932908"/>
                <a:gd name="connsiteY10" fmla="*/ 805597 h 805597"/>
                <a:gd name="connsiteX11" fmla="*/ 920098 w 932908"/>
                <a:gd name="connsiteY11" fmla="*/ 767946 h 805597"/>
                <a:gd name="connsiteX12" fmla="*/ 466455 w 932908"/>
                <a:gd name="connsiteY12" fmla="*/ 0 h 805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32908" h="805597">
                  <a:moveTo>
                    <a:pt x="466454" y="1"/>
                  </a:moveTo>
                  <a:cubicBezTo>
                    <a:pt x="367289" y="279638"/>
                    <a:pt x="121700" y="492729"/>
                    <a:pt x="12811" y="767946"/>
                  </a:cubicBezTo>
                  <a:lnTo>
                    <a:pt x="0" y="805597"/>
                  </a:lnTo>
                  <a:lnTo>
                    <a:pt x="113475" y="753452"/>
                  </a:lnTo>
                  <a:cubicBezTo>
                    <a:pt x="167720" y="734027"/>
                    <a:pt x="224664" y="718944"/>
                    <a:pt x="283696" y="708717"/>
                  </a:cubicBezTo>
                  <a:lnTo>
                    <a:pt x="466454" y="693119"/>
                  </a:lnTo>
                  <a:close/>
                  <a:moveTo>
                    <a:pt x="466455" y="0"/>
                  </a:moveTo>
                  <a:lnTo>
                    <a:pt x="466455" y="693119"/>
                  </a:lnTo>
                  <a:lnTo>
                    <a:pt x="649212" y="708717"/>
                  </a:lnTo>
                  <a:cubicBezTo>
                    <a:pt x="708245" y="718944"/>
                    <a:pt x="765188" y="734027"/>
                    <a:pt x="819434" y="753452"/>
                  </a:cubicBezTo>
                  <a:lnTo>
                    <a:pt x="932908" y="805597"/>
                  </a:lnTo>
                  <a:lnTo>
                    <a:pt x="920098" y="767946"/>
                  </a:lnTo>
                  <a:cubicBezTo>
                    <a:pt x="811209" y="492728"/>
                    <a:pt x="565620" y="279637"/>
                    <a:pt x="466455" y="0"/>
                  </a:cubicBezTo>
                  <a:close/>
                </a:path>
              </a:pathLst>
            </a:custGeom>
            <a:solidFill>
              <a:srgbClr val="02A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5F5FF81-F82A-4842-A24F-BD73F42AEA1D}"/>
                </a:ext>
              </a:extLst>
            </p:cNvPr>
            <p:cNvSpPr/>
            <p:nvPr/>
          </p:nvSpPr>
          <p:spPr>
            <a:xfrm flipH="1">
              <a:off x="3957411" y="634423"/>
              <a:ext cx="388771" cy="349501"/>
            </a:xfrm>
            <a:custGeom>
              <a:avLst/>
              <a:gdLst>
                <a:gd name="connsiteX0" fmla="*/ 189977 w 388771"/>
                <a:gd name="connsiteY0" fmla="*/ 1 h 349501"/>
                <a:gd name="connsiteX1" fmla="*/ 92573 w 388771"/>
                <a:gd name="connsiteY1" fmla="*/ 199262 h 349501"/>
                <a:gd name="connsiteX2" fmla="*/ 0 w 388771"/>
                <a:gd name="connsiteY2" fmla="*/ 336438 h 349501"/>
                <a:gd name="connsiteX3" fmla="*/ 33616 w 388771"/>
                <a:gd name="connsiteY3" fmla="*/ 326507 h 349501"/>
                <a:gd name="connsiteX4" fmla="*/ 172276 w 388771"/>
                <a:gd name="connsiteY4" fmla="*/ 313204 h 349501"/>
                <a:gd name="connsiteX5" fmla="*/ 189977 w 388771"/>
                <a:gd name="connsiteY5" fmla="*/ 314902 h 349501"/>
                <a:gd name="connsiteX6" fmla="*/ 189978 w 388771"/>
                <a:gd name="connsiteY6" fmla="*/ 0 h 349501"/>
                <a:gd name="connsiteX7" fmla="*/ 189978 w 388771"/>
                <a:gd name="connsiteY7" fmla="*/ 314902 h 349501"/>
                <a:gd name="connsiteX8" fmla="*/ 310937 w 388771"/>
                <a:gd name="connsiteY8" fmla="*/ 326507 h 349501"/>
                <a:gd name="connsiteX9" fmla="*/ 388771 w 388771"/>
                <a:gd name="connsiteY9" fmla="*/ 349501 h 349501"/>
                <a:gd name="connsiteX10" fmla="*/ 287383 w 388771"/>
                <a:gd name="connsiteY10" fmla="*/ 199261 h 349501"/>
                <a:gd name="connsiteX11" fmla="*/ 189978 w 388771"/>
                <a:gd name="connsiteY11" fmla="*/ 0 h 34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8771" h="349501">
                  <a:moveTo>
                    <a:pt x="189977" y="1"/>
                  </a:moveTo>
                  <a:cubicBezTo>
                    <a:pt x="165186" y="69910"/>
                    <a:pt x="131243" y="135660"/>
                    <a:pt x="92573" y="199262"/>
                  </a:cubicBezTo>
                  <a:lnTo>
                    <a:pt x="0" y="336438"/>
                  </a:lnTo>
                  <a:lnTo>
                    <a:pt x="33616" y="326507"/>
                  </a:lnTo>
                  <a:cubicBezTo>
                    <a:pt x="78404" y="317785"/>
                    <a:pt x="124778" y="313204"/>
                    <a:pt x="172276" y="313204"/>
                  </a:cubicBezTo>
                  <a:lnTo>
                    <a:pt x="189977" y="314902"/>
                  </a:lnTo>
                  <a:close/>
                  <a:moveTo>
                    <a:pt x="189978" y="0"/>
                  </a:moveTo>
                  <a:lnTo>
                    <a:pt x="189978" y="314902"/>
                  </a:lnTo>
                  <a:lnTo>
                    <a:pt x="310937" y="326507"/>
                  </a:lnTo>
                  <a:lnTo>
                    <a:pt x="388771" y="349501"/>
                  </a:lnTo>
                  <a:lnTo>
                    <a:pt x="287383" y="199261"/>
                  </a:lnTo>
                  <a:cubicBezTo>
                    <a:pt x="248712" y="135659"/>
                    <a:pt x="214769" y="69909"/>
                    <a:pt x="189978" y="0"/>
                  </a:cubicBezTo>
                  <a:close/>
                </a:path>
              </a:pathLst>
            </a:custGeom>
            <a:solidFill>
              <a:srgbClr val="08B5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86497B8-5E31-4761-92E6-9788CC95C027}"/>
              </a:ext>
            </a:extLst>
          </p:cNvPr>
          <p:cNvGrpSpPr/>
          <p:nvPr/>
        </p:nvGrpSpPr>
        <p:grpSpPr>
          <a:xfrm rot="3765774">
            <a:off x="10557964" y="3477350"/>
            <a:ext cx="535391" cy="851911"/>
            <a:chOff x="3644701" y="634423"/>
            <a:chExt cx="1014192" cy="1613777"/>
          </a:xfrm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D763CBC-A30A-46A5-9DD9-FBD63F5F9B64}"/>
                </a:ext>
              </a:extLst>
            </p:cNvPr>
            <p:cNvSpPr/>
            <p:nvPr/>
          </p:nvSpPr>
          <p:spPr>
            <a:xfrm flipH="1">
              <a:off x="3644701" y="634423"/>
              <a:ext cx="1014192" cy="1613777"/>
            </a:xfrm>
            <a:custGeom>
              <a:avLst/>
              <a:gdLst>
                <a:gd name="connsiteX0" fmla="*/ 566693 w 1133385"/>
                <a:gd name="connsiteY0" fmla="*/ 0 h 2267525"/>
                <a:gd name="connsiteX1" fmla="*/ 566693 w 1133385"/>
                <a:gd name="connsiteY1" fmla="*/ 1131138 h 2267525"/>
                <a:gd name="connsiteX2" fmla="*/ 566692 w 1133385"/>
                <a:gd name="connsiteY2" fmla="*/ 1131138 h 2267525"/>
                <a:gd name="connsiteX3" fmla="*/ 566692 w 1133385"/>
                <a:gd name="connsiteY3" fmla="*/ 1 h 2267525"/>
                <a:gd name="connsiteX4" fmla="*/ 18203 w 1133385"/>
                <a:gd name="connsiteY4" fmla="*/ 1677464 h 2267525"/>
                <a:gd name="connsiteX5" fmla="*/ 43999 w 1133385"/>
                <a:gd name="connsiteY5" fmla="*/ 1796994 h 2267525"/>
                <a:gd name="connsiteX6" fmla="*/ 45587 w 1133385"/>
                <a:gd name="connsiteY6" fmla="*/ 1813830 h 2267525"/>
                <a:gd name="connsiteX7" fmla="*/ 566411 w 1133385"/>
                <a:gd name="connsiteY7" fmla="*/ 2267525 h 2267525"/>
                <a:gd name="connsiteX8" fmla="*/ 1087235 w 1133385"/>
                <a:gd name="connsiteY8" fmla="*/ 1813830 h 2267525"/>
                <a:gd name="connsiteX9" fmla="*/ 1088386 w 1133385"/>
                <a:gd name="connsiteY9" fmla="*/ 1801626 h 2267525"/>
                <a:gd name="connsiteX10" fmla="*/ 1115182 w 1133385"/>
                <a:gd name="connsiteY10" fmla="*/ 1677463 h 2267525"/>
                <a:gd name="connsiteX11" fmla="*/ 566693 w 1133385"/>
                <a:gd name="connsiteY11" fmla="*/ 0 h 226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33385" h="2267525">
                  <a:moveTo>
                    <a:pt x="566693" y="0"/>
                  </a:moveTo>
                  <a:lnTo>
                    <a:pt x="566693" y="1131138"/>
                  </a:lnTo>
                  <a:lnTo>
                    <a:pt x="566692" y="1131138"/>
                  </a:lnTo>
                  <a:lnTo>
                    <a:pt x="566692" y="1"/>
                  </a:lnTo>
                  <a:cubicBezTo>
                    <a:pt x="405500" y="571520"/>
                    <a:pt x="-101890" y="945211"/>
                    <a:pt x="18203" y="1677464"/>
                  </a:cubicBezTo>
                  <a:lnTo>
                    <a:pt x="43999" y="1796994"/>
                  </a:lnTo>
                  <a:lnTo>
                    <a:pt x="45587" y="1813830"/>
                  </a:lnTo>
                  <a:cubicBezTo>
                    <a:pt x="95159" y="2072753"/>
                    <a:pt x="309504" y="2267525"/>
                    <a:pt x="566411" y="2267525"/>
                  </a:cubicBezTo>
                  <a:cubicBezTo>
                    <a:pt x="823318" y="2267525"/>
                    <a:pt x="1037663" y="2072753"/>
                    <a:pt x="1087235" y="1813830"/>
                  </a:cubicBezTo>
                  <a:lnTo>
                    <a:pt x="1088386" y="1801626"/>
                  </a:lnTo>
                  <a:lnTo>
                    <a:pt x="1115182" y="1677463"/>
                  </a:lnTo>
                  <a:cubicBezTo>
                    <a:pt x="1235275" y="945210"/>
                    <a:pt x="727885" y="571519"/>
                    <a:pt x="566693" y="0"/>
                  </a:cubicBezTo>
                  <a:close/>
                </a:path>
              </a:pathLst>
            </a:custGeom>
            <a:solidFill>
              <a:srgbClr val="0091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6E02BA31-9F3D-4509-B404-2C68A3B5FC38}"/>
                </a:ext>
              </a:extLst>
            </p:cNvPr>
            <p:cNvSpPr/>
            <p:nvPr/>
          </p:nvSpPr>
          <p:spPr>
            <a:xfrm flipH="1">
              <a:off x="3685343" y="646514"/>
              <a:ext cx="932908" cy="805597"/>
            </a:xfrm>
            <a:custGeom>
              <a:avLst/>
              <a:gdLst>
                <a:gd name="connsiteX0" fmla="*/ 466454 w 932908"/>
                <a:gd name="connsiteY0" fmla="*/ 1 h 805597"/>
                <a:gd name="connsiteX1" fmla="*/ 12811 w 932908"/>
                <a:gd name="connsiteY1" fmla="*/ 767946 h 805597"/>
                <a:gd name="connsiteX2" fmla="*/ 0 w 932908"/>
                <a:gd name="connsiteY2" fmla="*/ 805597 h 805597"/>
                <a:gd name="connsiteX3" fmla="*/ 113475 w 932908"/>
                <a:gd name="connsiteY3" fmla="*/ 753452 h 805597"/>
                <a:gd name="connsiteX4" fmla="*/ 283696 w 932908"/>
                <a:gd name="connsiteY4" fmla="*/ 708717 h 805597"/>
                <a:gd name="connsiteX5" fmla="*/ 466454 w 932908"/>
                <a:gd name="connsiteY5" fmla="*/ 693119 h 805597"/>
                <a:gd name="connsiteX6" fmla="*/ 466455 w 932908"/>
                <a:gd name="connsiteY6" fmla="*/ 0 h 805597"/>
                <a:gd name="connsiteX7" fmla="*/ 466455 w 932908"/>
                <a:gd name="connsiteY7" fmla="*/ 693119 h 805597"/>
                <a:gd name="connsiteX8" fmla="*/ 649212 w 932908"/>
                <a:gd name="connsiteY8" fmla="*/ 708717 h 805597"/>
                <a:gd name="connsiteX9" fmla="*/ 819434 w 932908"/>
                <a:gd name="connsiteY9" fmla="*/ 753452 h 805597"/>
                <a:gd name="connsiteX10" fmla="*/ 932908 w 932908"/>
                <a:gd name="connsiteY10" fmla="*/ 805597 h 805597"/>
                <a:gd name="connsiteX11" fmla="*/ 920098 w 932908"/>
                <a:gd name="connsiteY11" fmla="*/ 767946 h 805597"/>
                <a:gd name="connsiteX12" fmla="*/ 466455 w 932908"/>
                <a:gd name="connsiteY12" fmla="*/ 0 h 805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32908" h="805597">
                  <a:moveTo>
                    <a:pt x="466454" y="1"/>
                  </a:moveTo>
                  <a:cubicBezTo>
                    <a:pt x="367289" y="279638"/>
                    <a:pt x="121700" y="492729"/>
                    <a:pt x="12811" y="767946"/>
                  </a:cubicBezTo>
                  <a:lnTo>
                    <a:pt x="0" y="805597"/>
                  </a:lnTo>
                  <a:lnTo>
                    <a:pt x="113475" y="753452"/>
                  </a:lnTo>
                  <a:cubicBezTo>
                    <a:pt x="167720" y="734027"/>
                    <a:pt x="224664" y="718944"/>
                    <a:pt x="283696" y="708717"/>
                  </a:cubicBezTo>
                  <a:lnTo>
                    <a:pt x="466454" y="693119"/>
                  </a:lnTo>
                  <a:close/>
                  <a:moveTo>
                    <a:pt x="466455" y="0"/>
                  </a:moveTo>
                  <a:lnTo>
                    <a:pt x="466455" y="693119"/>
                  </a:lnTo>
                  <a:lnTo>
                    <a:pt x="649212" y="708717"/>
                  </a:lnTo>
                  <a:cubicBezTo>
                    <a:pt x="708245" y="718944"/>
                    <a:pt x="765188" y="734027"/>
                    <a:pt x="819434" y="753452"/>
                  </a:cubicBezTo>
                  <a:lnTo>
                    <a:pt x="932908" y="805597"/>
                  </a:lnTo>
                  <a:lnTo>
                    <a:pt x="920098" y="767946"/>
                  </a:lnTo>
                  <a:cubicBezTo>
                    <a:pt x="811209" y="492728"/>
                    <a:pt x="565620" y="279637"/>
                    <a:pt x="466455" y="0"/>
                  </a:cubicBezTo>
                  <a:close/>
                </a:path>
              </a:pathLst>
            </a:custGeom>
            <a:solidFill>
              <a:srgbClr val="02A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7FB1619-82AA-4F4A-BBDE-5A0468FCDCC3}"/>
                </a:ext>
              </a:extLst>
            </p:cNvPr>
            <p:cNvSpPr/>
            <p:nvPr/>
          </p:nvSpPr>
          <p:spPr>
            <a:xfrm flipH="1">
              <a:off x="3957411" y="634423"/>
              <a:ext cx="388771" cy="349501"/>
            </a:xfrm>
            <a:custGeom>
              <a:avLst/>
              <a:gdLst>
                <a:gd name="connsiteX0" fmla="*/ 189977 w 388771"/>
                <a:gd name="connsiteY0" fmla="*/ 1 h 349501"/>
                <a:gd name="connsiteX1" fmla="*/ 92573 w 388771"/>
                <a:gd name="connsiteY1" fmla="*/ 199262 h 349501"/>
                <a:gd name="connsiteX2" fmla="*/ 0 w 388771"/>
                <a:gd name="connsiteY2" fmla="*/ 336438 h 349501"/>
                <a:gd name="connsiteX3" fmla="*/ 33616 w 388771"/>
                <a:gd name="connsiteY3" fmla="*/ 326507 h 349501"/>
                <a:gd name="connsiteX4" fmla="*/ 172276 w 388771"/>
                <a:gd name="connsiteY4" fmla="*/ 313204 h 349501"/>
                <a:gd name="connsiteX5" fmla="*/ 189977 w 388771"/>
                <a:gd name="connsiteY5" fmla="*/ 314902 h 349501"/>
                <a:gd name="connsiteX6" fmla="*/ 189978 w 388771"/>
                <a:gd name="connsiteY6" fmla="*/ 0 h 349501"/>
                <a:gd name="connsiteX7" fmla="*/ 189978 w 388771"/>
                <a:gd name="connsiteY7" fmla="*/ 314902 h 349501"/>
                <a:gd name="connsiteX8" fmla="*/ 310937 w 388771"/>
                <a:gd name="connsiteY8" fmla="*/ 326507 h 349501"/>
                <a:gd name="connsiteX9" fmla="*/ 388771 w 388771"/>
                <a:gd name="connsiteY9" fmla="*/ 349501 h 349501"/>
                <a:gd name="connsiteX10" fmla="*/ 287383 w 388771"/>
                <a:gd name="connsiteY10" fmla="*/ 199261 h 349501"/>
                <a:gd name="connsiteX11" fmla="*/ 189978 w 388771"/>
                <a:gd name="connsiteY11" fmla="*/ 0 h 34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8771" h="349501">
                  <a:moveTo>
                    <a:pt x="189977" y="1"/>
                  </a:moveTo>
                  <a:cubicBezTo>
                    <a:pt x="165186" y="69910"/>
                    <a:pt x="131243" y="135660"/>
                    <a:pt x="92573" y="199262"/>
                  </a:cubicBezTo>
                  <a:lnTo>
                    <a:pt x="0" y="336438"/>
                  </a:lnTo>
                  <a:lnTo>
                    <a:pt x="33616" y="326507"/>
                  </a:lnTo>
                  <a:cubicBezTo>
                    <a:pt x="78404" y="317785"/>
                    <a:pt x="124778" y="313204"/>
                    <a:pt x="172276" y="313204"/>
                  </a:cubicBezTo>
                  <a:lnTo>
                    <a:pt x="189977" y="314902"/>
                  </a:lnTo>
                  <a:close/>
                  <a:moveTo>
                    <a:pt x="189978" y="0"/>
                  </a:moveTo>
                  <a:lnTo>
                    <a:pt x="189978" y="314902"/>
                  </a:lnTo>
                  <a:lnTo>
                    <a:pt x="310937" y="326507"/>
                  </a:lnTo>
                  <a:lnTo>
                    <a:pt x="388771" y="349501"/>
                  </a:lnTo>
                  <a:lnTo>
                    <a:pt x="287383" y="199261"/>
                  </a:lnTo>
                  <a:cubicBezTo>
                    <a:pt x="248712" y="135659"/>
                    <a:pt x="214769" y="69909"/>
                    <a:pt x="189978" y="0"/>
                  </a:cubicBezTo>
                  <a:close/>
                </a:path>
              </a:pathLst>
            </a:custGeom>
            <a:solidFill>
              <a:srgbClr val="08B5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BA740604-9438-4670-BEEB-65366DD45EFF}"/>
              </a:ext>
            </a:extLst>
          </p:cNvPr>
          <p:cNvGrpSpPr/>
          <p:nvPr/>
        </p:nvGrpSpPr>
        <p:grpSpPr>
          <a:xfrm rot="6992625">
            <a:off x="10508441" y="3816438"/>
            <a:ext cx="535391" cy="851911"/>
            <a:chOff x="3644701" y="634423"/>
            <a:chExt cx="1014192" cy="1613777"/>
          </a:xfrm>
        </p:grpSpPr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CC00A01-8D29-4B75-B20F-45F6693306E0}"/>
                </a:ext>
              </a:extLst>
            </p:cNvPr>
            <p:cNvSpPr/>
            <p:nvPr/>
          </p:nvSpPr>
          <p:spPr>
            <a:xfrm flipH="1">
              <a:off x="3644701" y="634423"/>
              <a:ext cx="1014192" cy="1613777"/>
            </a:xfrm>
            <a:custGeom>
              <a:avLst/>
              <a:gdLst>
                <a:gd name="connsiteX0" fmla="*/ 566693 w 1133385"/>
                <a:gd name="connsiteY0" fmla="*/ 0 h 2267525"/>
                <a:gd name="connsiteX1" fmla="*/ 566693 w 1133385"/>
                <a:gd name="connsiteY1" fmla="*/ 1131138 h 2267525"/>
                <a:gd name="connsiteX2" fmla="*/ 566692 w 1133385"/>
                <a:gd name="connsiteY2" fmla="*/ 1131138 h 2267525"/>
                <a:gd name="connsiteX3" fmla="*/ 566692 w 1133385"/>
                <a:gd name="connsiteY3" fmla="*/ 1 h 2267525"/>
                <a:gd name="connsiteX4" fmla="*/ 18203 w 1133385"/>
                <a:gd name="connsiteY4" fmla="*/ 1677464 h 2267525"/>
                <a:gd name="connsiteX5" fmla="*/ 43999 w 1133385"/>
                <a:gd name="connsiteY5" fmla="*/ 1796994 h 2267525"/>
                <a:gd name="connsiteX6" fmla="*/ 45587 w 1133385"/>
                <a:gd name="connsiteY6" fmla="*/ 1813830 h 2267525"/>
                <a:gd name="connsiteX7" fmla="*/ 566411 w 1133385"/>
                <a:gd name="connsiteY7" fmla="*/ 2267525 h 2267525"/>
                <a:gd name="connsiteX8" fmla="*/ 1087235 w 1133385"/>
                <a:gd name="connsiteY8" fmla="*/ 1813830 h 2267525"/>
                <a:gd name="connsiteX9" fmla="*/ 1088386 w 1133385"/>
                <a:gd name="connsiteY9" fmla="*/ 1801626 h 2267525"/>
                <a:gd name="connsiteX10" fmla="*/ 1115182 w 1133385"/>
                <a:gd name="connsiteY10" fmla="*/ 1677463 h 2267525"/>
                <a:gd name="connsiteX11" fmla="*/ 566693 w 1133385"/>
                <a:gd name="connsiteY11" fmla="*/ 0 h 226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33385" h="2267525">
                  <a:moveTo>
                    <a:pt x="566693" y="0"/>
                  </a:moveTo>
                  <a:lnTo>
                    <a:pt x="566693" y="1131138"/>
                  </a:lnTo>
                  <a:lnTo>
                    <a:pt x="566692" y="1131138"/>
                  </a:lnTo>
                  <a:lnTo>
                    <a:pt x="566692" y="1"/>
                  </a:lnTo>
                  <a:cubicBezTo>
                    <a:pt x="405500" y="571520"/>
                    <a:pt x="-101890" y="945211"/>
                    <a:pt x="18203" y="1677464"/>
                  </a:cubicBezTo>
                  <a:lnTo>
                    <a:pt x="43999" y="1796994"/>
                  </a:lnTo>
                  <a:lnTo>
                    <a:pt x="45587" y="1813830"/>
                  </a:lnTo>
                  <a:cubicBezTo>
                    <a:pt x="95159" y="2072753"/>
                    <a:pt x="309504" y="2267525"/>
                    <a:pt x="566411" y="2267525"/>
                  </a:cubicBezTo>
                  <a:cubicBezTo>
                    <a:pt x="823318" y="2267525"/>
                    <a:pt x="1037663" y="2072753"/>
                    <a:pt x="1087235" y="1813830"/>
                  </a:cubicBezTo>
                  <a:lnTo>
                    <a:pt x="1088386" y="1801626"/>
                  </a:lnTo>
                  <a:lnTo>
                    <a:pt x="1115182" y="1677463"/>
                  </a:lnTo>
                  <a:cubicBezTo>
                    <a:pt x="1235275" y="945210"/>
                    <a:pt x="727885" y="571519"/>
                    <a:pt x="566693" y="0"/>
                  </a:cubicBezTo>
                  <a:close/>
                </a:path>
              </a:pathLst>
            </a:custGeom>
            <a:solidFill>
              <a:srgbClr val="0091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A606614C-9656-416C-AC5E-80895D5BB654}"/>
                </a:ext>
              </a:extLst>
            </p:cNvPr>
            <p:cNvSpPr/>
            <p:nvPr/>
          </p:nvSpPr>
          <p:spPr>
            <a:xfrm flipH="1">
              <a:off x="3685343" y="646514"/>
              <a:ext cx="932908" cy="805597"/>
            </a:xfrm>
            <a:custGeom>
              <a:avLst/>
              <a:gdLst>
                <a:gd name="connsiteX0" fmla="*/ 466454 w 932908"/>
                <a:gd name="connsiteY0" fmla="*/ 1 h 805597"/>
                <a:gd name="connsiteX1" fmla="*/ 12811 w 932908"/>
                <a:gd name="connsiteY1" fmla="*/ 767946 h 805597"/>
                <a:gd name="connsiteX2" fmla="*/ 0 w 932908"/>
                <a:gd name="connsiteY2" fmla="*/ 805597 h 805597"/>
                <a:gd name="connsiteX3" fmla="*/ 113475 w 932908"/>
                <a:gd name="connsiteY3" fmla="*/ 753452 h 805597"/>
                <a:gd name="connsiteX4" fmla="*/ 283696 w 932908"/>
                <a:gd name="connsiteY4" fmla="*/ 708717 h 805597"/>
                <a:gd name="connsiteX5" fmla="*/ 466454 w 932908"/>
                <a:gd name="connsiteY5" fmla="*/ 693119 h 805597"/>
                <a:gd name="connsiteX6" fmla="*/ 466455 w 932908"/>
                <a:gd name="connsiteY6" fmla="*/ 0 h 805597"/>
                <a:gd name="connsiteX7" fmla="*/ 466455 w 932908"/>
                <a:gd name="connsiteY7" fmla="*/ 693119 h 805597"/>
                <a:gd name="connsiteX8" fmla="*/ 649212 w 932908"/>
                <a:gd name="connsiteY8" fmla="*/ 708717 h 805597"/>
                <a:gd name="connsiteX9" fmla="*/ 819434 w 932908"/>
                <a:gd name="connsiteY9" fmla="*/ 753452 h 805597"/>
                <a:gd name="connsiteX10" fmla="*/ 932908 w 932908"/>
                <a:gd name="connsiteY10" fmla="*/ 805597 h 805597"/>
                <a:gd name="connsiteX11" fmla="*/ 920098 w 932908"/>
                <a:gd name="connsiteY11" fmla="*/ 767946 h 805597"/>
                <a:gd name="connsiteX12" fmla="*/ 466455 w 932908"/>
                <a:gd name="connsiteY12" fmla="*/ 0 h 805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32908" h="805597">
                  <a:moveTo>
                    <a:pt x="466454" y="1"/>
                  </a:moveTo>
                  <a:cubicBezTo>
                    <a:pt x="367289" y="279638"/>
                    <a:pt x="121700" y="492729"/>
                    <a:pt x="12811" y="767946"/>
                  </a:cubicBezTo>
                  <a:lnTo>
                    <a:pt x="0" y="805597"/>
                  </a:lnTo>
                  <a:lnTo>
                    <a:pt x="113475" y="753452"/>
                  </a:lnTo>
                  <a:cubicBezTo>
                    <a:pt x="167720" y="734027"/>
                    <a:pt x="224664" y="718944"/>
                    <a:pt x="283696" y="708717"/>
                  </a:cubicBezTo>
                  <a:lnTo>
                    <a:pt x="466454" y="693119"/>
                  </a:lnTo>
                  <a:close/>
                  <a:moveTo>
                    <a:pt x="466455" y="0"/>
                  </a:moveTo>
                  <a:lnTo>
                    <a:pt x="466455" y="693119"/>
                  </a:lnTo>
                  <a:lnTo>
                    <a:pt x="649212" y="708717"/>
                  </a:lnTo>
                  <a:cubicBezTo>
                    <a:pt x="708245" y="718944"/>
                    <a:pt x="765188" y="734027"/>
                    <a:pt x="819434" y="753452"/>
                  </a:cubicBezTo>
                  <a:lnTo>
                    <a:pt x="932908" y="805597"/>
                  </a:lnTo>
                  <a:lnTo>
                    <a:pt x="920098" y="767946"/>
                  </a:lnTo>
                  <a:cubicBezTo>
                    <a:pt x="811209" y="492728"/>
                    <a:pt x="565620" y="279637"/>
                    <a:pt x="466455" y="0"/>
                  </a:cubicBezTo>
                  <a:close/>
                </a:path>
              </a:pathLst>
            </a:custGeom>
            <a:solidFill>
              <a:srgbClr val="02A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88C8CED-C2F6-4A71-BE22-CB261622EA40}"/>
                </a:ext>
              </a:extLst>
            </p:cNvPr>
            <p:cNvSpPr/>
            <p:nvPr/>
          </p:nvSpPr>
          <p:spPr>
            <a:xfrm flipH="1">
              <a:off x="3957411" y="634423"/>
              <a:ext cx="388771" cy="349501"/>
            </a:xfrm>
            <a:custGeom>
              <a:avLst/>
              <a:gdLst>
                <a:gd name="connsiteX0" fmla="*/ 189977 w 388771"/>
                <a:gd name="connsiteY0" fmla="*/ 1 h 349501"/>
                <a:gd name="connsiteX1" fmla="*/ 92573 w 388771"/>
                <a:gd name="connsiteY1" fmla="*/ 199262 h 349501"/>
                <a:gd name="connsiteX2" fmla="*/ 0 w 388771"/>
                <a:gd name="connsiteY2" fmla="*/ 336438 h 349501"/>
                <a:gd name="connsiteX3" fmla="*/ 33616 w 388771"/>
                <a:gd name="connsiteY3" fmla="*/ 326507 h 349501"/>
                <a:gd name="connsiteX4" fmla="*/ 172276 w 388771"/>
                <a:gd name="connsiteY4" fmla="*/ 313204 h 349501"/>
                <a:gd name="connsiteX5" fmla="*/ 189977 w 388771"/>
                <a:gd name="connsiteY5" fmla="*/ 314902 h 349501"/>
                <a:gd name="connsiteX6" fmla="*/ 189978 w 388771"/>
                <a:gd name="connsiteY6" fmla="*/ 0 h 349501"/>
                <a:gd name="connsiteX7" fmla="*/ 189978 w 388771"/>
                <a:gd name="connsiteY7" fmla="*/ 314902 h 349501"/>
                <a:gd name="connsiteX8" fmla="*/ 310937 w 388771"/>
                <a:gd name="connsiteY8" fmla="*/ 326507 h 349501"/>
                <a:gd name="connsiteX9" fmla="*/ 388771 w 388771"/>
                <a:gd name="connsiteY9" fmla="*/ 349501 h 349501"/>
                <a:gd name="connsiteX10" fmla="*/ 287383 w 388771"/>
                <a:gd name="connsiteY10" fmla="*/ 199261 h 349501"/>
                <a:gd name="connsiteX11" fmla="*/ 189978 w 388771"/>
                <a:gd name="connsiteY11" fmla="*/ 0 h 34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8771" h="349501">
                  <a:moveTo>
                    <a:pt x="189977" y="1"/>
                  </a:moveTo>
                  <a:cubicBezTo>
                    <a:pt x="165186" y="69910"/>
                    <a:pt x="131243" y="135660"/>
                    <a:pt x="92573" y="199262"/>
                  </a:cubicBezTo>
                  <a:lnTo>
                    <a:pt x="0" y="336438"/>
                  </a:lnTo>
                  <a:lnTo>
                    <a:pt x="33616" y="326507"/>
                  </a:lnTo>
                  <a:cubicBezTo>
                    <a:pt x="78404" y="317785"/>
                    <a:pt x="124778" y="313204"/>
                    <a:pt x="172276" y="313204"/>
                  </a:cubicBezTo>
                  <a:lnTo>
                    <a:pt x="189977" y="314902"/>
                  </a:lnTo>
                  <a:close/>
                  <a:moveTo>
                    <a:pt x="189978" y="0"/>
                  </a:moveTo>
                  <a:lnTo>
                    <a:pt x="189978" y="314902"/>
                  </a:lnTo>
                  <a:lnTo>
                    <a:pt x="310937" y="326507"/>
                  </a:lnTo>
                  <a:lnTo>
                    <a:pt x="388771" y="349501"/>
                  </a:lnTo>
                  <a:lnTo>
                    <a:pt x="287383" y="199261"/>
                  </a:lnTo>
                  <a:cubicBezTo>
                    <a:pt x="248712" y="135659"/>
                    <a:pt x="214769" y="69909"/>
                    <a:pt x="189978" y="0"/>
                  </a:cubicBezTo>
                  <a:close/>
                </a:path>
              </a:pathLst>
            </a:custGeom>
            <a:solidFill>
              <a:srgbClr val="08B5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3FD2D98-0946-418C-A5F4-70FF2CF5CCA9}"/>
              </a:ext>
            </a:extLst>
          </p:cNvPr>
          <p:cNvGrpSpPr/>
          <p:nvPr/>
        </p:nvGrpSpPr>
        <p:grpSpPr>
          <a:xfrm>
            <a:off x="376307" y="2087980"/>
            <a:ext cx="1536899" cy="1536899"/>
            <a:chOff x="376307" y="2087980"/>
            <a:chExt cx="1536899" cy="1536899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DE366DF-5660-4263-ABDF-0FD3408DB1A9}"/>
                </a:ext>
              </a:extLst>
            </p:cNvPr>
            <p:cNvGrpSpPr/>
            <p:nvPr/>
          </p:nvGrpSpPr>
          <p:grpSpPr>
            <a:xfrm>
              <a:off x="376307" y="2087980"/>
              <a:ext cx="1536899" cy="1536899"/>
              <a:chOff x="10224867" y="130126"/>
              <a:chExt cx="1758462" cy="1758462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8FC8AE42-9775-4B0D-91B1-570B7690524B}"/>
                  </a:ext>
                </a:extLst>
              </p:cNvPr>
              <p:cNvSpPr/>
              <p:nvPr/>
            </p:nvSpPr>
            <p:spPr>
              <a:xfrm rot="9000000">
                <a:off x="10224867" y="130126"/>
                <a:ext cx="1758462" cy="1758462"/>
              </a:xfrm>
              <a:custGeom>
                <a:avLst/>
                <a:gdLst>
                  <a:gd name="connsiteX0" fmla="*/ 439615 w 1758462"/>
                  <a:gd name="connsiteY0" fmla="*/ 1640667 h 1758462"/>
                  <a:gd name="connsiteX1" fmla="*/ 372677 w 1758462"/>
                  <a:gd name="connsiteY1" fmla="*/ 1390849 h 1758462"/>
                  <a:gd name="connsiteX2" fmla="*/ 379594 w 1758462"/>
                  <a:gd name="connsiteY2" fmla="*/ 1378868 h 1758462"/>
                  <a:gd name="connsiteX3" fmla="*/ 367613 w 1758462"/>
                  <a:gd name="connsiteY3" fmla="*/ 1385785 h 1758462"/>
                  <a:gd name="connsiteX4" fmla="*/ 117795 w 1758462"/>
                  <a:gd name="connsiteY4" fmla="*/ 1318847 h 1758462"/>
                  <a:gd name="connsiteX5" fmla="*/ 184733 w 1758462"/>
                  <a:gd name="connsiteY5" fmla="*/ 1069028 h 1758462"/>
                  <a:gd name="connsiteX6" fmla="*/ 196714 w 1758462"/>
                  <a:gd name="connsiteY6" fmla="*/ 1062111 h 1758462"/>
                  <a:gd name="connsiteX7" fmla="*/ 182880 w 1758462"/>
                  <a:gd name="connsiteY7" fmla="*/ 1062111 h 1758462"/>
                  <a:gd name="connsiteX8" fmla="*/ 0 w 1758462"/>
                  <a:gd name="connsiteY8" fmla="*/ 879231 h 1758462"/>
                  <a:gd name="connsiteX9" fmla="*/ 182880 w 1758462"/>
                  <a:gd name="connsiteY9" fmla="*/ 696351 h 1758462"/>
                  <a:gd name="connsiteX10" fmla="*/ 196714 w 1758462"/>
                  <a:gd name="connsiteY10" fmla="*/ 696351 h 1758462"/>
                  <a:gd name="connsiteX11" fmla="*/ 184733 w 1758462"/>
                  <a:gd name="connsiteY11" fmla="*/ 689434 h 1758462"/>
                  <a:gd name="connsiteX12" fmla="*/ 117795 w 1758462"/>
                  <a:gd name="connsiteY12" fmla="*/ 439616 h 1758462"/>
                  <a:gd name="connsiteX13" fmla="*/ 367613 w 1758462"/>
                  <a:gd name="connsiteY13" fmla="*/ 372677 h 1758462"/>
                  <a:gd name="connsiteX14" fmla="*/ 379594 w 1758462"/>
                  <a:gd name="connsiteY14" fmla="*/ 379594 h 1758462"/>
                  <a:gd name="connsiteX15" fmla="*/ 372677 w 1758462"/>
                  <a:gd name="connsiteY15" fmla="*/ 367613 h 1758462"/>
                  <a:gd name="connsiteX16" fmla="*/ 439615 w 1758462"/>
                  <a:gd name="connsiteY16" fmla="*/ 117795 h 1758462"/>
                  <a:gd name="connsiteX17" fmla="*/ 689434 w 1758462"/>
                  <a:gd name="connsiteY17" fmla="*/ 184733 h 1758462"/>
                  <a:gd name="connsiteX18" fmla="*/ 696351 w 1758462"/>
                  <a:gd name="connsiteY18" fmla="*/ 196714 h 1758462"/>
                  <a:gd name="connsiteX19" fmla="*/ 696351 w 1758462"/>
                  <a:gd name="connsiteY19" fmla="*/ 182880 h 1758462"/>
                  <a:gd name="connsiteX20" fmla="*/ 879231 w 1758462"/>
                  <a:gd name="connsiteY20" fmla="*/ 0 h 1758462"/>
                  <a:gd name="connsiteX21" fmla="*/ 1062111 w 1758462"/>
                  <a:gd name="connsiteY21" fmla="*/ 182880 h 1758462"/>
                  <a:gd name="connsiteX22" fmla="*/ 1062111 w 1758462"/>
                  <a:gd name="connsiteY22" fmla="*/ 196714 h 1758462"/>
                  <a:gd name="connsiteX23" fmla="*/ 1069028 w 1758462"/>
                  <a:gd name="connsiteY23" fmla="*/ 184733 h 1758462"/>
                  <a:gd name="connsiteX24" fmla="*/ 1318846 w 1758462"/>
                  <a:gd name="connsiteY24" fmla="*/ 117795 h 1758462"/>
                  <a:gd name="connsiteX25" fmla="*/ 1385785 w 1758462"/>
                  <a:gd name="connsiteY25" fmla="*/ 367613 h 1758462"/>
                  <a:gd name="connsiteX26" fmla="*/ 1378868 w 1758462"/>
                  <a:gd name="connsiteY26" fmla="*/ 379594 h 1758462"/>
                  <a:gd name="connsiteX27" fmla="*/ 1390849 w 1758462"/>
                  <a:gd name="connsiteY27" fmla="*/ 372677 h 1758462"/>
                  <a:gd name="connsiteX28" fmla="*/ 1640667 w 1758462"/>
                  <a:gd name="connsiteY28" fmla="*/ 439615 h 1758462"/>
                  <a:gd name="connsiteX29" fmla="*/ 1573729 w 1758462"/>
                  <a:gd name="connsiteY29" fmla="*/ 689434 h 1758462"/>
                  <a:gd name="connsiteX30" fmla="*/ 1561748 w 1758462"/>
                  <a:gd name="connsiteY30" fmla="*/ 696351 h 1758462"/>
                  <a:gd name="connsiteX31" fmla="*/ 1575582 w 1758462"/>
                  <a:gd name="connsiteY31" fmla="*/ 696351 h 1758462"/>
                  <a:gd name="connsiteX32" fmla="*/ 1758462 w 1758462"/>
                  <a:gd name="connsiteY32" fmla="*/ 879231 h 1758462"/>
                  <a:gd name="connsiteX33" fmla="*/ 1575582 w 1758462"/>
                  <a:gd name="connsiteY33" fmla="*/ 1062111 h 1758462"/>
                  <a:gd name="connsiteX34" fmla="*/ 1561748 w 1758462"/>
                  <a:gd name="connsiteY34" fmla="*/ 1062111 h 1758462"/>
                  <a:gd name="connsiteX35" fmla="*/ 1573729 w 1758462"/>
                  <a:gd name="connsiteY35" fmla="*/ 1069028 h 1758462"/>
                  <a:gd name="connsiteX36" fmla="*/ 1640667 w 1758462"/>
                  <a:gd name="connsiteY36" fmla="*/ 1318847 h 1758462"/>
                  <a:gd name="connsiteX37" fmla="*/ 1390849 w 1758462"/>
                  <a:gd name="connsiteY37" fmla="*/ 1385785 h 1758462"/>
                  <a:gd name="connsiteX38" fmla="*/ 1378868 w 1758462"/>
                  <a:gd name="connsiteY38" fmla="*/ 1378868 h 1758462"/>
                  <a:gd name="connsiteX39" fmla="*/ 1385785 w 1758462"/>
                  <a:gd name="connsiteY39" fmla="*/ 1390849 h 1758462"/>
                  <a:gd name="connsiteX40" fmla="*/ 1318847 w 1758462"/>
                  <a:gd name="connsiteY40" fmla="*/ 1640667 h 1758462"/>
                  <a:gd name="connsiteX41" fmla="*/ 1069028 w 1758462"/>
                  <a:gd name="connsiteY41" fmla="*/ 1573729 h 1758462"/>
                  <a:gd name="connsiteX42" fmla="*/ 1062111 w 1758462"/>
                  <a:gd name="connsiteY42" fmla="*/ 1561748 h 1758462"/>
                  <a:gd name="connsiteX43" fmla="*/ 1062111 w 1758462"/>
                  <a:gd name="connsiteY43" fmla="*/ 1575582 h 1758462"/>
                  <a:gd name="connsiteX44" fmla="*/ 879231 w 1758462"/>
                  <a:gd name="connsiteY44" fmla="*/ 1758462 h 1758462"/>
                  <a:gd name="connsiteX45" fmla="*/ 696351 w 1758462"/>
                  <a:gd name="connsiteY45" fmla="*/ 1575582 h 1758462"/>
                  <a:gd name="connsiteX46" fmla="*/ 696351 w 1758462"/>
                  <a:gd name="connsiteY46" fmla="*/ 1561748 h 1758462"/>
                  <a:gd name="connsiteX47" fmla="*/ 689434 w 1758462"/>
                  <a:gd name="connsiteY47" fmla="*/ 1573729 h 1758462"/>
                  <a:gd name="connsiteX48" fmla="*/ 439615 w 1758462"/>
                  <a:gd name="connsiteY48" fmla="*/ 1640667 h 175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1758462" h="1758462">
                    <a:moveTo>
                      <a:pt x="439615" y="1640667"/>
                    </a:moveTo>
                    <a:cubicBezTo>
                      <a:pt x="352145" y="1590166"/>
                      <a:pt x="322176" y="1478319"/>
                      <a:pt x="372677" y="1390849"/>
                    </a:cubicBezTo>
                    <a:lnTo>
                      <a:pt x="379594" y="1378868"/>
                    </a:lnTo>
                    <a:lnTo>
                      <a:pt x="367613" y="1385785"/>
                    </a:lnTo>
                    <a:cubicBezTo>
                      <a:pt x="280143" y="1436286"/>
                      <a:pt x="168296" y="1406317"/>
                      <a:pt x="117795" y="1318847"/>
                    </a:cubicBezTo>
                    <a:cubicBezTo>
                      <a:pt x="67293" y="1231376"/>
                      <a:pt x="97263" y="1119529"/>
                      <a:pt x="184733" y="1069028"/>
                    </a:cubicBezTo>
                    <a:lnTo>
                      <a:pt x="196714" y="1062111"/>
                    </a:lnTo>
                    <a:lnTo>
                      <a:pt x="182880" y="1062111"/>
                    </a:lnTo>
                    <a:cubicBezTo>
                      <a:pt x="81878" y="1062111"/>
                      <a:pt x="0" y="980233"/>
                      <a:pt x="0" y="879231"/>
                    </a:cubicBezTo>
                    <a:cubicBezTo>
                      <a:pt x="0" y="778229"/>
                      <a:pt x="81878" y="696351"/>
                      <a:pt x="182880" y="696351"/>
                    </a:cubicBezTo>
                    <a:lnTo>
                      <a:pt x="196714" y="696351"/>
                    </a:lnTo>
                    <a:lnTo>
                      <a:pt x="184733" y="689434"/>
                    </a:lnTo>
                    <a:cubicBezTo>
                      <a:pt x="97263" y="638933"/>
                      <a:pt x="67294" y="527086"/>
                      <a:pt x="117795" y="439616"/>
                    </a:cubicBezTo>
                    <a:cubicBezTo>
                      <a:pt x="168296" y="352145"/>
                      <a:pt x="280143" y="322176"/>
                      <a:pt x="367613" y="372677"/>
                    </a:cubicBezTo>
                    <a:lnTo>
                      <a:pt x="379594" y="379594"/>
                    </a:lnTo>
                    <a:lnTo>
                      <a:pt x="372677" y="367613"/>
                    </a:lnTo>
                    <a:cubicBezTo>
                      <a:pt x="322176" y="280143"/>
                      <a:pt x="352145" y="168296"/>
                      <a:pt x="439615" y="117795"/>
                    </a:cubicBezTo>
                    <a:cubicBezTo>
                      <a:pt x="527086" y="67294"/>
                      <a:pt x="638933" y="97263"/>
                      <a:pt x="689434" y="184733"/>
                    </a:cubicBezTo>
                    <a:lnTo>
                      <a:pt x="696351" y="196714"/>
                    </a:lnTo>
                    <a:lnTo>
                      <a:pt x="696351" y="182880"/>
                    </a:lnTo>
                    <a:cubicBezTo>
                      <a:pt x="696351" y="81878"/>
                      <a:pt x="778229" y="0"/>
                      <a:pt x="879231" y="0"/>
                    </a:cubicBezTo>
                    <a:cubicBezTo>
                      <a:pt x="980233" y="0"/>
                      <a:pt x="1062111" y="81878"/>
                      <a:pt x="1062111" y="182880"/>
                    </a:cubicBezTo>
                    <a:lnTo>
                      <a:pt x="1062111" y="196714"/>
                    </a:lnTo>
                    <a:lnTo>
                      <a:pt x="1069028" y="184733"/>
                    </a:lnTo>
                    <a:cubicBezTo>
                      <a:pt x="1119529" y="97263"/>
                      <a:pt x="1231376" y="67294"/>
                      <a:pt x="1318846" y="117795"/>
                    </a:cubicBezTo>
                    <a:cubicBezTo>
                      <a:pt x="1406317" y="168296"/>
                      <a:pt x="1436286" y="280143"/>
                      <a:pt x="1385785" y="367613"/>
                    </a:cubicBezTo>
                    <a:lnTo>
                      <a:pt x="1378868" y="379594"/>
                    </a:lnTo>
                    <a:lnTo>
                      <a:pt x="1390849" y="372677"/>
                    </a:lnTo>
                    <a:cubicBezTo>
                      <a:pt x="1478319" y="322176"/>
                      <a:pt x="1590166" y="352145"/>
                      <a:pt x="1640667" y="439615"/>
                    </a:cubicBezTo>
                    <a:cubicBezTo>
                      <a:pt x="1691169" y="527086"/>
                      <a:pt x="1661199" y="638933"/>
                      <a:pt x="1573729" y="689434"/>
                    </a:cubicBezTo>
                    <a:lnTo>
                      <a:pt x="1561748" y="696351"/>
                    </a:lnTo>
                    <a:lnTo>
                      <a:pt x="1575582" y="696351"/>
                    </a:lnTo>
                    <a:cubicBezTo>
                      <a:pt x="1676584" y="696351"/>
                      <a:pt x="1758462" y="778229"/>
                      <a:pt x="1758462" y="879231"/>
                    </a:cubicBezTo>
                    <a:cubicBezTo>
                      <a:pt x="1758462" y="980233"/>
                      <a:pt x="1676584" y="1062111"/>
                      <a:pt x="1575582" y="1062111"/>
                    </a:cubicBezTo>
                    <a:lnTo>
                      <a:pt x="1561748" y="1062111"/>
                    </a:lnTo>
                    <a:lnTo>
                      <a:pt x="1573729" y="1069028"/>
                    </a:lnTo>
                    <a:cubicBezTo>
                      <a:pt x="1661199" y="1119529"/>
                      <a:pt x="1691168" y="1231376"/>
                      <a:pt x="1640667" y="1318847"/>
                    </a:cubicBezTo>
                    <a:cubicBezTo>
                      <a:pt x="1590166" y="1406317"/>
                      <a:pt x="1478319" y="1436286"/>
                      <a:pt x="1390849" y="1385785"/>
                    </a:cubicBezTo>
                    <a:lnTo>
                      <a:pt x="1378868" y="1378868"/>
                    </a:lnTo>
                    <a:lnTo>
                      <a:pt x="1385785" y="1390849"/>
                    </a:lnTo>
                    <a:cubicBezTo>
                      <a:pt x="1436286" y="1478319"/>
                      <a:pt x="1406317" y="1590166"/>
                      <a:pt x="1318847" y="1640667"/>
                    </a:cubicBezTo>
                    <a:cubicBezTo>
                      <a:pt x="1231376" y="1691168"/>
                      <a:pt x="1119529" y="1661199"/>
                      <a:pt x="1069028" y="1573729"/>
                    </a:cubicBezTo>
                    <a:lnTo>
                      <a:pt x="1062111" y="1561748"/>
                    </a:lnTo>
                    <a:lnTo>
                      <a:pt x="1062111" y="1575582"/>
                    </a:lnTo>
                    <a:cubicBezTo>
                      <a:pt x="1062111" y="1676584"/>
                      <a:pt x="980233" y="1758462"/>
                      <a:pt x="879231" y="1758462"/>
                    </a:cubicBezTo>
                    <a:cubicBezTo>
                      <a:pt x="778229" y="1758462"/>
                      <a:pt x="696351" y="1676584"/>
                      <a:pt x="696351" y="1575582"/>
                    </a:cubicBezTo>
                    <a:lnTo>
                      <a:pt x="696351" y="1561748"/>
                    </a:lnTo>
                    <a:lnTo>
                      <a:pt x="689434" y="1573729"/>
                    </a:lnTo>
                    <a:cubicBezTo>
                      <a:pt x="638933" y="1661199"/>
                      <a:pt x="527086" y="1691168"/>
                      <a:pt x="439615" y="1640667"/>
                    </a:cubicBezTo>
                    <a:close/>
                  </a:path>
                </a:pathLst>
              </a:custGeom>
              <a:solidFill>
                <a:srgbClr val="DA2A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25A77B9E-5207-46CD-ABF3-207A3C2AE839}"/>
                  </a:ext>
                </a:extLst>
              </p:cNvPr>
              <p:cNvSpPr/>
              <p:nvPr/>
            </p:nvSpPr>
            <p:spPr>
              <a:xfrm>
                <a:off x="10493912" y="399171"/>
                <a:ext cx="1220372" cy="122037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0B0F5AE-C993-4156-B8D8-FF4F14FC0BC7}"/>
                </a:ext>
              </a:extLst>
            </p:cNvPr>
            <p:cNvSpPr txBox="1"/>
            <p:nvPr/>
          </p:nvSpPr>
          <p:spPr>
            <a:xfrm>
              <a:off x="539976" y="2454945"/>
              <a:ext cx="11268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OPTION</a:t>
              </a:r>
            </a:p>
            <a:p>
              <a:pPr algn="ctr"/>
              <a:r>
                <a:rPr lang="en-US" sz="12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1703BA6-17BA-4EDA-BC36-65CF768F3BE0}"/>
                </a:ext>
              </a:extLst>
            </p:cNvPr>
            <p:cNvSpPr txBox="1"/>
            <p:nvPr/>
          </p:nvSpPr>
          <p:spPr>
            <a:xfrm>
              <a:off x="508124" y="2886735"/>
              <a:ext cx="121884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Add detail text here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92C50C7F-2E44-4115-BADB-4043B248EA04}"/>
              </a:ext>
            </a:extLst>
          </p:cNvPr>
          <p:cNvGrpSpPr/>
          <p:nvPr/>
        </p:nvGrpSpPr>
        <p:grpSpPr>
          <a:xfrm>
            <a:off x="2279450" y="3137702"/>
            <a:ext cx="1536899" cy="1536899"/>
            <a:chOff x="2279450" y="3137702"/>
            <a:chExt cx="1536899" cy="153689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15C53DC-9578-4044-809A-0198C271D67E}"/>
                </a:ext>
              </a:extLst>
            </p:cNvPr>
            <p:cNvGrpSpPr/>
            <p:nvPr/>
          </p:nvGrpSpPr>
          <p:grpSpPr>
            <a:xfrm>
              <a:off x="2279450" y="3137702"/>
              <a:ext cx="1536899" cy="1536899"/>
              <a:chOff x="10224867" y="130126"/>
              <a:chExt cx="1758462" cy="1758462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57BDE34A-ECF9-4293-A301-922471D3E1F1}"/>
                  </a:ext>
                </a:extLst>
              </p:cNvPr>
              <p:cNvSpPr/>
              <p:nvPr/>
            </p:nvSpPr>
            <p:spPr>
              <a:xfrm rot="9000000">
                <a:off x="10224867" y="130126"/>
                <a:ext cx="1758462" cy="1758462"/>
              </a:xfrm>
              <a:custGeom>
                <a:avLst/>
                <a:gdLst>
                  <a:gd name="connsiteX0" fmla="*/ 439615 w 1758462"/>
                  <a:gd name="connsiteY0" fmla="*/ 1640667 h 1758462"/>
                  <a:gd name="connsiteX1" fmla="*/ 372677 w 1758462"/>
                  <a:gd name="connsiteY1" fmla="*/ 1390849 h 1758462"/>
                  <a:gd name="connsiteX2" fmla="*/ 379594 w 1758462"/>
                  <a:gd name="connsiteY2" fmla="*/ 1378868 h 1758462"/>
                  <a:gd name="connsiteX3" fmla="*/ 367613 w 1758462"/>
                  <a:gd name="connsiteY3" fmla="*/ 1385785 h 1758462"/>
                  <a:gd name="connsiteX4" fmla="*/ 117795 w 1758462"/>
                  <a:gd name="connsiteY4" fmla="*/ 1318847 h 1758462"/>
                  <a:gd name="connsiteX5" fmla="*/ 184733 w 1758462"/>
                  <a:gd name="connsiteY5" fmla="*/ 1069028 h 1758462"/>
                  <a:gd name="connsiteX6" fmla="*/ 196714 w 1758462"/>
                  <a:gd name="connsiteY6" fmla="*/ 1062111 h 1758462"/>
                  <a:gd name="connsiteX7" fmla="*/ 182880 w 1758462"/>
                  <a:gd name="connsiteY7" fmla="*/ 1062111 h 1758462"/>
                  <a:gd name="connsiteX8" fmla="*/ 0 w 1758462"/>
                  <a:gd name="connsiteY8" fmla="*/ 879231 h 1758462"/>
                  <a:gd name="connsiteX9" fmla="*/ 182880 w 1758462"/>
                  <a:gd name="connsiteY9" fmla="*/ 696351 h 1758462"/>
                  <a:gd name="connsiteX10" fmla="*/ 196714 w 1758462"/>
                  <a:gd name="connsiteY10" fmla="*/ 696351 h 1758462"/>
                  <a:gd name="connsiteX11" fmla="*/ 184733 w 1758462"/>
                  <a:gd name="connsiteY11" fmla="*/ 689434 h 1758462"/>
                  <a:gd name="connsiteX12" fmla="*/ 117795 w 1758462"/>
                  <a:gd name="connsiteY12" fmla="*/ 439616 h 1758462"/>
                  <a:gd name="connsiteX13" fmla="*/ 367613 w 1758462"/>
                  <a:gd name="connsiteY13" fmla="*/ 372677 h 1758462"/>
                  <a:gd name="connsiteX14" fmla="*/ 379594 w 1758462"/>
                  <a:gd name="connsiteY14" fmla="*/ 379594 h 1758462"/>
                  <a:gd name="connsiteX15" fmla="*/ 372677 w 1758462"/>
                  <a:gd name="connsiteY15" fmla="*/ 367613 h 1758462"/>
                  <a:gd name="connsiteX16" fmla="*/ 439615 w 1758462"/>
                  <a:gd name="connsiteY16" fmla="*/ 117795 h 1758462"/>
                  <a:gd name="connsiteX17" fmla="*/ 689434 w 1758462"/>
                  <a:gd name="connsiteY17" fmla="*/ 184733 h 1758462"/>
                  <a:gd name="connsiteX18" fmla="*/ 696351 w 1758462"/>
                  <a:gd name="connsiteY18" fmla="*/ 196714 h 1758462"/>
                  <a:gd name="connsiteX19" fmla="*/ 696351 w 1758462"/>
                  <a:gd name="connsiteY19" fmla="*/ 182880 h 1758462"/>
                  <a:gd name="connsiteX20" fmla="*/ 879231 w 1758462"/>
                  <a:gd name="connsiteY20" fmla="*/ 0 h 1758462"/>
                  <a:gd name="connsiteX21" fmla="*/ 1062111 w 1758462"/>
                  <a:gd name="connsiteY21" fmla="*/ 182880 h 1758462"/>
                  <a:gd name="connsiteX22" fmla="*/ 1062111 w 1758462"/>
                  <a:gd name="connsiteY22" fmla="*/ 196714 h 1758462"/>
                  <a:gd name="connsiteX23" fmla="*/ 1069028 w 1758462"/>
                  <a:gd name="connsiteY23" fmla="*/ 184733 h 1758462"/>
                  <a:gd name="connsiteX24" fmla="*/ 1318846 w 1758462"/>
                  <a:gd name="connsiteY24" fmla="*/ 117795 h 1758462"/>
                  <a:gd name="connsiteX25" fmla="*/ 1385785 w 1758462"/>
                  <a:gd name="connsiteY25" fmla="*/ 367613 h 1758462"/>
                  <a:gd name="connsiteX26" fmla="*/ 1378868 w 1758462"/>
                  <a:gd name="connsiteY26" fmla="*/ 379594 h 1758462"/>
                  <a:gd name="connsiteX27" fmla="*/ 1390849 w 1758462"/>
                  <a:gd name="connsiteY27" fmla="*/ 372677 h 1758462"/>
                  <a:gd name="connsiteX28" fmla="*/ 1640667 w 1758462"/>
                  <a:gd name="connsiteY28" fmla="*/ 439615 h 1758462"/>
                  <a:gd name="connsiteX29" fmla="*/ 1573729 w 1758462"/>
                  <a:gd name="connsiteY29" fmla="*/ 689434 h 1758462"/>
                  <a:gd name="connsiteX30" fmla="*/ 1561748 w 1758462"/>
                  <a:gd name="connsiteY30" fmla="*/ 696351 h 1758462"/>
                  <a:gd name="connsiteX31" fmla="*/ 1575582 w 1758462"/>
                  <a:gd name="connsiteY31" fmla="*/ 696351 h 1758462"/>
                  <a:gd name="connsiteX32" fmla="*/ 1758462 w 1758462"/>
                  <a:gd name="connsiteY32" fmla="*/ 879231 h 1758462"/>
                  <a:gd name="connsiteX33" fmla="*/ 1575582 w 1758462"/>
                  <a:gd name="connsiteY33" fmla="*/ 1062111 h 1758462"/>
                  <a:gd name="connsiteX34" fmla="*/ 1561748 w 1758462"/>
                  <a:gd name="connsiteY34" fmla="*/ 1062111 h 1758462"/>
                  <a:gd name="connsiteX35" fmla="*/ 1573729 w 1758462"/>
                  <a:gd name="connsiteY35" fmla="*/ 1069028 h 1758462"/>
                  <a:gd name="connsiteX36" fmla="*/ 1640667 w 1758462"/>
                  <a:gd name="connsiteY36" fmla="*/ 1318847 h 1758462"/>
                  <a:gd name="connsiteX37" fmla="*/ 1390849 w 1758462"/>
                  <a:gd name="connsiteY37" fmla="*/ 1385785 h 1758462"/>
                  <a:gd name="connsiteX38" fmla="*/ 1378868 w 1758462"/>
                  <a:gd name="connsiteY38" fmla="*/ 1378868 h 1758462"/>
                  <a:gd name="connsiteX39" fmla="*/ 1385785 w 1758462"/>
                  <a:gd name="connsiteY39" fmla="*/ 1390849 h 1758462"/>
                  <a:gd name="connsiteX40" fmla="*/ 1318847 w 1758462"/>
                  <a:gd name="connsiteY40" fmla="*/ 1640667 h 1758462"/>
                  <a:gd name="connsiteX41" fmla="*/ 1069028 w 1758462"/>
                  <a:gd name="connsiteY41" fmla="*/ 1573729 h 1758462"/>
                  <a:gd name="connsiteX42" fmla="*/ 1062111 w 1758462"/>
                  <a:gd name="connsiteY42" fmla="*/ 1561748 h 1758462"/>
                  <a:gd name="connsiteX43" fmla="*/ 1062111 w 1758462"/>
                  <a:gd name="connsiteY43" fmla="*/ 1575582 h 1758462"/>
                  <a:gd name="connsiteX44" fmla="*/ 879231 w 1758462"/>
                  <a:gd name="connsiteY44" fmla="*/ 1758462 h 1758462"/>
                  <a:gd name="connsiteX45" fmla="*/ 696351 w 1758462"/>
                  <a:gd name="connsiteY45" fmla="*/ 1575582 h 1758462"/>
                  <a:gd name="connsiteX46" fmla="*/ 696351 w 1758462"/>
                  <a:gd name="connsiteY46" fmla="*/ 1561748 h 1758462"/>
                  <a:gd name="connsiteX47" fmla="*/ 689434 w 1758462"/>
                  <a:gd name="connsiteY47" fmla="*/ 1573729 h 1758462"/>
                  <a:gd name="connsiteX48" fmla="*/ 439615 w 1758462"/>
                  <a:gd name="connsiteY48" fmla="*/ 1640667 h 175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1758462" h="1758462">
                    <a:moveTo>
                      <a:pt x="439615" y="1640667"/>
                    </a:moveTo>
                    <a:cubicBezTo>
                      <a:pt x="352145" y="1590166"/>
                      <a:pt x="322176" y="1478319"/>
                      <a:pt x="372677" y="1390849"/>
                    </a:cubicBezTo>
                    <a:lnTo>
                      <a:pt x="379594" y="1378868"/>
                    </a:lnTo>
                    <a:lnTo>
                      <a:pt x="367613" y="1385785"/>
                    </a:lnTo>
                    <a:cubicBezTo>
                      <a:pt x="280143" y="1436286"/>
                      <a:pt x="168296" y="1406317"/>
                      <a:pt x="117795" y="1318847"/>
                    </a:cubicBezTo>
                    <a:cubicBezTo>
                      <a:pt x="67293" y="1231376"/>
                      <a:pt x="97263" y="1119529"/>
                      <a:pt x="184733" y="1069028"/>
                    </a:cubicBezTo>
                    <a:lnTo>
                      <a:pt x="196714" y="1062111"/>
                    </a:lnTo>
                    <a:lnTo>
                      <a:pt x="182880" y="1062111"/>
                    </a:lnTo>
                    <a:cubicBezTo>
                      <a:pt x="81878" y="1062111"/>
                      <a:pt x="0" y="980233"/>
                      <a:pt x="0" y="879231"/>
                    </a:cubicBezTo>
                    <a:cubicBezTo>
                      <a:pt x="0" y="778229"/>
                      <a:pt x="81878" y="696351"/>
                      <a:pt x="182880" y="696351"/>
                    </a:cubicBezTo>
                    <a:lnTo>
                      <a:pt x="196714" y="696351"/>
                    </a:lnTo>
                    <a:lnTo>
                      <a:pt x="184733" y="689434"/>
                    </a:lnTo>
                    <a:cubicBezTo>
                      <a:pt x="97263" y="638933"/>
                      <a:pt x="67294" y="527086"/>
                      <a:pt x="117795" y="439616"/>
                    </a:cubicBezTo>
                    <a:cubicBezTo>
                      <a:pt x="168296" y="352145"/>
                      <a:pt x="280143" y="322176"/>
                      <a:pt x="367613" y="372677"/>
                    </a:cubicBezTo>
                    <a:lnTo>
                      <a:pt x="379594" y="379594"/>
                    </a:lnTo>
                    <a:lnTo>
                      <a:pt x="372677" y="367613"/>
                    </a:lnTo>
                    <a:cubicBezTo>
                      <a:pt x="322176" y="280143"/>
                      <a:pt x="352145" y="168296"/>
                      <a:pt x="439615" y="117795"/>
                    </a:cubicBezTo>
                    <a:cubicBezTo>
                      <a:pt x="527086" y="67294"/>
                      <a:pt x="638933" y="97263"/>
                      <a:pt x="689434" y="184733"/>
                    </a:cubicBezTo>
                    <a:lnTo>
                      <a:pt x="696351" y="196714"/>
                    </a:lnTo>
                    <a:lnTo>
                      <a:pt x="696351" y="182880"/>
                    </a:lnTo>
                    <a:cubicBezTo>
                      <a:pt x="696351" y="81878"/>
                      <a:pt x="778229" y="0"/>
                      <a:pt x="879231" y="0"/>
                    </a:cubicBezTo>
                    <a:cubicBezTo>
                      <a:pt x="980233" y="0"/>
                      <a:pt x="1062111" y="81878"/>
                      <a:pt x="1062111" y="182880"/>
                    </a:cubicBezTo>
                    <a:lnTo>
                      <a:pt x="1062111" y="196714"/>
                    </a:lnTo>
                    <a:lnTo>
                      <a:pt x="1069028" y="184733"/>
                    </a:lnTo>
                    <a:cubicBezTo>
                      <a:pt x="1119529" y="97263"/>
                      <a:pt x="1231376" y="67294"/>
                      <a:pt x="1318846" y="117795"/>
                    </a:cubicBezTo>
                    <a:cubicBezTo>
                      <a:pt x="1406317" y="168296"/>
                      <a:pt x="1436286" y="280143"/>
                      <a:pt x="1385785" y="367613"/>
                    </a:cubicBezTo>
                    <a:lnTo>
                      <a:pt x="1378868" y="379594"/>
                    </a:lnTo>
                    <a:lnTo>
                      <a:pt x="1390849" y="372677"/>
                    </a:lnTo>
                    <a:cubicBezTo>
                      <a:pt x="1478319" y="322176"/>
                      <a:pt x="1590166" y="352145"/>
                      <a:pt x="1640667" y="439615"/>
                    </a:cubicBezTo>
                    <a:cubicBezTo>
                      <a:pt x="1691169" y="527086"/>
                      <a:pt x="1661199" y="638933"/>
                      <a:pt x="1573729" y="689434"/>
                    </a:cubicBezTo>
                    <a:lnTo>
                      <a:pt x="1561748" y="696351"/>
                    </a:lnTo>
                    <a:lnTo>
                      <a:pt x="1575582" y="696351"/>
                    </a:lnTo>
                    <a:cubicBezTo>
                      <a:pt x="1676584" y="696351"/>
                      <a:pt x="1758462" y="778229"/>
                      <a:pt x="1758462" y="879231"/>
                    </a:cubicBezTo>
                    <a:cubicBezTo>
                      <a:pt x="1758462" y="980233"/>
                      <a:pt x="1676584" y="1062111"/>
                      <a:pt x="1575582" y="1062111"/>
                    </a:cubicBezTo>
                    <a:lnTo>
                      <a:pt x="1561748" y="1062111"/>
                    </a:lnTo>
                    <a:lnTo>
                      <a:pt x="1573729" y="1069028"/>
                    </a:lnTo>
                    <a:cubicBezTo>
                      <a:pt x="1661199" y="1119529"/>
                      <a:pt x="1691168" y="1231376"/>
                      <a:pt x="1640667" y="1318847"/>
                    </a:cubicBezTo>
                    <a:cubicBezTo>
                      <a:pt x="1590166" y="1406317"/>
                      <a:pt x="1478319" y="1436286"/>
                      <a:pt x="1390849" y="1385785"/>
                    </a:cubicBezTo>
                    <a:lnTo>
                      <a:pt x="1378868" y="1378868"/>
                    </a:lnTo>
                    <a:lnTo>
                      <a:pt x="1385785" y="1390849"/>
                    </a:lnTo>
                    <a:cubicBezTo>
                      <a:pt x="1436286" y="1478319"/>
                      <a:pt x="1406317" y="1590166"/>
                      <a:pt x="1318847" y="1640667"/>
                    </a:cubicBezTo>
                    <a:cubicBezTo>
                      <a:pt x="1231376" y="1691168"/>
                      <a:pt x="1119529" y="1661199"/>
                      <a:pt x="1069028" y="1573729"/>
                    </a:cubicBezTo>
                    <a:lnTo>
                      <a:pt x="1062111" y="1561748"/>
                    </a:lnTo>
                    <a:lnTo>
                      <a:pt x="1062111" y="1575582"/>
                    </a:lnTo>
                    <a:cubicBezTo>
                      <a:pt x="1062111" y="1676584"/>
                      <a:pt x="980233" y="1758462"/>
                      <a:pt x="879231" y="1758462"/>
                    </a:cubicBezTo>
                    <a:cubicBezTo>
                      <a:pt x="778229" y="1758462"/>
                      <a:pt x="696351" y="1676584"/>
                      <a:pt x="696351" y="1575582"/>
                    </a:cubicBezTo>
                    <a:lnTo>
                      <a:pt x="696351" y="1561748"/>
                    </a:lnTo>
                    <a:lnTo>
                      <a:pt x="689434" y="1573729"/>
                    </a:lnTo>
                    <a:cubicBezTo>
                      <a:pt x="638933" y="1661199"/>
                      <a:pt x="527086" y="1691168"/>
                      <a:pt x="439615" y="1640667"/>
                    </a:cubicBez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CA1427A-4BB0-4B7F-ADAB-3C337CA9C50D}"/>
                  </a:ext>
                </a:extLst>
              </p:cNvPr>
              <p:cNvSpPr/>
              <p:nvPr/>
            </p:nvSpPr>
            <p:spPr>
              <a:xfrm>
                <a:off x="10493912" y="399171"/>
                <a:ext cx="1220372" cy="122037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F0EB021-6CEB-4632-B0EF-1D86389DB683}"/>
                </a:ext>
              </a:extLst>
            </p:cNvPr>
            <p:cNvSpPr txBox="1"/>
            <p:nvPr/>
          </p:nvSpPr>
          <p:spPr>
            <a:xfrm>
              <a:off x="2476322" y="3522131"/>
              <a:ext cx="11268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OPTION</a:t>
              </a:r>
            </a:p>
            <a:p>
              <a:pPr algn="ctr"/>
              <a:r>
                <a:rPr lang="en-US" sz="12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F336720-B6A6-44CD-A9E0-E520A641804C}"/>
                </a:ext>
              </a:extLst>
            </p:cNvPr>
            <p:cNvSpPr txBox="1"/>
            <p:nvPr/>
          </p:nvSpPr>
          <p:spPr>
            <a:xfrm>
              <a:off x="2444470" y="3953921"/>
              <a:ext cx="121884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Add detail text here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1433903-5507-4840-B84E-C5A39FF1CA4E}"/>
              </a:ext>
            </a:extLst>
          </p:cNvPr>
          <p:cNvGrpSpPr/>
          <p:nvPr/>
        </p:nvGrpSpPr>
        <p:grpSpPr>
          <a:xfrm>
            <a:off x="4319067" y="2406977"/>
            <a:ext cx="1536899" cy="1536899"/>
            <a:chOff x="4319067" y="2406977"/>
            <a:chExt cx="1536899" cy="153689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3A22B67-AC04-4960-8C07-8ECA2C53D44D}"/>
                </a:ext>
              </a:extLst>
            </p:cNvPr>
            <p:cNvGrpSpPr/>
            <p:nvPr/>
          </p:nvGrpSpPr>
          <p:grpSpPr>
            <a:xfrm>
              <a:off x="4319067" y="2406977"/>
              <a:ext cx="1536899" cy="1536899"/>
              <a:chOff x="10224867" y="130126"/>
              <a:chExt cx="1758462" cy="1758462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A210ECB8-19BA-4550-BCBC-C810C26B41CF}"/>
                  </a:ext>
                </a:extLst>
              </p:cNvPr>
              <p:cNvSpPr/>
              <p:nvPr/>
            </p:nvSpPr>
            <p:spPr>
              <a:xfrm rot="9000000">
                <a:off x="10224867" y="130126"/>
                <a:ext cx="1758462" cy="1758462"/>
              </a:xfrm>
              <a:custGeom>
                <a:avLst/>
                <a:gdLst>
                  <a:gd name="connsiteX0" fmla="*/ 439615 w 1758462"/>
                  <a:gd name="connsiteY0" fmla="*/ 1640667 h 1758462"/>
                  <a:gd name="connsiteX1" fmla="*/ 372677 w 1758462"/>
                  <a:gd name="connsiteY1" fmla="*/ 1390849 h 1758462"/>
                  <a:gd name="connsiteX2" fmla="*/ 379594 w 1758462"/>
                  <a:gd name="connsiteY2" fmla="*/ 1378868 h 1758462"/>
                  <a:gd name="connsiteX3" fmla="*/ 367613 w 1758462"/>
                  <a:gd name="connsiteY3" fmla="*/ 1385785 h 1758462"/>
                  <a:gd name="connsiteX4" fmla="*/ 117795 w 1758462"/>
                  <a:gd name="connsiteY4" fmla="*/ 1318847 h 1758462"/>
                  <a:gd name="connsiteX5" fmla="*/ 184733 w 1758462"/>
                  <a:gd name="connsiteY5" fmla="*/ 1069028 h 1758462"/>
                  <a:gd name="connsiteX6" fmla="*/ 196714 w 1758462"/>
                  <a:gd name="connsiteY6" fmla="*/ 1062111 h 1758462"/>
                  <a:gd name="connsiteX7" fmla="*/ 182880 w 1758462"/>
                  <a:gd name="connsiteY7" fmla="*/ 1062111 h 1758462"/>
                  <a:gd name="connsiteX8" fmla="*/ 0 w 1758462"/>
                  <a:gd name="connsiteY8" fmla="*/ 879231 h 1758462"/>
                  <a:gd name="connsiteX9" fmla="*/ 182880 w 1758462"/>
                  <a:gd name="connsiteY9" fmla="*/ 696351 h 1758462"/>
                  <a:gd name="connsiteX10" fmla="*/ 196714 w 1758462"/>
                  <a:gd name="connsiteY10" fmla="*/ 696351 h 1758462"/>
                  <a:gd name="connsiteX11" fmla="*/ 184733 w 1758462"/>
                  <a:gd name="connsiteY11" fmla="*/ 689434 h 1758462"/>
                  <a:gd name="connsiteX12" fmla="*/ 117795 w 1758462"/>
                  <a:gd name="connsiteY12" fmla="*/ 439616 h 1758462"/>
                  <a:gd name="connsiteX13" fmla="*/ 367613 w 1758462"/>
                  <a:gd name="connsiteY13" fmla="*/ 372677 h 1758462"/>
                  <a:gd name="connsiteX14" fmla="*/ 379594 w 1758462"/>
                  <a:gd name="connsiteY14" fmla="*/ 379594 h 1758462"/>
                  <a:gd name="connsiteX15" fmla="*/ 372677 w 1758462"/>
                  <a:gd name="connsiteY15" fmla="*/ 367613 h 1758462"/>
                  <a:gd name="connsiteX16" fmla="*/ 439615 w 1758462"/>
                  <a:gd name="connsiteY16" fmla="*/ 117795 h 1758462"/>
                  <a:gd name="connsiteX17" fmla="*/ 689434 w 1758462"/>
                  <a:gd name="connsiteY17" fmla="*/ 184733 h 1758462"/>
                  <a:gd name="connsiteX18" fmla="*/ 696351 w 1758462"/>
                  <a:gd name="connsiteY18" fmla="*/ 196714 h 1758462"/>
                  <a:gd name="connsiteX19" fmla="*/ 696351 w 1758462"/>
                  <a:gd name="connsiteY19" fmla="*/ 182880 h 1758462"/>
                  <a:gd name="connsiteX20" fmla="*/ 879231 w 1758462"/>
                  <a:gd name="connsiteY20" fmla="*/ 0 h 1758462"/>
                  <a:gd name="connsiteX21" fmla="*/ 1062111 w 1758462"/>
                  <a:gd name="connsiteY21" fmla="*/ 182880 h 1758462"/>
                  <a:gd name="connsiteX22" fmla="*/ 1062111 w 1758462"/>
                  <a:gd name="connsiteY22" fmla="*/ 196714 h 1758462"/>
                  <a:gd name="connsiteX23" fmla="*/ 1069028 w 1758462"/>
                  <a:gd name="connsiteY23" fmla="*/ 184733 h 1758462"/>
                  <a:gd name="connsiteX24" fmla="*/ 1318846 w 1758462"/>
                  <a:gd name="connsiteY24" fmla="*/ 117795 h 1758462"/>
                  <a:gd name="connsiteX25" fmla="*/ 1385785 w 1758462"/>
                  <a:gd name="connsiteY25" fmla="*/ 367613 h 1758462"/>
                  <a:gd name="connsiteX26" fmla="*/ 1378868 w 1758462"/>
                  <a:gd name="connsiteY26" fmla="*/ 379594 h 1758462"/>
                  <a:gd name="connsiteX27" fmla="*/ 1390849 w 1758462"/>
                  <a:gd name="connsiteY27" fmla="*/ 372677 h 1758462"/>
                  <a:gd name="connsiteX28" fmla="*/ 1640667 w 1758462"/>
                  <a:gd name="connsiteY28" fmla="*/ 439615 h 1758462"/>
                  <a:gd name="connsiteX29" fmla="*/ 1573729 w 1758462"/>
                  <a:gd name="connsiteY29" fmla="*/ 689434 h 1758462"/>
                  <a:gd name="connsiteX30" fmla="*/ 1561748 w 1758462"/>
                  <a:gd name="connsiteY30" fmla="*/ 696351 h 1758462"/>
                  <a:gd name="connsiteX31" fmla="*/ 1575582 w 1758462"/>
                  <a:gd name="connsiteY31" fmla="*/ 696351 h 1758462"/>
                  <a:gd name="connsiteX32" fmla="*/ 1758462 w 1758462"/>
                  <a:gd name="connsiteY32" fmla="*/ 879231 h 1758462"/>
                  <a:gd name="connsiteX33" fmla="*/ 1575582 w 1758462"/>
                  <a:gd name="connsiteY33" fmla="*/ 1062111 h 1758462"/>
                  <a:gd name="connsiteX34" fmla="*/ 1561748 w 1758462"/>
                  <a:gd name="connsiteY34" fmla="*/ 1062111 h 1758462"/>
                  <a:gd name="connsiteX35" fmla="*/ 1573729 w 1758462"/>
                  <a:gd name="connsiteY35" fmla="*/ 1069028 h 1758462"/>
                  <a:gd name="connsiteX36" fmla="*/ 1640667 w 1758462"/>
                  <a:gd name="connsiteY36" fmla="*/ 1318847 h 1758462"/>
                  <a:gd name="connsiteX37" fmla="*/ 1390849 w 1758462"/>
                  <a:gd name="connsiteY37" fmla="*/ 1385785 h 1758462"/>
                  <a:gd name="connsiteX38" fmla="*/ 1378868 w 1758462"/>
                  <a:gd name="connsiteY38" fmla="*/ 1378868 h 1758462"/>
                  <a:gd name="connsiteX39" fmla="*/ 1385785 w 1758462"/>
                  <a:gd name="connsiteY39" fmla="*/ 1390849 h 1758462"/>
                  <a:gd name="connsiteX40" fmla="*/ 1318847 w 1758462"/>
                  <a:gd name="connsiteY40" fmla="*/ 1640667 h 1758462"/>
                  <a:gd name="connsiteX41" fmla="*/ 1069028 w 1758462"/>
                  <a:gd name="connsiteY41" fmla="*/ 1573729 h 1758462"/>
                  <a:gd name="connsiteX42" fmla="*/ 1062111 w 1758462"/>
                  <a:gd name="connsiteY42" fmla="*/ 1561748 h 1758462"/>
                  <a:gd name="connsiteX43" fmla="*/ 1062111 w 1758462"/>
                  <a:gd name="connsiteY43" fmla="*/ 1575582 h 1758462"/>
                  <a:gd name="connsiteX44" fmla="*/ 879231 w 1758462"/>
                  <a:gd name="connsiteY44" fmla="*/ 1758462 h 1758462"/>
                  <a:gd name="connsiteX45" fmla="*/ 696351 w 1758462"/>
                  <a:gd name="connsiteY45" fmla="*/ 1575582 h 1758462"/>
                  <a:gd name="connsiteX46" fmla="*/ 696351 w 1758462"/>
                  <a:gd name="connsiteY46" fmla="*/ 1561748 h 1758462"/>
                  <a:gd name="connsiteX47" fmla="*/ 689434 w 1758462"/>
                  <a:gd name="connsiteY47" fmla="*/ 1573729 h 1758462"/>
                  <a:gd name="connsiteX48" fmla="*/ 439615 w 1758462"/>
                  <a:gd name="connsiteY48" fmla="*/ 1640667 h 175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1758462" h="1758462">
                    <a:moveTo>
                      <a:pt x="439615" y="1640667"/>
                    </a:moveTo>
                    <a:cubicBezTo>
                      <a:pt x="352145" y="1590166"/>
                      <a:pt x="322176" y="1478319"/>
                      <a:pt x="372677" y="1390849"/>
                    </a:cubicBezTo>
                    <a:lnTo>
                      <a:pt x="379594" y="1378868"/>
                    </a:lnTo>
                    <a:lnTo>
                      <a:pt x="367613" y="1385785"/>
                    </a:lnTo>
                    <a:cubicBezTo>
                      <a:pt x="280143" y="1436286"/>
                      <a:pt x="168296" y="1406317"/>
                      <a:pt x="117795" y="1318847"/>
                    </a:cubicBezTo>
                    <a:cubicBezTo>
                      <a:pt x="67293" y="1231376"/>
                      <a:pt x="97263" y="1119529"/>
                      <a:pt x="184733" y="1069028"/>
                    </a:cubicBezTo>
                    <a:lnTo>
                      <a:pt x="196714" y="1062111"/>
                    </a:lnTo>
                    <a:lnTo>
                      <a:pt x="182880" y="1062111"/>
                    </a:lnTo>
                    <a:cubicBezTo>
                      <a:pt x="81878" y="1062111"/>
                      <a:pt x="0" y="980233"/>
                      <a:pt x="0" y="879231"/>
                    </a:cubicBezTo>
                    <a:cubicBezTo>
                      <a:pt x="0" y="778229"/>
                      <a:pt x="81878" y="696351"/>
                      <a:pt x="182880" y="696351"/>
                    </a:cubicBezTo>
                    <a:lnTo>
                      <a:pt x="196714" y="696351"/>
                    </a:lnTo>
                    <a:lnTo>
                      <a:pt x="184733" y="689434"/>
                    </a:lnTo>
                    <a:cubicBezTo>
                      <a:pt x="97263" y="638933"/>
                      <a:pt x="67294" y="527086"/>
                      <a:pt x="117795" y="439616"/>
                    </a:cubicBezTo>
                    <a:cubicBezTo>
                      <a:pt x="168296" y="352145"/>
                      <a:pt x="280143" y="322176"/>
                      <a:pt x="367613" y="372677"/>
                    </a:cubicBezTo>
                    <a:lnTo>
                      <a:pt x="379594" y="379594"/>
                    </a:lnTo>
                    <a:lnTo>
                      <a:pt x="372677" y="367613"/>
                    </a:lnTo>
                    <a:cubicBezTo>
                      <a:pt x="322176" y="280143"/>
                      <a:pt x="352145" y="168296"/>
                      <a:pt x="439615" y="117795"/>
                    </a:cubicBezTo>
                    <a:cubicBezTo>
                      <a:pt x="527086" y="67294"/>
                      <a:pt x="638933" y="97263"/>
                      <a:pt x="689434" y="184733"/>
                    </a:cubicBezTo>
                    <a:lnTo>
                      <a:pt x="696351" y="196714"/>
                    </a:lnTo>
                    <a:lnTo>
                      <a:pt x="696351" y="182880"/>
                    </a:lnTo>
                    <a:cubicBezTo>
                      <a:pt x="696351" y="81878"/>
                      <a:pt x="778229" y="0"/>
                      <a:pt x="879231" y="0"/>
                    </a:cubicBezTo>
                    <a:cubicBezTo>
                      <a:pt x="980233" y="0"/>
                      <a:pt x="1062111" y="81878"/>
                      <a:pt x="1062111" y="182880"/>
                    </a:cubicBezTo>
                    <a:lnTo>
                      <a:pt x="1062111" y="196714"/>
                    </a:lnTo>
                    <a:lnTo>
                      <a:pt x="1069028" y="184733"/>
                    </a:lnTo>
                    <a:cubicBezTo>
                      <a:pt x="1119529" y="97263"/>
                      <a:pt x="1231376" y="67294"/>
                      <a:pt x="1318846" y="117795"/>
                    </a:cubicBezTo>
                    <a:cubicBezTo>
                      <a:pt x="1406317" y="168296"/>
                      <a:pt x="1436286" y="280143"/>
                      <a:pt x="1385785" y="367613"/>
                    </a:cubicBezTo>
                    <a:lnTo>
                      <a:pt x="1378868" y="379594"/>
                    </a:lnTo>
                    <a:lnTo>
                      <a:pt x="1390849" y="372677"/>
                    </a:lnTo>
                    <a:cubicBezTo>
                      <a:pt x="1478319" y="322176"/>
                      <a:pt x="1590166" y="352145"/>
                      <a:pt x="1640667" y="439615"/>
                    </a:cubicBezTo>
                    <a:cubicBezTo>
                      <a:pt x="1691169" y="527086"/>
                      <a:pt x="1661199" y="638933"/>
                      <a:pt x="1573729" y="689434"/>
                    </a:cubicBezTo>
                    <a:lnTo>
                      <a:pt x="1561748" y="696351"/>
                    </a:lnTo>
                    <a:lnTo>
                      <a:pt x="1575582" y="696351"/>
                    </a:lnTo>
                    <a:cubicBezTo>
                      <a:pt x="1676584" y="696351"/>
                      <a:pt x="1758462" y="778229"/>
                      <a:pt x="1758462" y="879231"/>
                    </a:cubicBezTo>
                    <a:cubicBezTo>
                      <a:pt x="1758462" y="980233"/>
                      <a:pt x="1676584" y="1062111"/>
                      <a:pt x="1575582" y="1062111"/>
                    </a:cubicBezTo>
                    <a:lnTo>
                      <a:pt x="1561748" y="1062111"/>
                    </a:lnTo>
                    <a:lnTo>
                      <a:pt x="1573729" y="1069028"/>
                    </a:lnTo>
                    <a:cubicBezTo>
                      <a:pt x="1661199" y="1119529"/>
                      <a:pt x="1691168" y="1231376"/>
                      <a:pt x="1640667" y="1318847"/>
                    </a:cubicBezTo>
                    <a:cubicBezTo>
                      <a:pt x="1590166" y="1406317"/>
                      <a:pt x="1478319" y="1436286"/>
                      <a:pt x="1390849" y="1385785"/>
                    </a:cubicBezTo>
                    <a:lnTo>
                      <a:pt x="1378868" y="1378868"/>
                    </a:lnTo>
                    <a:lnTo>
                      <a:pt x="1385785" y="1390849"/>
                    </a:lnTo>
                    <a:cubicBezTo>
                      <a:pt x="1436286" y="1478319"/>
                      <a:pt x="1406317" y="1590166"/>
                      <a:pt x="1318847" y="1640667"/>
                    </a:cubicBezTo>
                    <a:cubicBezTo>
                      <a:pt x="1231376" y="1691168"/>
                      <a:pt x="1119529" y="1661199"/>
                      <a:pt x="1069028" y="1573729"/>
                    </a:cubicBezTo>
                    <a:lnTo>
                      <a:pt x="1062111" y="1561748"/>
                    </a:lnTo>
                    <a:lnTo>
                      <a:pt x="1062111" y="1575582"/>
                    </a:lnTo>
                    <a:cubicBezTo>
                      <a:pt x="1062111" y="1676584"/>
                      <a:pt x="980233" y="1758462"/>
                      <a:pt x="879231" y="1758462"/>
                    </a:cubicBezTo>
                    <a:cubicBezTo>
                      <a:pt x="778229" y="1758462"/>
                      <a:pt x="696351" y="1676584"/>
                      <a:pt x="696351" y="1575582"/>
                    </a:cubicBezTo>
                    <a:lnTo>
                      <a:pt x="696351" y="1561748"/>
                    </a:lnTo>
                    <a:lnTo>
                      <a:pt x="689434" y="1573729"/>
                    </a:lnTo>
                    <a:cubicBezTo>
                      <a:pt x="638933" y="1661199"/>
                      <a:pt x="527086" y="1691168"/>
                      <a:pt x="439615" y="1640667"/>
                    </a:cubicBezTo>
                    <a:close/>
                  </a:path>
                </a:pathLst>
              </a:custGeom>
              <a:solidFill>
                <a:srgbClr val="0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1F564DF5-D1F7-4058-97F4-1526D4B67C5A}"/>
                  </a:ext>
                </a:extLst>
              </p:cNvPr>
              <p:cNvSpPr/>
              <p:nvPr/>
            </p:nvSpPr>
            <p:spPr>
              <a:xfrm>
                <a:off x="10493912" y="399171"/>
                <a:ext cx="1220372" cy="122037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11E3D9A-8073-40B7-A099-AAF5C486E07B}"/>
                </a:ext>
              </a:extLst>
            </p:cNvPr>
            <p:cNvSpPr txBox="1"/>
            <p:nvPr/>
          </p:nvSpPr>
          <p:spPr>
            <a:xfrm>
              <a:off x="4528567" y="2804098"/>
              <a:ext cx="11268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OPTION</a:t>
              </a:r>
            </a:p>
            <a:p>
              <a:pPr algn="ctr"/>
              <a:r>
                <a:rPr lang="en-US" sz="12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4EB38901-53B6-4813-AAC3-048E905017FE}"/>
                </a:ext>
              </a:extLst>
            </p:cNvPr>
            <p:cNvSpPr txBox="1"/>
            <p:nvPr/>
          </p:nvSpPr>
          <p:spPr>
            <a:xfrm>
              <a:off x="4496715" y="3235888"/>
              <a:ext cx="121884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Add detail text here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E48D4B2-8CC1-488A-A0DA-18C78D309A30}"/>
              </a:ext>
            </a:extLst>
          </p:cNvPr>
          <p:cNvGrpSpPr/>
          <p:nvPr/>
        </p:nvGrpSpPr>
        <p:grpSpPr>
          <a:xfrm>
            <a:off x="5885771" y="3770747"/>
            <a:ext cx="1536899" cy="1536899"/>
            <a:chOff x="5885771" y="3770747"/>
            <a:chExt cx="1536899" cy="1536899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112960C-16BB-4D3C-BF92-F4A7757EFAC9}"/>
                </a:ext>
              </a:extLst>
            </p:cNvPr>
            <p:cNvGrpSpPr/>
            <p:nvPr/>
          </p:nvGrpSpPr>
          <p:grpSpPr>
            <a:xfrm>
              <a:off x="5885771" y="3770747"/>
              <a:ext cx="1536899" cy="1536899"/>
              <a:chOff x="10224867" y="130126"/>
              <a:chExt cx="1758462" cy="1758462"/>
            </a:xfrm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9026DF13-7A4F-4010-966C-0A65F08FD954}"/>
                  </a:ext>
                </a:extLst>
              </p:cNvPr>
              <p:cNvSpPr/>
              <p:nvPr/>
            </p:nvSpPr>
            <p:spPr>
              <a:xfrm rot="9000000">
                <a:off x="10224867" y="130126"/>
                <a:ext cx="1758462" cy="1758462"/>
              </a:xfrm>
              <a:custGeom>
                <a:avLst/>
                <a:gdLst>
                  <a:gd name="connsiteX0" fmla="*/ 439615 w 1758462"/>
                  <a:gd name="connsiteY0" fmla="*/ 1640667 h 1758462"/>
                  <a:gd name="connsiteX1" fmla="*/ 372677 w 1758462"/>
                  <a:gd name="connsiteY1" fmla="*/ 1390849 h 1758462"/>
                  <a:gd name="connsiteX2" fmla="*/ 379594 w 1758462"/>
                  <a:gd name="connsiteY2" fmla="*/ 1378868 h 1758462"/>
                  <a:gd name="connsiteX3" fmla="*/ 367613 w 1758462"/>
                  <a:gd name="connsiteY3" fmla="*/ 1385785 h 1758462"/>
                  <a:gd name="connsiteX4" fmla="*/ 117795 w 1758462"/>
                  <a:gd name="connsiteY4" fmla="*/ 1318847 h 1758462"/>
                  <a:gd name="connsiteX5" fmla="*/ 184733 w 1758462"/>
                  <a:gd name="connsiteY5" fmla="*/ 1069028 h 1758462"/>
                  <a:gd name="connsiteX6" fmla="*/ 196714 w 1758462"/>
                  <a:gd name="connsiteY6" fmla="*/ 1062111 h 1758462"/>
                  <a:gd name="connsiteX7" fmla="*/ 182880 w 1758462"/>
                  <a:gd name="connsiteY7" fmla="*/ 1062111 h 1758462"/>
                  <a:gd name="connsiteX8" fmla="*/ 0 w 1758462"/>
                  <a:gd name="connsiteY8" fmla="*/ 879231 h 1758462"/>
                  <a:gd name="connsiteX9" fmla="*/ 182880 w 1758462"/>
                  <a:gd name="connsiteY9" fmla="*/ 696351 h 1758462"/>
                  <a:gd name="connsiteX10" fmla="*/ 196714 w 1758462"/>
                  <a:gd name="connsiteY10" fmla="*/ 696351 h 1758462"/>
                  <a:gd name="connsiteX11" fmla="*/ 184733 w 1758462"/>
                  <a:gd name="connsiteY11" fmla="*/ 689434 h 1758462"/>
                  <a:gd name="connsiteX12" fmla="*/ 117795 w 1758462"/>
                  <a:gd name="connsiteY12" fmla="*/ 439616 h 1758462"/>
                  <a:gd name="connsiteX13" fmla="*/ 367613 w 1758462"/>
                  <a:gd name="connsiteY13" fmla="*/ 372677 h 1758462"/>
                  <a:gd name="connsiteX14" fmla="*/ 379594 w 1758462"/>
                  <a:gd name="connsiteY14" fmla="*/ 379594 h 1758462"/>
                  <a:gd name="connsiteX15" fmla="*/ 372677 w 1758462"/>
                  <a:gd name="connsiteY15" fmla="*/ 367613 h 1758462"/>
                  <a:gd name="connsiteX16" fmla="*/ 439615 w 1758462"/>
                  <a:gd name="connsiteY16" fmla="*/ 117795 h 1758462"/>
                  <a:gd name="connsiteX17" fmla="*/ 689434 w 1758462"/>
                  <a:gd name="connsiteY17" fmla="*/ 184733 h 1758462"/>
                  <a:gd name="connsiteX18" fmla="*/ 696351 w 1758462"/>
                  <a:gd name="connsiteY18" fmla="*/ 196714 h 1758462"/>
                  <a:gd name="connsiteX19" fmla="*/ 696351 w 1758462"/>
                  <a:gd name="connsiteY19" fmla="*/ 182880 h 1758462"/>
                  <a:gd name="connsiteX20" fmla="*/ 879231 w 1758462"/>
                  <a:gd name="connsiteY20" fmla="*/ 0 h 1758462"/>
                  <a:gd name="connsiteX21" fmla="*/ 1062111 w 1758462"/>
                  <a:gd name="connsiteY21" fmla="*/ 182880 h 1758462"/>
                  <a:gd name="connsiteX22" fmla="*/ 1062111 w 1758462"/>
                  <a:gd name="connsiteY22" fmla="*/ 196714 h 1758462"/>
                  <a:gd name="connsiteX23" fmla="*/ 1069028 w 1758462"/>
                  <a:gd name="connsiteY23" fmla="*/ 184733 h 1758462"/>
                  <a:gd name="connsiteX24" fmla="*/ 1318846 w 1758462"/>
                  <a:gd name="connsiteY24" fmla="*/ 117795 h 1758462"/>
                  <a:gd name="connsiteX25" fmla="*/ 1385785 w 1758462"/>
                  <a:gd name="connsiteY25" fmla="*/ 367613 h 1758462"/>
                  <a:gd name="connsiteX26" fmla="*/ 1378868 w 1758462"/>
                  <a:gd name="connsiteY26" fmla="*/ 379594 h 1758462"/>
                  <a:gd name="connsiteX27" fmla="*/ 1390849 w 1758462"/>
                  <a:gd name="connsiteY27" fmla="*/ 372677 h 1758462"/>
                  <a:gd name="connsiteX28" fmla="*/ 1640667 w 1758462"/>
                  <a:gd name="connsiteY28" fmla="*/ 439615 h 1758462"/>
                  <a:gd name="connsiteX29" fmla="*/ 1573729 w 1758462"/>
                  <a:gd name="connsiteY29" fmla="*/ 689434 h 1758462"/>
                  <a:gd name="connsiteX30" fmla="*/ 1561748 w 1758462"/>
                  <a:gd name="connsiteY30" fmla="*/ 696351 h 1758462"/>
                  <a:gd name="connsiteX31" fmla="*/ 1575582 w 1758462"/>
                  <a:gd name="connsiteY31" fmla="*/ 696351 h 1758462"/>
                  <a:gd name="connsiteX32" fmla="*/ 1758462 w 1758462"/>
                  <a:gd name="connsiteY32" fmla="*/ 879231 h 1758462"/>
                  <a:gd name="connsiteX33" fmla="*/ 1575582 w 1758462"/>
                  <a:gd name="connsiteY33" fmla="*/ 1062111 h 1758462"/>
                  <a:gd name="connsiteX34" fmla="*/ 1561748 w 1758462"/>
                  <a:gd name="connsiteY34" fmla="*/ 1062111 h 1758462"/>
                  <a:gd name="connsiteX35" fmla="*/ 1573729 w 1758462"/>
                  <a:gd name="connsiteY35" fmla="*/ 1069028 h 1758462"/>
                  <a:gd name="connsiteX36" fmla="*/ 1640667 w 1758462"/>
                  <a:gd name="connsiteY36" fmla="*/ 1318847 h 1758462"/>
                  <a:gd name="connsiteX37" fmla="*/ 1390849 w 1758462"/>
                  <a:gd name="connsiteY37" fmla="*/ 1385785 h 1758462"/>
                  <a:gd name="connsiteX38" fmla="*/ 1378868 w 1758462"/>
                  <a:gd name="connsiteY38" fmla="*/ 1378868 h 1758462"/>
                  <a:gd name="connsiteX39" fmla="*/ 1385785 w 1758462"/>
                  <a:gd name="connsiteY39" fmla="*/ 1390849 h 1758462"/>
                  <a:gd name="connsiteX40" fmla="*/ 1318847 w 1758462"/>
                  <a:gd name="connsiteY40" fmla="*/ 1640667 h 1758462"/>
                  <a:gd name="connsiteX41" fmla="*/ 1069028 w 1758462"/>
                  <a:gd name="connsiteY41" fmla="*/ 1573729 h 1758462"/>
                  <a:gd name="connsiteX42" fmla="*/ 1062111 w 1758462"/>
                  <a:gd name="connsiteY42" fmla="*/ 1561748 h 1758462"/>
                  <a:gd name="connsiteX43" fmla="*/ 1062111 w 1758462"/>
                  <a:gd name="connsiteY43" fmla="*/ 1575582 h 1758462"/>
                  <a:gd name="connsiteX44" fmla="*/ 879231 w 1758462"/>
                  <a:gd name="connsiteY44" fmla="*/ 1758462 h 1758462"/>
                  <a:gd name="connsiteX45" fmla="*/ 696351 w 1758462"/>
                  <a:gd name="connsiteY45" fmla="*/ 1575582 h 1758462"/>
                  <a:gd name="connsiteX46" fmla="*/ 696351 w 1758462"/>
                  <a:gd name="connsiteY46" fmla="*/ 1561748 h 1758462"/>
                  <a:gd name="connsiteX47" fmla="*/ 689434 w 1758462"/>
                  <a:gd name="connsiteY47" fmla="*/ 1573729 h 1758462"/>
                  <a:gd name="connsiteX48" fmla="*/ 439615 w 1758462"/>
                  <a:gd name="connsiteY48" fmla="*/ 1640667 h 175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1758462" h="1758462">
                    <a:moveTo>
                      <a:pt x="439615" y="1640667"/>
                    </a:moveTo>
                    <a:cubicBezTo>
                      <a:pt x="352145" y="1590166"/>
                      <a:pt x="322176" y="1478319"/>
                      <a:pt x="372677" y="1390849"/>
                    </a:cubicBezTo>
                    <a:lnTo>
                      <a:pt x="379594" y="1378868"/>
                    </a:lnTo>
                    <a:lnTo>
                      <a:pt x="367613" y="1385785"/>
                    </a:lnTo>
                    <a:cubicBezTo>
                      <a:pt x="280143" y="1436286"/>
                      <a:pt x="168296" y="1406317"/>
                      <a:pt x="117795" y="1318847"/>
                    </a:cubicBezTo>
                    <a:cubicBezTo>
                      <a:pt x="67293" y="1231376"/>
                      <a:pt x="97263" y="1119529"/>
                      <a:pt x="184733" y="1069028"/>
                    </a:cubicBezTo>
                    <a:lnTo>
                      <a:pt x="196714" y="1062111"/>
                    </a:lnTo>
                    <a:lnTo>
                      <a:pt x="182880" y="1062111"/>
                    </a:lnTo>
                    <a:cubicBezTo>
                      <a:pt x="81878" y="1062111"/>
                      <a:pt x="0" y="980233"/>
                      <a:pt x="0" y="879231"/>
                    </a:cubicBezTo>
                    <a:cubicBezTo>
                      <a:pt x="0" y="778229"/>
                      <a:pt x="81878" y="696351"/>
                      <a:pt x="182880" y="696351"/>
                    </a:cubicBezTo>
                    <a:lnTo>
                      <a:pt x="196714" y="696351"/>
                    </a:lnTo>
                    <a:lnTo>
                      <a:pt x="184733" y="689434"/>
                    </a:lnTo>
                    <a:cubicBezTo>
                      <a:pt x="97263" y="638933"/>
                      <a:pt x="67294" y="527086"/>
                      <a:pt x="117795" y="439616"/>
                    </a:cubicBezTo>
                    <a:cubicBezTo>
                      <a:pt x="168296" y="352145"/>
                      <a:pt x="280143" y="322176"/>
                      <a:pt x="367613" y="372677"/>
                    </a:cubicBezTo>
                    <a:lnTo>
                      <a:pt x="379594" y="379594"/>
                    </a:lnTo>
                    <a:lnTo>
                      <a:pt x="372677" y="367613"/>
                    </a:lnTo>
                    <a:cubicBezTo>
                      <a:pt x="322176" y="280143"/>
                      <a:pt x="352145" y="168296"/>
                      <a:pt x="439615" y="117795"/>
                    </a:cubicBezTo>
                    <a:cubicBezTo>
                      <a:pt x="527086" y="67294"/>
                      <a:pt x="638933" y="97263"/>
                      <a:pt x="689434" y="184733"/>
                    </a:cubicBezTo>
                    <a:lnTo>
                      <a:pt x="696351" y="196714"/>
                    </a:lnTo>
                    <a:lnTo>
                      <a:pt x="696351" y="182880"/>
                    </a:lnTo>
                    <a:cubicBezTo>
                      <a:pt x="696351" y="81878"/>
                      <a:pt x="778229" y="0"/>
                      <a:pt x="879231" y="0"/>
                    </a:cubicBezTo>
                    <a:cubicBezTo>
                      <a:pt x="980233" y="0"/>
                      <a:pt x="1062111" y="81878"/>
                      <a:pt x="1062111" y="182880"/>
                    </a:cubicBezTo>
                    <a:lnTo>
                      <a:pt x="1062111" y="196714"/>
                    </a:lnTo>
                    <a:lnTo>
                      <a:pt x="1069028" y="184733"/>
                    </a:lnTo>
                    <a:cubicBezTo>
                      <a:pt x="1119529" y="97263"/>
                      <a:pt x="1231376" y="67294"/>
                      <a:pt x="1318846" y="117795"/>
                    </a:cubicBezTo>
                    <a:cubicBezTo>
                      <a:pt x="1406317" y="168296"/>
                      <a:pt x="1436286" y="280143"/>
                      <a:pt x="1385785" y="367613"/>
                    </a:cubicBezTo>
                    <a:lnTo>
                      <a:pt x="1378868" y="379594"/>
                    </a:lnTo>
                    <a:lnTo>
                      <a:pt x="1390849" y="372677"/>
                    </a:lnTo>
                    <a:cubicBezTo>
                      <a:pt x="1478319" y="322176"/>
                      <a:pt x="1590166" y="352145"/>
                      <a:pt x="1640667" y="439615"/>
                    </a:cubicBezTo>
                    <a:cubicBezTo>
                      <a:pt x="1691169" y="527086"/>
                      <a:pt x="1661199" y="638933"/>
                      <a:pt x="1573729" y="689434"/>
                    </a:cubicBezTo>
                    <a:lnTo>
                      <a:pt x="1561748" y="696351"/>
                    </a:lnTo>
                    <a:lnTo>
                      <a:pt x="1575582" y="696351"/>
                    </a:lnTo>
                    <a:cubicBezTo>
                      <a:pt x="1676584" y="696351"/>
                      <a:pt x="1758462" y="778229"/>
                      <a:pt x="1758462" y="879231"/>
                    </a:cubicBezTo>
                    <a:cubicBezTo>
                      <a:pt x="1758462" y="980233"/>
                      <a:pt x="1676584" y="1062111"/>
                      <a:pt x="1575582" y="1062111"/>
                    </a:cubicBezTo>
                    <a:lnTo>
                      <a:pt x="1561748" y="1062111"/>
                    </a:lnTo>
                    <a:lnTo>
                      <a:pt x="1573729" y="1069028"/>
                    </a:lnTo>
                    <a:cubicBezTo>
                      <a:pt x="1661199" y="1119529"/>
                      <a:pt x="1691168" y="1231376"/>
                      <a:pt x="1640667" y="1318847"/>
                    </a:cubicBezTo>
                    <a:cubicBezTo>
                      <a:pt x="1590166" y="1406317"/>
                      <a:pt x="1478319" y="1436286"/>
                      <a:pt x="1390849" y="1385785"/>
                    </a:cubicBezTo>
                    <a:lnTo>
                      <a:pt x="1378868" y="1378868"/>
                    </a:lnTo>
                    <a:lnTo>
                      <a:pt x="1385785" y="1390849"/>
                    </a:lnTo>
                    <a:cubicBezTo>
                      <a:pt x="1436286" y="1478319"/>
                      <a:pt x="1406317" y="1590166"/>
                      <a:pt x="1318847" y="1640667"/>
                    </a:cubicBezTo>
                    <a:cubicBezTo>
                      <a:pt x="1231376" y="1691168"/>
                      <a:pt x="1119529" y="1661199"/>
                      <a:pt x="1069028" y="1573729"/>
                    </a:cubicBezTo>
                    <a:lnTo>
                      <a:pt x="1062111" y="1561748"/>
                    </a:lnTo>
                    <a:lnTo>
                      <a:pt x="1062111" y="1575582"/>
                    </a:lnTo>
                    <a:cubicBezTo>
                      <a:pt x="1062111" y="1676584"/>
                      <a:pt x="980233" y="1758462"/>
                      <a:pt x="879231" y="1758462"/>
                    </a:cubicBezTo>
                    <a:cubicBezTo>
                      <a:pt x="778229" y="1758462"/>
                      <a:pt x="696351" y="1676584"/>
                      <a:pt x="696351" y="1575582"/>
                    </a:cubicBezTo>
                    <a:lnTo>
                      <a:pt x="696351" y="1561748"/>
                    </a:lnTo>
                    <a:lnTo>
                      <a:pt x="689434" y="1573729"/>
                    </a:lnTo>
                    <a:cubicBezTo>
                      <a:pt x="638933" y="1661199"/>
                      <a:pt x="527086" y="1691168"/>
                      <a:pt x="439615" y="1640667"/>
                    </a:cubicBezTo>
                    <a:close/>
                  </a:path>
                </a:pathLst>
              </a:cu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AAB24A7B-6F95-4F69-8557-B1EF6DB37FCA}"/>
                  </a:ext>
                </a:extLst>
              </p:cNvPr>
              <p:cNvSpPr/>
              <p:nvPr/>
            </p:nvSpPr>
            <p:spPr>
              <a:xfrm>
                <a:off x="10493912" y="399171"/>
                <a:ext cx="1220372" cy="122037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9734463-D443-40C0-97D3-8CDFAE3897E4}"/>
                </a:ext>
              </a:extLst>
            </p:cNvPr>
            <p:cNvSpPr txBox="1"/>
            <p:nvPr/>
          </p:nvSpPr>
          <p:spPr>
            <a:xfrm>
              <a:off x="6071084" y="4163198"/>
              <a:ext cx="11268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OPTION</a:t>
              </a:r>
            </a:p>
            <a:p>
              <a:pPr algn="ctr"/>
              <a:r>
                <a:rPr lang="en-US" sz="12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3D83691-0E9F-474A-B09B-30BB3E876682}"/>
                </a:ext>
              </a:extLst>
            </p:cNvPr>
            <p:cNvSpPr txBox="1"/>
            <p:nvPr/>
          </p:nvSpPr>
          <p:spPr>
            <a:xfrm>
              <a:off x="6039232" y="4594988"/>
              <a:ext cx="121884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Add detail text here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EA09405-676E-42E2-A778-37483AE236C0}"/>
              </a:ext>
            </a:extLst>
          </p:cNvPr>
          <p:cNvGrpSpPr/>
          <p:nvPr/>
        </p:nvGrpSpPr>
        <p:grpSpPr>
          <a:xfrm>
            <a:off x="8220362" y="3362473"/>
            <a:ext cx="1536899" cy="1536899"/>
            <a:chOff x="8220362" y="3362473"/>
            <a:chExt cx="1536899" cy="1536899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BDB6D21-5506-4223-A1AB-59FF13838808}"/>
                </a:ext>
              </a:extLst>
            </p:cNvPr>
            <p:cNvGrpSpPr/>
            <p:nvPr/>
          </p:nvGrpSpPr>
          <p:grpSpPr>
            <a:xfrm>
              <a:off x="8220362" y="3362473"/>
              <a:ext cx="1536899" cy="1536899"/>
              <a:chOff x="10224867" y="130126"/>
              <a:chExt cx="1758462" cy="1758462"/>
            </a:xfrm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A0ECD93-D96D-4277-A9CD-157FA028AEAE}"/>
                  </a:ext>
                </a:extLst>
              </p:cNvPr>
              <p:cNvSpPr/>
              <p:nvPr/>
            </p:nvSpPr>
            <p:spPr>
              <a:xfrm rot="9000000">
                <a:off x="10224867" y="130126"/>
                <a:ext cx="1758462" cy="1758462"/>
              </a:xfrm>
              <a:custGeom>
                <a:avLst/>
                <a:gdLst>
                  <a:gd name="connsiteX0" fmla="*/ 439615 w 1758462"/>
                  <a:gd name="connsiteY0" fmla="*/ 1640667 h 1758462"/>
                  <a:gd name="connsiteX1" fmla="*/ 372677 w 1758462"/>
                  <a:gd name="connsiteY1" fmla="*/ 1390849 h 1758462"/>
                  <a:gd name="connsiteX2" fmla="*/ 379594 w 1758462"/>
                  <a:gd name="connsiteY2" fmla="*/ 1378868 h 1758462"/>
                  <a:gd name="connsiteX3" fmla="*/ 367613 w 1758462"/>
                  <a:gd name="connsiteY3" fmla="*/ 1385785 h 1758462"/>
                  <a:gd name="connsiteX4" fmla="*/ 117795 w 1758462"/>
                  <a:gd name="connsiteY4" fmla="*/ 1318847 h 1758462"/>
                  <a:gd name="connsiteX5" fmla="*/ 184733 w 1758462"/>
                  <a:gd name="connsiteY5" fmla="*/ 1069028 h 1758462"/>
                  <a:gd name="connsiteX6" fmla="*/ 196714 w 1758462"/>
                  <a:gd name="connsiteY6" fmla="*/ 1062111 h 1758462"/>
                  <a:gd name="connsiteX7" fmla="*/ 182880 w 1758462"/>
                  <a:gd name="connsiteY7" fmla="*/ 1062111 h 1758462"/>
                  <a:gd name="connsiteX8" fmla="*/ 0 w 1758462"/>
                  <a:gd name="connsiteY8" fmla="*/ 879231 h 1758462"/>
                  <a:gd name="connsiteX9" fmla="*/ 182880 w 1758462"/>
                  <a:gd name="connsiteY9" fmla="*/ 696351 h 1758462"/>
                  <a:gd name="connsiteX10" fmla="*/ 196714 w 1758462"/>
                  <a:gd name="connsiteY10" fmla="*/ 696351 h 1758462"/>
                  <a:gd name="connsiteX11" fmla="*/ 184733 w 1758462"/>
                  <a:gd name="connsiteY11" fmla="*/ 689434 h 1758462"/>
                  <a:gd name="connsiteX12" fmla="*/ 117795 w 1758462"/>
                  <a:gd name="connsiteY12" fmla="*/ 439616 h 1758462"/>
                  <a:gd name="connsiteX13" fmla="*/ 367613 w 1758462"/>
                  <a:gd name="connsiteY13" fmla="*/ 372677 h 1758462"/>
                  <a:gd name="connsiteX14" fmla="*/ 379594 w 1758462"/>
                  <a:gd name="connsiteY14" fmla="*/ 379594 h 1758462"/>
                  <a:gd name="connsiteX15" fmla="*/ 372677 w 1758462"/>
                  <a:gd name="connsiteY15" fmla="*/ 367613 h 1758462"/>
                  <a:gd name="connsiteX16" fmla="*/ 439615 w 1758462"/>
                  <a:gd name="connsiteY16" fmla="*/ 117795 h 1758462"/>
                  <a:gd name="connsiteX17" fmla="*/ 689434 w 1758462"/>
                  <a:gd name="connsiteY17" fmla="*/ 184733 h 1758462"/>
                  <a:gd name="connsiteX18" fmla="*/ 696351 w 1758462"/>
                  <a:gd name="connsiteY18" fmla="*/ 196714 h 1758462"/>
                  <a:gd name="connsiteX19" fmla="*/ 696351 w 1758462"/>
                  <a:gd name="connsiteY19" fmla="*/ 182880 h 1758462"/>
                  <a:gd name="connsiteX20" fmla="*/ 879231 w 1758462"/>
                  <a:gd name="connsiteY20" fmla="*/ 0 h 1758462"/>
                  <a:gd name="connsiteX21" fmla="*/ 1062111 w 1758462"/>
                  <a:gd name="connsiteY21" fmla="*/ 182880 h 1758462"/>
                  <a:gd name="connsiteX22" fmla="*/ 1062111 w 1758462"/>
                  <a:gd name="connsiteY22" fmla="*/ 196714 h 1758462"/>
                  <a:gd name="connsiteX23" fmla="*/ 1069028 w 1758462"/>
                  <a:gd name="connsiteY23" fmla="*/ 184733 h 1758462"/>
                  <a:gd name="connsiteX24" fmla="*/ 1318846 w 1758462"/>
                  <a:gd name="connsiteY24" fmla="*/ 117795 h 1758462"/>
                  <a:gd name="connsiteX25" fmla="*/ 1385785 w 1758462"/>
                  <a:gd name="connsiteY25" fmla="*/ 367613 h 1758462"/>
                  <a:gd name="connsiteX26" fmla="*/ 1378868 w 1758462"/>
                  <a:gd name="connsiteY26" fmla="*/ 379594 h 1758462"/>
                  <a:gd name="connsiteX27" fmla="*/ 1390849 w 1758462"/>
                  <a:gd name="connsiteY27" fmla="*/ 372677 h 1758462"/>
                  <a:gd name="connsiteX28" fmla="*/ 1640667 w 1758462"/>
                  <a:gd name="connsiteY28" fmla="*/ 439615 h 1758462"/>
                  <a:gd name="connsiteX29" fmla="*/ 1573729 w 1758462"/>
                  <a:gd name="connsiteY29" fmla="*/ 689434 h 1758462"/>
                  <a:gd name="connsiteX30" fmla="*/ 1561748 w 1758462"/>
                  <a:gd name="connsiteY30" fmla="*/ 696351 h 1758462"/>
                  <a:gd name="connsiteX31" fmla="*/ 1575582 w 1758462"/>
                  <a:gd name="connsiteY31" fmla="*/ 696351 h 1758462"/>
                  <a:gd name="connsiteX32" fmla="*/ 1758462 w 1758462"/>
                  <a:gd name="connsiteY32" fmla="*/ 879231 h 1758462"/>
                  <a:gd name="connsiteX33" fmla="*/ 1575582 w 1758462"/>
                  <a:gd name="connsiteY33" fmla="*/ 1062111 h 1758462"/>
                  <a:gd name="connsiteX34" fmla="*/ 1561748 w 1758462"/>
                  <a:gd name="connsiteY34" fmla="*/ 1062111 h 1758462"/>
                  <a:gd name="connsiteX35" fmla="*/ 1573729 w 1758462"/>
                  <a:gd name="connsiteY35" fmla="*/ 1069028 h 1758462"/>
                  <a:gd name="connsiteX36" fmla="*/ 1640667 w 1758462"/>
                  <a:gd name="connsiteY36" fmla="*/ 1318847 h 1758462"/>
                  <a:gd name="connsiteX37" fmla="*/ 1390849 w 1758462"/>
                  <a:gd name="connsiteY37" fmla="*/ 1385785 h 1758462"/>
                  <a:gd name="connsiteX38" fmla="*/ 1378868 w 1758462"/>
                  <a:gd name="connsiteY38" fmla="*/ 1378868 h 1758462"/>
                  <a:gd name="connsiteX39" fmla="*/ 1385785 w 1758462"/>
                  <a:gd name="connsiteY39" fmla="*/ 1390849 h 1758462"/>
                  <a:gd name="connsiteX40" fmla="*/ 1318847 w 1758462"/>
                  <a:gd name="connsiteY40" fmla="*/ 1640667 h 1758462"/>
                  <a:gd name="connsiteX41" fmla="*/ 1069028 w 1758462"/>
                  <a:gd name="connsiteY41" fmla="*/ 1573729 h 1758462"/>
                  <a:gd name="connsiteX42" fmla="*/ 1062111 w 1758462"/>
                  <a:gd name="connsiteY42" fmla="*/ 1561748 h 1758462"/>
                  <a:gd name="connsiteX43" fmla="*/ 1062111 w 1758462"/>
                  <a:gd name="connsiteY43" fmla="*/ 1575582 h 1758462"/>
                  <a:gd name="connsiteX44" fmla="*/ 879231 w 1758462"/>
                  <a:gd name="connsiteY44" fmla="*/ 1758462 h 1758462"/>
                  <a:gd name="connsiteX45" fmla="*/ 696351 w 1758462"/>
                  <a:gd name="connsiteY45" fmla="*/ 1575582 h 1758462"/>
                  <a:gd name="connsiteX46" fmla="*/ 696351 w 1758462"/>
                  <a:gd name="connsiteY46" fmla="*/ 1561748 h 1758462"/>
                  <a:gd name="connsiteX47" fmla="*/ 689434 w 1758462"/>
                  <a:gd name="connsiteY47" fmla="*/ 1573729 h 1758462"/>
                  <a:gd name="connsiteX48" fmla="*/ 439615 w 1758462"/>
                  <a:gd name="connsiteY48" fmla="*/ 1640667 h 175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1758462" h="1758462">
                    <a:moveTo>
                      <a:pt x="439615" y="1640667"/>
                    </a:moveTo>
                    <a:cubicBezTo>
                      <a:pt x="352145" y="1590166"/>
                      <a:pt x="322176" y="1478319"/>
                      <a:pt x="372677" y="1390849"/>
                    </a:cubicBezTo>
                    <a:lnTo>
                      <a:pt x="379594" y="1378868"/>
                    </a:lnTo>
                    <a:lnTo>
                      <a:pt x="367613" y="1385785"/>
                    </a:lnTo>
                    <a:cubicBezTo>
                      <a:pt x="280143" y="1436286"/>
                      <a:pt x="168296" y="1406317"/>
                      <a:pt x="117795" y="1318847"/>
                    </a:cubicBezTo>
                    <a:cubicBezTo>
                      <a:pt x="67293" y="1231376"/>
                      <a:pt x="97263" y="1119529"/>
                      <a:pt x="184733" y="1069028"/>
                    </a:cubicBezTo>
                    <a:lnTo>
                      <a:pt x="196714" y="1062111"/>
                    </a:lnTo>
                    <a:lnTo>
                      <a:pt x="182880" y="1062111"/>
                    </a:lnTo>
                    <a:cubicBezTo>
                      <a:pt x="81878" y="1062111"/>
                      <a:pt x="0" y="980233"/>
                      <a:pt x="0" y="879231"/>
                    </a:cubicBezTo>
                    <a:cubicBezTo>
                      <a:pt x="0" y="778229"/>
                      <a:pt x="81878" y="696351"/>
                      <a:pt x="182880" y="696351"/>
                    </a:cubicBezTo>
                    <a:lnTo>
                      <a:pt x="196714" y="696351"/>
                    </a:lnTo>
                    <a:lnTo>
                      <a:pt x="184733" y="689434"/>
                    </a:lnTo>
                    <a:cubicBezTo>
                      <a:pt x="97263" y="638933"/>
                      <a:pt x="67294" y="527086"/>
                      <a:pt x="117795" y="439616"/>
                    </a:cubicBezTo>
                    <a:cubicBezTo>
                      <a:pt x="168296" y="352145"/>
                      <a:pt x="280143" y="322176"/>
                      <a:pt x="367613" y="372677"/>
                    </a:cubicBezTo>
                    <a:lnTo>
                      <a:pt x="379594" y="379594"/>
                    </a:lnTo>
                    <a:lnTo>
                      <a:pt x="372677" y="367613"/>
                    </a:lnTo>
                    <a:cubicBezTo>
                      <a:pt x="322176" y="280143"/>
                      <a:pt x="352145" y="168296"/>
                      <a:pt x="439615" y="117795"/>
                    </a:cubicBezTo>
                    <a:cubicBezTo>
                      <a:pt x="527086" y="67294"/>
                      <a:pt x="638933" y="97263"/>
                      <a:pt x="689434" y="184733"/>
                    </a:cubicBezTo>
                    <a:lnTo>
                      <a:pt x="696351" y="196714"/>
                    </a:lnTo>
                    <a:lnTo>
                      <a:pt x="696351" y="182880"/>
                    </a:lnTo>
                    <a:cubicBezTo>
                      <a:pt x="696351" y="81878"/>
                      <a:pt x="778229" y="0"/>
                      <a:pt x="879231" y="0"/>
                    </a:cubicBezTo>
                    <a:cubicBezTo>
                      <a:pt x="980233" y="0"/>
                      <a:pt x="1062111" y="81878"/>
                      <a:pt x="1062111" y="182880"/>
                    </a:cubicBezTo>
                    <a:lnTo>
                      <a:pt x="1062111" y="196714"/>
                    </a:lnTo>
                    <a:lnTo>
                      <a:pt x="1069028" y="184733"/>
                    </a:lnTo>
                    <a:cubicBezTo>
                      <a:pt x="1119529" y="97263"/>
                      <a:pt x="1231376" y="67294"/>
                      <a:pt x="1318846" y="117795"/>
                    </a:cubicBezTo>
                    <a:cubicBezTo>
                      <a:pt x="1406317" y="168296"/>
                      <a:pt x="1436286" y="280143"/>
                      <a:pt x="1385785" y="367613"/>
                    </a:cubicBezTo>
                    <a:lnTo>
                      <a:pt x="1378868" y="379594"/>
                    </a:lnTo>
                    <a:lnTo>
                      <a:pt x="1390849" y="372677"/>
                    </a:lnTo>
                    <a:cubicBezTo>
                      <a:pt x="1478319" y="322176"/>
                      <a:pt x="1590166" y="352145"/>
                      <a:pt x="1640667" y="439615"/>
                    </a:cubicBezTo>
                    <a:cubicBezTo>
                      <a:pt x="1691169" y="527086"/>
                      <a:pt x="1661199" y="638933"/>
                      <a:pt x="1573729" y="689434"/>
                    </a:cubicBezTo>
                    <a:lnTo>
                      <a:pt x="1561748" y="696351"/>
                    </a:lnTo>
                    <a:lnTo>
                      <a:pt x="1575582" y="696351"/>
                    </a:lnTo>
                    <a:cubicBezTo>
                      <a:pt x="1676584" y="696351"/>
                      <a:pt x="1758462" y="778229"/>
                      <a:pt x="1758462" y="879231"/>
                    </a:cubicBezTo>
                    <a:cubicBezTo>
                      <a:pt x="1758462" y="980233"/>
                      <a:pt x="1676584" y="1062111"/>
                      <a:pt x="1575582" y="1062111"/>
                    </a:cubicBezTo>
                    <a:lnTo>
                      <a:pt x="1561748" y="1062111"/>
                    </a:lnTo>
                    <a:lnTo>
                      <a:pt x="1573729" y="1069028"/>
                    </a:lnTo>
                    <a:cubicBezTo>
                      <a:pt x="1661199" y="1119529"/>
                      <a:pt x="1691168" y="1231376"/>
                      <a:pt x="1640667" y="1318847"/>
                    </a:cubicBezTo>
                    <a:cubicBezTo>
                      <a:pt x="1590166" y="1406317"/>
                      <a:pt x="1478319" y="1436286"/>
                      <a:pt x="1390849" y="1385785"/>
                    </a:cubicBezTo>
                    <a:lnTo>
                      <a:pt x="1378868" y="1378868"/>
                    </a:lnTo>
                    <a:lnTo>
                      <a:pt x="1385785" y="1390849"/>
                    </a:lnTo>
                    <a:cubicBezTo>
                      <a:pt x="1436286" y="1478319"/>
                      <a:pt x="1406317" y="1590166"/>
                      <a:pt x="1318847" y="1640667"/>
                    </a:cubicBezTo>
                    <a:cubicBezTo>
                      <a:pt x="1231376" y="1691168"/>
                      <a:pt x="1119529" y="1661199"/>
                      <a:pt x="1069028" y="1573729"/>
                    </a:cubicBezTo>
                    <a:lnTo>
                      <a:pt x="1062111" y="1561748"/>
                    </a:lnTo>
                    <a:lnTo>
                      <a:pt x="1062111" y="1575582"/>
                    </a:lnTo>
                    <a:cubicBezTo>
                      <a:pt x="1062111" y="1676584"/>
                      <a:pt x="980233" y="1758462"/>
                      <a:pt x="879231" y="1758462"/>
                    </a:cubicBezTo>
                    <a:cubicBezTo>
                      <a:pt x="778229" y="1758462"/>
                      <a:pt x="696351" y="1676584"/>
                      <a:pt x="696351" y="1575582"/>
                    </a:cubicBezTo>
                    <a:lnTo>
                      <a:pt x="696351" y="1561748"/>
                    </a:lnTo>
                    <a:lnTo>
                      <a:pt x="689434" y="1573729"/>
                    </a:lnTo>
                    <a:cubicBezTo>
                      <a:pt x="638933" y="1661199"/>
                      <a:pt x="527086" y="1691168"/>
                      <a:pt x="439615" y="1640667"/>
                    </a:cubicBezTo>
                    <a:close/>
                  </a:path>
                </a:pathLst>
              </a:custGeom>
              <a:solidFill>
                <a:srgbClr val="66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7F184C5A-9438-41BA-8F77-0B1D1143DB2A}"/>
                  </a:ext>
                </a:extLst>
              </p:cNvPr>
              <p:cNvSpPr/>
              <p:nvPr/>
            </p:nvSpPr>
            <p:spPr>
              <a:xfrm>
                <a:off x="10493912" y="399171"/>
                <a:ext cx="1220372" cy="122037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0C28B98-ED86-4926-AF76-8A609CBAD269}"/>
                </a:ext>
              </a:extLst>
            </p:cNvPr>
            <p:cNvSpPr txBox="1"/>
            <p:nvPr/>
          </p:nvSpPr>
          <p:spPr>
            <a:xfrm>
              <a:off x="8411210" y="3752060"/>
              <a:ext cx="11268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OPTION</a:t>
              </a:r>
            </a:p>
            <a:p>
              <a:pPr algn="ctr"/>
              <a:r>
                <a:rPr lang="en-US" sz="12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B6EB4F62-C4FE-42AC-88C5-EA6A0B2D4F0B}"/>
                </a:ext>
              </a:extLst>
            </p:cNvPr>
            <p:cNvSpPr txBox="1"/>
            <p:nvPr/>
          </p:nvSpPr>
          <p:spPr>
            <a:xfrm>
              <a:off x="8379358" y="4183850"/>
              <a:ext cx="121884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Add detail text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0865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F4C3CF2-3075-4BB5-8715-2AC8E3F25335}"/>
              </a:ext>
            </a:extLst>
          </p:cNvPr>
          <p:cNvSpPr/>
          <p:nvPr/>
        </p:nvSpPr>
        <p:spPr>
          <a:xfrm>
            <a:off x="1125415" y="787731"/>
            <a:ext cx="1125416" cy="1828859"/>
          </a:xfrm>
          <a:custGeom>
            <a:avLst/>
            <a:gdLst>
              <a:gd name="connsiteX0" fmla="*/ 0 w 1125416"/>
              <a:gd name="connsiteY0" fmla="*/ 914400 h 1828800"/>
              <a:gd name="connsiteX1" fmla="*/ 562708 w 1125416"/>
              <a:gd name="connsiteY1" fmla="*/ 0 h 1828800"/>
              <a:gd name="connsiteX2" fmla="*/ 1125416 w 1125416"/>
              <a:gd name="connsiteY2" fmla="*/ 914400 h 1828800"/>
              <a:gd name="connsiteX3" fmla="*/ 562708 w 1125416"/>
              <a:gd name="connsiteY3" fmla="*/ 1828800 h 1828800"/>
              <a:gd name="connsiteX4" fmla="*/ 0 w 1125416"/>
              <a:gd name="connsiteY4" fmla="*/ 914400 h 1828800"/>
              <a:gd name="connsiteX0" fmla="*/ 0 w 1125416"/>
              <a:gd name="connsiteY0" fmla="*/ 914459 h 1828859"/>
              <a:gd name="connsiteX1" fmla="*/ 562708 w 1125416"/>
              <a:gd name="connsiteY1" fmla="*/ 59 h 1828859"/>
              <a:gd name="connsiteX2" fmla="*/ 1125416 w 1125416"/>
              <a:gd name="connsiteY2" fmla="*/ 914459 h 1828859"/>
              <a:gd name="connsiteX3" fmla="*/ 562708 w 1125416"/>
              <a:gd name="connsiteY3" fmla="*/ 1828859 h 1828859"/>
              <a:gd name="connsiteX4" fmla="*/ 0 w 1125416"/>
              <a:gd name="connsiteY4" fmla="*/ 914459 h 1828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5416" h="1828859">
                <a:moveTo>
                  <a:pt x="0" y="914459"/>
                </a:moveTo>
                <a:cubicBezTo>
                  <a:pt x="0" y="409450"/>
                  <a:pt x="527978" y="5810"/>
                  <a:pt x="562708" y="59"/>
                </a:cubicBezTo>
                <a:cubicBezTo>
                  <a:pt x="597438" y="-5692"/>
                  <a:pt x="1125416" y="409450"/>
                  <a:pt x="1125416" y="914459"/>
                </a:cubicBezTo>
                <a:cubicBezTo>
                  <a:pt x="1125416" y="1419468"/>
                  <a:pt x="873483" y="1828859"/>
                  <a:pt x="562708" y="1828859"/>
                </a:cubicBezTo>
                <a:cubicBezTo>
                  <a:pt x="251933" y="1828859"/>
                  <a:pt x="0" y="1419468"/>
                  <a:pt x="0" y="914459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1261831-609D-4B03-BC60-BAEBF027F184}"/>
              </a:ext>
            </a:extLst>
          </p:cNvPr>
          <p:cNvSpPr/>
          <p:nvPr/>
        </p:nvSpPr>
        <p:spPr>
          <a:xfrm flipH="1">
            <a:off x="5529308" y="1600140"/>
            <a:ext cx="1133385" cy="2267525"/>
          </a:xfrm>
          <a:custGeom>
            <a:avLst/>
            <a:gdLst>
              <a:gd name="connsiteX0" fmla="*/ 566693 w 1133385"/>
              <a:gd name="connsiteY0" fmla="*/ 0 h 2267525"/>
              <a:gd name="connsiteX1" fmla="*/ 566693 w 1133385"/>
              <a:gd name="connsiteY1" fmla="*/ 1131138 h 2267525"/>
              <a:gd name="connsiteX2" fmla="*/ 566692 w 1133385"/>
              <a:gd name="connsiteY2" fmla="*/ 1131138 h 2267525"/>
              <a:gd name="connsiteX3" fmla="*/ 566692 w 1133385"/>
              <a:gd name="connsiteY3" fmla="*/ 1 h 2267525"/>
              <a:gd name="connsiteX4" fmla="*/ 18203 w 1133385"/>
              <a:gd name="connsiteY4" fmla="*/ 1677464 h 2267525"/>
              <a:gd name="connsiteX5" fmla="*/ 43999 w 1133385"/>
              <a:gd name="connsiteY5" fmla="*/ 1796994 h 2267525"/>
              <a:gd name="connsiteX6" fmla="*/ 45587 w 1133385"/>
              <a:gd name="connsiteY6" fmla="*/ 1813830 h 2267525"/>
              <a:gd name="connsiteX7" fmla="*/ 566411 w 1133385"/>
              <a:gd name="connsiteY7" fmla="*/ 2267525 h 2267525"/>
              <a:gd name="connsiteX8" fmla="*/ 1087235 w 1133385"/>
              <a:gd name="connsiteY8" fmla="*/ 1813830 h 2267525"/>
              <a:gd name="connsiteX9" fmla="*/ 1088386 w 1133385"/>
              <a:gd name="connsiteY9" fmla="*/ 1801626 h 2267525"/>
              <a:gd name="connsiteX10" fmla="*/ 1115182 w 1133385"/>
              <a:gd name="connsiteY10" fmla="*/ 1677463 h 2267525"/>
              <a:gd name="connsiteX11" fmla="*/ 566693 w 1133385"/>
              <a:gd name="connsiteY11" fmla="*/ 0 h 22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33385" h="2267525">
                <a:moveTo>
                  <a:pt x="566693" y="0"/>
                </a:moveTo>
                <a:lnTo>
                  <a:pt x="566693" y="1131138"/>
                </a:lnTo>
                <a:lnTo>
                  <a:pt x="566692" y="1131138"/>
                </a:lnTo>
                <a:lnTo>
                  <a:pt x="566692" y="1"/>
                </a:lnTo>
                <a:cubicBezTo>
                  <a:pt x="405500" y="571520"/>
                  <a:pt x="-101890" y="945211"/>
                  <a:pt x="18203" y="1677464"/>
                </a:cubicBezTo>
                <a:lnTo>
                  <a:pt x="43999" y="1796994"/>
                </a:lnTo>
                <a:lnTo>
                  <a:pt x="45587" y="1813830"/>
                </a:lnTo>
                <a:cubicBezTo>
                  <a:pt x="95159" y="2072753"/>
                  <a:pt x="309504" y="2267525"/>
                  <a:pt x="566411" y="2267525"/>
                </a:cubicBezTo>
                <a:cubicBezTo>
                  <a:pt x="823318" y="2267525"/>
                  <a:pt x="1037663" y="2072753"/>
                  <a:pt x="1087235" y="1813830"/>
                </a:cubicBezTo>
                <a:lnTo>
                  <a:pt x="1088386" y="1801626"/>
                </a:lnTo>
                <a:lnTo>
                  <a:pt x="1115182" y="1677463"/>
                </a:lnTo>
                <a:cubicBezTo>
                  <a:pt x="1235275" y="945210"/>
                  <a:pt x="727885" y="571519"/>
                  <a:pt x="566693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08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1A8B12FA-2D73-4ECC-BD6B-04E909141080}"/>
              </a:ext>
            </a:extLst>
          </p:cNvPr>
          <p:cNvSpPr/>
          <p:nvPr/>
        </p:nvSpPr>
        <p:spPr>
          <a:xfrm>
            <a:off x="2540000" y="928914"/>
            <a:ext cx="608383" cy="1901372"/>
          </a:xfrm>
          <a:custGeom>
            <a:avLst/>
            <a:gdLst>
              <a:gd name="connsiteX0" fmla="*/ 0 w 537029"/>
              <a:gd name="connsiteY0" fmla="*/ 1901372 h 1901372"/>
              <a:gd name="connsiteX1" fmla="*/ 0 w 537029"/>
              <a:gd name="connsiteY1" fmla="*/ 0 h 1901372"/>
              <a:gd name="connsiteX2" fmla="*/ 537029 w 537029"/>
              <a:gd name="connsiteY2" fmla="*/ 1901372 h 1901372"/>
              <a:gd name="connsiteX3" fmla="*/ 0 w 537029"/>
              <a:gd name="connsiteY3" fmla="*/ 1901372 h 1901372"/>
              <a:gd name="connsiteX0" fmla="*/ 0 w 588749"/>
              <a:gd name="connsiteY0" fmla="*/ 1901372 h 1901372"/>
              <a:gd name="connsiteX1" fmla="*/ 0 w 588749"/>
              <a:gd name="connsiteY1" fmla="*/ 0 h 1901372"/>
              <a:gd name="connsiteX2" fmla="*/ 537029 w 588749"/>
              <a:gd name="connsiteY2" fmla="*/ 1901372 h 1901372"/>
              <a:gd name="connsiteX3" fmla="*/ 0 w 588749"/>
              <a:gd name="connsiteY3" fmla="*/ 1901372 h 1901372"/>
              <a:gd name="connsiteX0" fmla="*/ 0 w 608383"/>
              <a:gd name="connsiteY0" fmla="*/ 1901372 h 1901372"/>
              <a:gd name="connsiteX1" fmla="*/ 0 w 608383"/>
              <a:gd name="connsiteY1" fmla="*/ 0 h 1901372"/>
              <a:gd name="connsiteX2" fmla="*/ 537029 w 608383"/>
              <a:gd name="connsiteY2" fmla="*/ 1901372 h 1901372"/>
              <a:gd name="connsiteX3" fmla="*/ 0 w 608383"/>
              <a:gd name="connsiteY3" fmla="*/ 1901372 h 1901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8383" h="1901372">
                <a:moveTo>
                  <a:pt x="0" y="1901372"/>
                </a:moveTo>
                <a:lnTo>
                  <a:pt x="0" y="0"/>
                </a:lnTo>
                <a:cubicBezTo>
                  <a:pt x="411238" y="532191"/>
                  <a:pt x="764419" y="454781"/>
                  <a:pt x="537029" y="1901372"/>
                </a:cubicBezTo>
                <a:lnTo>
                  <a:pt x="0" y="190137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3">
            <a:extLst>
              <a:ext uri="{FF2B5EF4-FFF2-40B4-BE49-F238E27FC236}">
                <a16:creationId xmlns:a16="http://schemas.microsoft.com/office/drawing/2014/main" id="{FAEA483F-91BF-42E4-BAF3-5E4E70FCD2CD}"/>
              </a:ext>
            </a:extLst>
          </p:cNvPr>
          <p:cNvSpPr/>
          <p:nvPr/>
        </p:nvSpPr>
        <p:spPr>
          <a:xfrm flipH="1">
            <a:off x="4108760" y="2307771"/>
            <a:ext cx="608383" cy="1901372"/>
          </a:xfrm>
          <a:custGeom>
            <a:avLst/>
            <a:gdLst>
              <a:gd name="connsiteX0" fmla="*/ 0 w 537029"/>
              <a:gd name="connsiteY0" fmla="*/ 1901372 h 1901372"/>
              <a:gd name="connsiteX1" fmla="*/ 0 w 537029"/>
              <a:gd name="connsiteY1" fmla="*/ 0 h 1901372"/>
              <a:gd name="connsiteX2" fmla="*/ 537029 w 537029"/>
              <a:gd name="connsiteY2" fmla="*/ 1901372 h 1901372"/>
              <a:gd name="connsiteX3" fmla="*/ 0 w 537029"/>
              <a:gd name="connsiteY3" fmla="*/ 1901372 h 1901372"/>
              <a:gd name="connsiteX0" fmla="*/ 0 w 588749"/>
              <a:gd name="connsiteY0" fmla="*/ 1901372 h 1901372"/>
              <a:gd name="connsiteX1" fmla="*/ 0 w 588749"/>
              <a:gd name="connsiteY1" fmla="*/ 0 h 1901372"/>
              <a:gd name="connsiteX2" fmla="*/ 537029 w 588749"/>
              <a:gd name="connsiteY2" fmla="*/ 1901372 h 1901372"/>
              <a:gd name="connsiteX3" fmla="*/ 0 w 588749"/>
              <a:gd name="connsiteY3" fmla="*/ 1901372 h 1901372"/>
              <a:gd name="connsiteX0" fmla="*/ 0 w 608383"/>
              <a:gd name="connsiteY0" fmla="*/ 1901372 h 1901372"/>
              <a:gd name="connsiteX1" fmla="*/ 0 w 608383"/>
              <a:gd name="connsiteY1" fmla="*/ 0 h 1901372"/>
              <a:gd name="connsiteX2" fmla="*/ 537029 w 608383"/>
              <a:gd name="connsiteY2" fmla="*/ 1901372 h 1901372"/>
              <a:gd name="connsiteX3" fmla="*/ 0 w 608383"/>
              <a:gd name="connsiteY3" fmla="*/ 1901372 h 1901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8383" h="1901372">
                <a:moveTo>
                  <a:pt x="0" y="1901372"/>
                </a:moveTo>
                <a:lnTo>
                  <a:pt x="0" y="0"/>
                </a:lnTo>
                <a:cubicBezTo>
                  <a:pt x="411238" y="532191"/>
                  <a:pt x="764419" y="454781"/>
                  <a:pt x="537029" y="1901372"/>
                </a:cubicBezTo>
                <a:lnTo>
                  <a:pt x="0" y="190137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6EA6ED2-0282-4489-A8CC-F79972AA375F}"/>
              </a:ext>
            </a:extLst>
          </p:cNvPr>
          <p:cNvSpPr/>
          <p:nvPr/>
        </p:nvSpPr>
        <p:spPr>
          <a:xfrm>
            <a:off x="5350261" y="1397000"/>
            <a:ext cx="1491479" cy="2442853"/>
          </a:xfrm>
          <a:custGeom>
            <a:avLst/>
            <a:gdLst>
              <a:gd name="connsiteX0" fmla="*/ 745739 w 1491479"/>
              <a:gd name="connsiteY0" fmla="*/ 0 h 2442853"/>
              <a:gd name="connsiteX1" fmla="*/ 745739 w 1491479"/>
              <a:gd name="connsiteY1" fmla="*/ 840798 h 2442853"/>
              <a:gd name="connsiteX2" fmla="*/ 745740 w 1491479"/>
              <a:gd name="connsiteY2" fmla="*/ 840798 h 2442853"/>
              <a:gd name="connsiteX3" fmla="*/ 745740 w 1491479"/>
              <a:gd name="connsiteY3" fmla="*/ 0 h 2442853"/>
              <a:gd name="connsiteX4" fmla="*/ 1406734 w 1491479"/>
              <a:gd name="connsiteY4" fmla="*/ 1910393 h 2442853"/>
              <a:gd name="connsiteX5" fmla="*/ 1388550 w 1491479"/>
              <a:gd name="connsiteY5" fmla="*/ 1952423 h 2442853"/>
              <a:gd name="connsiteX6" fmla="*/ 1388243 w 1491479"/>
              <a:gd name="connsiteY6" fmla="*/ 1953558 h 2442853"/>
              <a:gd name="connsiteX7" fmla="*/ 1386129 w 1491479"/>
              <a:gd name="connsiteY7" fmla="*/ 1958020 h 2442853"/>
              <a:gd name="connsiteX8" fmla="*/ 1354123 w 1491479"/>
              <a:gd name="connsiteY8" fmla="*/ 2032000 h 2442853"/>
              <a:gd name="connsiteX9" fmla="*/ 1351081 w 1491479"/>
              <a:gd name="connsiteY9" fmla="*/ 2032000 h 2442853"/>
              <a:gd name="connsiteX10" fmla="*/ 1323773 w 1491479"/>
              <a:gd name="connsiteY10" fmla="*/ 2089642 h 2442853"/>
              <a:gd name="connsiteX11" fmla="*/ 743946 w 1491479"/>
              <a:gd name="connsiteY11" fmla="*/ 2442853 h 2442853"/>
              <a:gd name="connsiteX12" fmla="*/ 99649 w 1491479"/>
              <a:gd name="connsiteY12" fmla="*/ 1953558 h 2442853"/>
              <a:gd name="connsiteX13" fmla="*/ 93331 w 1491479"/>
              <a:gd name="connsiteY13" fmla="*/ 1930239 h 2442853"/>
              <a:gd name="connsiteX14" fmla="*/ 84745 w 1491479"/>
              <a:gd name="connsiteY14" fmla="*/ 1910393 h 2442853"/>
              <a:gd name="connsiteX15" fmla="*/ 745739 w 1491479"/>
              <a:gd name="connsiteY15" fmla="*/ 0 h 2442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491479" h="2442853">
                <a:moveTo>
                  <a:pt x="745739" y="0"/>
                </a:moveTo>
                <a:lnTo>
                  <a:pt x="745739" y="840798"/>
                </a:lnTo>
                <a:lnTo>
                  <a:pt x="745740" y="840798"/>
                </a:lnTo>
                <a:lnTo>
                  <a:pt x="745740" y="0"/>
                </a:lnTo>
                <a:cubicBezTo>
                  <a:pt x="1389698" y="811492"/>
                  <a:pt x="1637730" y="1309790"/>
                  <a:pt x="1406734" y="1910393"/>
                </a:cubicBezTo>
                <a:lnTo>
                  <a:pt x="1388550" y="1952423"/>
                </a:lnTo>
                <a:lnTo>
                  <a:pt x="1388243" y="1953558"/>
                </a:lnTo>
                <a:lnTo>
                  <a:pt x="1386129" y="1958020"/>
                </a:lnTo>
                <a:lnTo>
                  <a:pt x="1354123" y="2032000"/>
                </a:lnTo>
                <a:lnTo>
                  <a:pt x="1351081" y="2032000"/>
                </a:lnTo>
                <a:lnTo>
                  <a:pt x="1323773" y="2089642"/>
                </a:lnTo>
                <a:cubicBezTo>
                  <a:pt x="1198113" y="2302744"/>
                  <a:pt x="985311" y="2442853"/>
                  <a:pt x="743946" y="2442853"/>
                </a:cubicBezTo>
                <a:cubicBezTo>
                  <a:pt x="454309" y="2442853"/>
                  <a:pt x="205801" y="2241096"/>
                  <a:pt x="99649" y="1953558"/>
                </a:cubicBezTo>
                <a:lnTo>
                  <a:pt x="93331" y="1930239"/>
                </a:lnTo>
                <a:lnTo>
                  <a:pt x="84745" y="1910393"/>
                </a:lnTo>
                <a:cubicBezTo>
                  <a:pt x="-146251" y="1309790"/>
                  <a:pt x="101781" y="811492"/>
                  <a:pt x="745739" y="0"/>
                </a:cubicBezTo>
                <a:close/>
              </a:path>
            </a:pathLst>
          </a:cu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1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211</Words>
  <Application>Microsoft Office PowerPoint</Application>
  <PresentationFormat>Widescreen</PresentationFormat>
  <Paragraphs>85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Oswald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Rehman</dc:creator>
  <cp:lastModifiedBy>Abdul Rehman</cp:lastModifiedBy>
  <cp:revision>12</cp:revision>
  <dcterms:created xsi:type="dcterms:W3CDTF">2021-01-11T10:18:28Z</dcterms:created>
  <dcterms:modified xsi:type="dcterms:W3CDTF">2021-01-11T12:27:32Z</dcterms:modified>
</cp:coreProperties>
</file>