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6543"/>
    <a:srgbClr val="339966"/>
    <a:srgbClr val="00CC66"/>
    <a:srgbClr val="D27D00"/>
    <a:srgbClr val="FF9900"/>
    <a:srgbClr val="FFCC00"/>
    <a:srgbClr val="B8004A"/>
    <a:srgbClr val="FF0066"/>
    <a:srgbClr val="FF32CA"/>
    <a:srgbClr val="FF0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DA92-1873-4625-BE7B-353C855F5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C24B3-42E6-4D18-B0CB-0C304DE5F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DF987-0CB9-44AD-8D81-B21F88C67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A95C-6233-45E4-A192-D903F11EE45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71C07-601C-4A3A-8B71-CE9A6A1C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C5A3E-CA4E-45AD-B85D-78444A9D5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6593-6617-4713-A8B3-E255EDA1A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3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EC89-0E3E-4659-907A-DDCE29F25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46B7B-EB7D-4E16-8CA7-C366829A5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93B7E-23D3-4DC7-9C23-ADE2D55F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A95C-6233-45E4-A192-D903F11EE45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6E55F-FD63-4B6B-991C-AD8E68EF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5BD2A-A525-441C-AB38-BDCC6A71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6593-6617-4713-A8B3-E255EDA1A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2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1ACADD-A829-48EB-9083-EEC5B9B18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B9168-95A0-4D72-8D07-8A8FDCE83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5B7C6-2446-418D-A76B-ADD1EF625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A95C-6233-45E4-A192-D903F11EE45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66301-F0EA-4FEF-BDE2-BB217A080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8B3D1-099C-4114-BCF8-9AEC197B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6593-6617-4713-A8B3-E255EDA1A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3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9018-E359-4CB2-91F9-808FB2B5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4128C-99FA-4768-85FF-4E8716B7D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B49B2-10E3-489F-9470-84B52658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A95C-6233-45E4-A192-D903F11EE45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5AC23-E4D7-488C-ADDB-13B5DC6F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0E9F3-1945-4B89-A4ED-7FAB0C5F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6593-6617-4713-A8B3-E255EDA1A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1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E2F7-51B5-427A-B084-4E2AAB53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AAE18-A42D-4677-B23C-0342D753A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87A85-7E5D-4953-B2DA-760F2A8CE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A95C-6233-45E4-A192-D903F11EE45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B5232-C6B0-41C8-9946-388E7D9A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0FE8F-007E-4D17-819F-4611019C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6593-6617-4713-A8B3-E255EDA1A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1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3AAC5-8D14-4FBA-83A1-859FE34B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0D788-6899-4C9F-BE64-89029D787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5DD7F-7C8B-40DC-9B65-632251404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3650D-9EB8-40D8-B138-D7F123392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A95C-6233-45E4-A192-D903F11EE45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A2CF5-C938-46CA-9AEE-10B56CDA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33DFE-2085-4EAC-A152-C563E5E1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6593-6617-4713-A8B3-E255EDA1A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5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2DDB4-5168-4277-9A6E-93DCE3D0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C2EE5-36ED-405F-9C74-083CA9E64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F4A3F-5D93-4D22-9371-573D4E8C4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126B3-E961-422F-B6FB-6B871B4AC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D5F77-AD72-4320-A690-164BA4861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F2003B-0454-4505-9687-29906666B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A95C-6233-45E4-A192-D903F11EE45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DA318F-E8F6-4054-AE18-3389F9D5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575471-24AC-406D-AC34-B191FD62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6593-6617-4713-A8B3-E255EDA1A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2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F6FC4-2394-462F-AA42-5F0EE51D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8CA10-99A4-46DC-B162-1988A835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A95C-6233-45E4-A192-D903F11EE45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D539A-0416-4E69-9DCF-915614C2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80F4F-F87F-4510-92E4-082A29F4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6593-6617-4713-A8B3-E255EDA1A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3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6BCCA9-7323-44C0-8F75-7C36E69A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A95C-6233-45E4-A192-D903F11EE45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00A40A-0EF9-4BB0-9732-13080028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297F9-D51B-4A0F-8F7D-C46964BD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6593-6617-4713-A8B3-E255EDA1A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6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D0A7-EFB6-4DED-A5CF-2634BD1A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5677C-797C-4E93-831D-3E94FA7D9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E4C02-2A03-4120-8230-7D8F4AC9C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F3A4E-5C65-4C03-81A9-60841C100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A95C-6233-45E4-A192-D903F11EE45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3A259-E9A4-42E0-960B-DA47D9B3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F7A26-B45C-4714-92B9-1BA8FE6A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6593-6617-4713-A8B3-E255EDA1A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4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F5D7-E0BE-4015-A3D3-E1446C068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A77610-6619-4F21-8E29-7572D644F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AA92B-023F-4B2F-B64D-E77B933FE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77759-1ED3-4A77-8D64-E808681F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A95C-6233-45E4-A192-D903F11EE45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A0FCA-68D7-4037-A410-14E7F484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75385-4E25-464B-8903-2BE6F14E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6593-6617-4713-A8B3-E255EDA1A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5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6411AC-2D6C-458F-A0D0-061AF418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FD908-521D-45E8-96D8-8C492744F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8EC54-73CE-4D13-89DB-780AF59B3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EA95C-6233-45E4-A192-D903F11EE45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96404-CDDA-4007-8750-4F3ADE79B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3EA09-AEEC-49E5-A504-04BC2D083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06593-6617-4713-A8B3-E255EDA1A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8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4.wdp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3000">
              <a:schemeClr val="bg1">
                <a:lumMod val="7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D7058AC-963E-457F-8D74-948C919E0130}"/>
              </a:ext>
            </a:extLst>
          </p:cNvPr>
          <p:cNvSpPr/>
          <p:nvPr/>
        </p:nvSpPr>
        <p:spPr>
          <a:xfrm rot="21299275">
            <a:off x="2511058" y="2425974"/>
            <a:ext cx="469176" cy="2074869"/>
          </a:xfrm>
          <a:prstGeom prst="rect">
            <a:avLst/>
          </a:prstGeom>
          <a:gradFill>
            <a:gsLst>
              <a:gs pos="96460">
                <a:schemeClr val="tx1">
                  <a:lumMod val="50000"/>
                  <a:lumOff val="50000"/>
                  <a:alpha val="25000"/>
                </a:schemeClr>
              </a:gs>
              <a:gs pos="10000">
                <a:srgbClr val="5E7485"/>
              </a:gs>
              <a:gs pos="82000">
                <a:schemeClr val="tx1">
                  <a:lumMod val="50000"/>
                  <a:lumOff val="50000"/>
                  <a:alpha val="60000"/>
                </a:schemeClr>
              </a:gs>
            </a:gsLst>
            <a:lin ang="5400000" scaled="1"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D2FA28-A237-45AF-900A-ABE1C29A816A}"/>
              </a:ext>
            </a:extLst>
          </p:cNvPr>
          <p:cNvSpPr/>
          <p:nvPr/>
        </p:nvSpPr>
        <p:spPr>
          <a:xfrm>
            <a:off x="1038563" y="2409449"/>
            <a:ext cx="1855304" cy="2756452"/>
          </a:xfrm>
          <a:prstGeom prst="rect">
            <a:avLst/>
          </a:prstGeom>
          <a:gradFill flip="none" rotWithShape="1">
            <a:gsLst>
              <a:gs pos="0">
                <a:srgbClr val="FF33CC"/>
              </a:gs>
              <a:gs pos="100000">
                <a:srgbClr val="FF006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FB55EF-D0AA-4EAF-8825-714189EE6DAA}"/>
              </a:ext>
            </a:extLst>
          </p:cNvPr>
          <p:cNvSpPr/>
          <p:nvPr/>
        </p:nvSpPr>
        <p:spPr>
          <a:xfrm>
            <a:off x="606804" y="1978752"/>
            <a:ext cx="2121511" cy="861390"/>
          </a:xfrm>
          <a:custGeom>
            <a:avLst/>
            <a:gdLst>
              <a:gd name="connsiteX0" fmla="*/ 132167 w 2061776"/>
              <a:gd name="connsiteY0" fmla="*/ 0 h 861390"/>
              <a:gd name="connsiteX1" fmla="*/ 206472 w 2061776"/>
              <a:gd name="connsiteY1" fmla="*/ 0 h 861390"/>
              <a:gd name="connsiteX2" fmla="*/ 792842 w 2061776"/>
              <a:gd name="connsiteY2" fmla="*/ 0 h 861390"/>
              <a:gd name="connsiteX3" fmla="*/ 2061776 w 2061776"/>
              <a:gd name="connsiteY3" fmla="*/ 0 h 861390"/>
              <a:gd name="connsiteX4" fmla="*/ 2061776 w 2061776"/>
              <a:gd name="connsiteY4" fmla="*/ 861390 h 861390"/>
              <a:gd name="connsiteX5" fmla="*/ 792842 w 2061776"/>
              <a:gd name="connsiteY5" fmla="*/ 861390 h 861390"/>
              <a:gd name="connsiteX6" fmla="*/ 206472 w 2061776"/>
              <a:gd name="connsiteY6" fmla="*/ 861390 h 861390"/>
              <a:gd name="connsiteX7" fmla="*/ 132167 w 2061776"/>
              <a:gd name="connsiteY7" fmla="*/ 861390 h 861390"/>
              <a:gd name="connsiteX8" fmla="*/ 0 w 2061776"/>
              <a:gd name="connsiteY8" fmla="*/ 430695 h 861390"/>
              <a:gd name="connsiteX9" fmla="*/ 132167 w 2061776"/>
              <a:gd name="connsiteY9" fmla="*/ 0 h 861390"/>
              <a:gd name="connsiteX0" fmla="*/ 132167 w 2121511"/>
              <a:gd name="connsiteY0" fmla="*/ 0 h 861390"/>
              <a:gd name="connsiteX1" fmla="*/ 206472 w 2121511"/>
              <a:gd name="connsiteY1" fmla="*/ 0 h 861390"/>
              <a:gd name="connsiteX2" fmla="*/ 792842 w 2121511"/>
              <a:gd name="connsiteY2" fmla="*/ 0 h 861390"/>
              <a:gd name="connsiteX3" fmla="*/ 2121511 w 2121511"/>
              <a:gd name="connsiteY3" fmla="*/ 0 h 861390"/>
              <a:gd name="connsiteX4" fmla="*/ 2061776 w 2121511"/>
              <a:gd name="connsiteY4" fmla="*/ 861390 h 861390"/>
              <a:gd name="connsiteX5" fmla="*/ 792842 w 2121511"/>
              <a:gd name="connsiteY5" fmla="*/ 861390 h 861390"/>
              <a:gd name="connsiteX6" fmla="*/ 206472 w 2121511"/>
              <a:gd name="connsiteY6" fmla="*/ 861390 h 861390"/>
              <a:gd name="connsiteX7" fmla="*/ 132167 w 2121511"/>
              <a:gd name="connsiteY7" fmla="*/ 861390 h 861390"/>
              <a:gd name="connsiteX8" fmla="*/ 0 w 2121511"/>
              <a:gd name="connsiteY8" fmla="*/ 430695 h 861390"/>
              <a:gd name="connsiteX9" fmla="*/ 132167 w 2121511"/>
              <a:gd name="connsiteY9" fmla="*/ 0 h 861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21511" h="861390">
                <a:moveTo>
                  <a:pt x="132167" y="0"/>
                </a:moveTo>
                <a:lnTo>
                  <a:pt x="206472" y="0"/>
                </a:lnTo>
                <a:lnTo>
                  <a:pt x="792842" y="0"/>
                </a:lnTo>
                <a:lnTo>
                  <a:pt x="2121511" y="0"/>
                </a:lnTo>
                <a:lnTo>
                  <a:pt x="2061776" y="861390"/>
                </a:lnTo>
                <a:lnTo>
                  <a:pt x="792842" y="861390"/>
                </a:lnTo>
                <a:lnTo>
                  <a:pt x="206472" y="861390"/>
                </a:lnTo>
                <a:lnTo>
                  <a:pt x="132167" y="861390"/>
                </a:lnTo>
                <a:cubicBezTo>
                  <a:pt x="59146" y="861390"/>
                  <a:pt x="0" y="668525"/>
                  <a:pt x="0" y="430695"/>
                </a:cubicBezTo>
                <a:cubicBezTo>
                  <a:pt x="0" y="192865"/>
                  <a:pt x="59146" y="0"/>
                  <a:pt x="132167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43000">
                <a:schemeClr val="bg1">
                  <a:lumMod val="85000"/>
                </a:schemeClr>
              </a:gs>
              <a:gs pos="68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2176AB0-F6C8-436A-B210-D4483FE57939}"/>
              </a:ext>
            </a:extLst>
          </p:cNvPr>
          <p:cNvSpPr/>
          <p:nvPr/>
        </p:nvSpPr>
        <p:spPr>
          <a:xfrm>
            <a:off x="2549310" y="1978753"/>
            <a:ext cx="344557" cy="430695"/>
          </a:xfrm>
          <a:custGeom>
            <a:avLst/>
            <a:gdLst>
              <a:gd name="connsiteX0" fmla="*/ 198783 w 397566"/>
              <a:gd name="connsiteY0" fmla="*/ 0 h 430695"/>
              <a:gd name="connsiteX1" fmla="*/ 393528 w 397566"/>
              <a:gd name="connsiteY1" fmla="*/ 343896 h 430695"/>
              <a:gd name="connsiteX2" fmla="*/ 397566 w 397566"/>
              <a:gd name="connsiteY2" fmla="*/ 430695 h 430695"/>
              <a:gd name="connsiteX3" fmla="*/ 0 w 397566"/>
              <a:gd name="connsiteY3" fmla="*/ 430695 h 430695"/>
              <a:gd name="connsiteX4" fmla="*/ 4039 w 397566"/>
              <a:gd name="connsiteY4" fmla="*/ 343896 h 430695"/>
              <a:gd name="connsiteX5" fmla="*/ 198783 w 397566"/>
              <a:gd name="connsiteY5" fmla="*/ 0 h 43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7566" h="430695">
                <a:moveTo>
                  <a:pt x="198783" y="0"/>
                </a:moveTo>
                <a:cubicBezTo>
                  <a:pt x="294845" y="0"/>
                  <a:pt x="374992" y="147635"/>
                  <a:pt x="393528" y="343896"/>
                </a:cubicBezTo>
                <a:lnTo>
                  <a:pt x="397566" y="430695"/>
                </a:lnTo>
                <a:lnTo>
                  <a:pt x="0" y="430695"/>
                </a:lnTo>
                <a:lnTo>
                  <a:pt x="4039" y="343896"/>
                </a:lnTo>
                <a:cubicBezTo>
                  <a:pt x="22575" y="147635"/>
                  <a:pt x="102721" y="0"/>
                  <a:pt x="198783" y="0"/>
                </a:cubicBezTo>
                <a:close/>
              </a:path>
            </a:pathLst>
          </a:custGeom>
          <a:gradFill flip="none" rotWithShape="1">
            <a:gsLst>
              <a:gs pos="0">
                <a:srgbClr val="FF32CA"/>
              </a:gs>
              <a:gs pos="67000">
                <a:srgbClr val="FF08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EE469F8-DD1B-4F94-A489-D5E3B6BEEAFE}"/>
              </a:ext>
            </a:extLst>
          </p:cNvPr>
          <p:cNvSpPr/>
          <p:nvPr/>
        </p:nvSpPr>
        <p:spPr>
          <a:xfrm flipV="1">
            <a:off x="2549310" y="2409447"/>
            <a:ext cx="238540" cy="430695"/>
          </a:xfrm>
          <a:custGeom>
            <a:avLst/>
            <a:gdLst>
              <a:gd name="connsiteX0" fmla="*/ 198783 w 397566"/>
              <a:gd name="connsiteY0" fmla="*/ 0 h 430695"/>
              <a:gd name="connsiteX1" fmla="*/ 393528 w 397566"/>
              <a:gd name="connsiteY1" fmla="*/ 343896 h 430695"/>
              <a:gd name="connsiteX2" fmla="*/ 397566 w 397566"/>
              <a:gd name="connsiteY2" fmla="*/ 430695 h 430695"/>
              <a:gd name="connsiteX3" fmla="*/ 0 w 397566"/>
              <a:gd name="connsiteY3" fmla="*/ 430695 h 430695"/>
              <a:gd name="connsiteX4" fmla="*/ 4039 w 397566"/>
              <a:gd name="connsiteY4" fmla="*/ 343896 h 430695"/>
              <a:gd name="connsiteX5" fmla="*/ 198783 w 397566"/>
              <a:gd name="connsiteY5" fmla="*/ 0 h 43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7566" h="430695">
                <a:moveTo>
                  <a:pt x="198783" y="0"/>
                </a:moveTo>
                <a:cubicBezTo>
                  <a:pt x="294845" y="0"/>
                  <a:pt x="374992" y="147635"/>
                  <a:pt x="393528" y="343896"/>
                </a:cubicBezTo>
                <a:lnTo>
                  <a:pt x="397566" y="430695"/>
                </a:lnTo>
                <a:lnTo>
                  <a:pt x="0" y="430695"/>
                </a:lnTo>
                <a:lnTo>
                  <a:pt x="4039" y="343896"/>
                </a:lnTo>
                <a:cubicBezTo>
                  <a:pt x="22575" y="147635"/>
                  <a:pt x="102721" y="0"/>
                  <a:pt x="198783" y="0"/>
                </a:cubicBezTo>
                <a:close/>
              </a:path>
            </a:pathLst>
          </a:custGeom>
          <a:solidFill>
            <a:srgbClr val="B80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BC1FAB-C472-451F-A912-68147057D035}"/>
              </a:ext>
            </a:extLst>
          </p:cNvPr>
          <p:cNvSpPr txBox="1"/>
          <p:nvPr/>
        </p:nvSpPr>
        <p:spPr>
          <a:xfrm>
            <a:off x="1105533" y="1993949"/>
            <a:ext cx="1120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503000000000000" pitchFamily="2" charset="0"/>
              </a:rPr>
              <a:t>OPTION</a:t>
            </a:r>
          </a:p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503000000000000" pitchFamily="2" charset="0"/>
              </a:rPr>
              <a:t>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0278D0-57CC-45CB-9E8F-E33E1DEE1A65}"/>
              </a:ext>
            </a:extLst>
          </p:cNvPr>
          <p:cNvSpPr txBox="1"/>
          <p:nvPr/>
        </p:nvSpPr>
        <p:spPr>
          <a:xfrm>
            <a:off x="1121276" y="3270834"/>
            <a:ext cx="16823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Oswald" panose="02000503000000000000" pitchFamily="2" charset="0"/>
              </a:rPr>
              <a:t>Type your title here, type your title here Type your title here type your subtitle here enter your subtitle here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7367F5-004F-4893-B5FD-F067DC61183E}"/>
              </a:ext>
            </a:extLst>
          </p:cNvPr>
          <p:cNvSpPr/>
          <p:nvPr/>
        </p:nvSpPr>
        <p:spPr>
          <a:xfrm rot="21299275">
            <a:off x="5272748" y="3272168"/>
            <a:ext cx="469176" cy="2074869"/>
          </a:xfrm>
          <a:prstGeom prst="rect">
            <a:avLst/>
          </a:prstGeom>
          <a:gradFill>
            <a:gsLst>
              <a:gs pos="96460">
                <a:schemeClr val="tx1">
                  <a:lumMod val="50000"/>
                  <a:lumOff val="50000"/>
                  <a:alpha val="25000"/>
                </a:schemeClr>
              </a:gs>
              <a:gs pos="10000">
                <a:srgbClr val="5E7485"/>
              </a:gs>
              <a:gs pos="82000">
                <a:schemeClr val="tx1">
                  <a:lumMod val="50000"/>
                  <a:lumOff val="50000"/>
                  <a:alpha val="60000"/>
                </a:schemeClr>
              </a:gs>
            </a:gsLst>
            <a:lin ang="5400000" scaled="1"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0A770F-9314-4630-BE7D-2965A04E82CF}"/>
              </a:ext>
            </a:extLst>
          </p:cNvPr>
          <p:cNvSpPr/>
          <p:nvPr/>
        </p:nvSpPr>
        <p:spPr>
          <a:xfrm>
            <a:off x="3800253" y="3255643"/>
            <a:ext cx="1855304" cy="2756452"/>
          </a:xfrm>
          <a:prstGeom prst="rect">
            <a:avLst/>
          </a:prstGeom>
          <a:gradFill flip="none" rotWithShape="1">
            <a:gsLst>
              <a:gs pos="0">
                <a:srgbClr val="307FB7"/>
              </a:gs>
              <a:gs pos="100000">
                <a:srgbClr val="2065B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D9F8BDB-2C3B-4DAA-8A53-01C3707A530D}"/>
              </a:ext>
            </a:extLst>
          </p:cNvPr>
          <p:cNvSpPr/>
          <p:nvPr/>
        </p:nvSpPr>
        <p:spPr>
          <a:xfrm>
            <a:off x="3368494" y="2824946"/>
            <a:ext cx="2131692" cy="861390"/>
          </a:xfrm>
          <a:custGeom>
            <a:avLst/>
            <a:gdLst>
              <a:gd name="connsiteX0" fmla="*/ 132167 w 2061776"/>
              <a:gd name="connsiteY0" fmla="*/ 0 h 861390"/>
              <a:gd name="connsiteX1" fmla="*/ 206472 w 2061776"/>
              <a:gd name="connsiteY1" fmla="*/ 0 h 861390"/>
              <a:gd name="connsiteX2" fmla="*/ 792842 w 2061776"/>
              <a:gd name="connsiteY2" fmla="*/ 0 h 861390"/>
              <a:gd name="connsiteX3" fmla="*/ 2061776 w 2061776"/>
              <a:gd name="connsiteY3" fmla="*/ 0 h 861390"/>
              <a:gd name="connsiteX4" fmla="*/ 2061776 w 2061776"/>
              <a:gd name="connsiteY4" fmla="*/ 861390 h 861390"/>
              <a:gd name="connsiteX5" fmla="*/ 792842 w 2061776"/>
              <a:gd name="connsiteY5" fmla="*/ 861390 h 861390"/>
              <a:gd name="connsiteX6" fmla="*/ 206472 w 2061776"/>
              <a:gd name="connsiteY6" fmla="*/ 861390 h 861390"/>
              <a:gd name="connsiteX7" fmla="*/ 132167 w 2061776"/>
              <a:gd name="connsiteY7" fmla="*/ 861390 h 861390"/>
              <a:gd name="connsiteX8" fmla="*/ 0 w 2061776"/>
              <a:gd name="connsiteY8" fmla="*/ 430695 h 861390"/>
              <a:gd name="connsiteX9" fmla="*/ 132167 w 2061776"/>
              <a:gd name="connsiteY9" fmla="*/ 0 h 861390"/>
              <a:gd name="connsiteX0" fmla="*/ 132167 w 2135425"/>
              <a:gd name="connsiteY0" fmla="*/ 0 h 861390"/>
              <a:gd name="connsiteX1" fmla="*/ 206472 w 2135425"/>
              <a:gd name="connsiteY1" fmla="*/ 0 h 861390"/>
              <a:gd name="connsiteX2" fmla="*/ 792842 w 2135425"/>
              <a:gd name="connsiteY2" fmla="*/ 0 h 861390"/>
              <a:gd name="connsiteX3" fmla="*/ 2135425 w 2135425"/>
              <a:gd name="connsiteY3" fmla="*/ 4595 h 861390"/>
              <a:gd name="connsiteX4" fmla="*/ 2061776 w 2135425"/>
              <a:gd name="connsiteY4" fmla="*/ 861390 h 861390"/>
              <a:gd name="connsiteX5" fmla="*/ 792842 w 2135425"/>
              <a:gd name="connsiteY5" fmla="*/ 861390 h 861390"/>
              <a:gd name="connsiteX6" fmla="*/ 206472 w 2135425"/>
              <a:gd name="connsiteY6" fmla="*/ 861390 h 861390"/>
              <a:gd name="connsiteX7" fmla="*/ 132167 w 2135425"/>
              <a:gd name="connsiteY7" fmla="*/ 861390 h 861390"/>
              <a:gd name="connsiteX8" fmla="*/ 0 w 2135425"/>
              <a:gd name="connsiteY8" fmla="*/ 430695 h 861390"/>
              <a:gd name="connsiteX9" fmla="*/ 132167 w 2135425"/>
              <a:gd name="connsiteY9" fmla="*/ 0 h 861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5425" h="861390">
                <a:moveTo>
                  <a:pt x="132167" y="0"/>
                </a:moveTo>
                <a:lnTo>
                  <a:pt x="206472" y="0"/>
                </a:lnTo>
                <a:lnTo>
                  <a:pt x="792842" y="0"/>
                </a:lnTo>
                <a:lnTo>
                  <a:pt x="2135425" y="4595"/>
                </a:lnTo>
                <a:lnTo>
                  <a:pt x="2061776" y="861390"/>
                </a:lnTo>
                <a:lnTo>
                  <a:pt x="792842" y="861390"/>
                </a:lnTo>
                <a:lnTo>
                  <a:pt x="206472" y="861390"/>
                </a:lnTo>
                <a:lnTo>
                  <a:pt x="132167" y="861390"/>
                </a:lnTo>
                <a:cubicBezTo>
                  <a:pt x="59146" y="861390"/>
                  <a:pt x="0" y="668525"/>
                  <a:pt x="0" y="430695"/>
                </a:cubicBezTo>
                <a:cubicBezTo>
                  <a:pt x="0" y="192865"/>
                  <a:pt x="59146" y="0"/>
                  <a:pt x="132167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43000">
                <a:schemeClr val="bg1">
                  <a:lumMod val="85000"/>
                </a:schemeClr>
              </a:gs>
              <a:gs pos="68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E470A0A-1AD6-4671-9C65-929DA1DF7126}"/>
              </a:ext>
            </a:extLst>
          </p:cNvPr>
          <p:cNvSpPr/>
          <p:nvPr/>
        </p:nvSpPr>
        <p:spPr>
          <a:xfrm>
            <a:off x="5311000" y="2824947"/>
            <a:ext cx="344557" cy="430695"/>
          </a:xfrm>
          <a:custGeom>
            <a:avLst/>
            <a:gdLst>
              <a:gd name="connsiteX0" fmla="*/ 198783 w 397566"/>
              <a:gd name="connsiteY0" fmla="*/ 0 h 430695"/>
              <a:gd name="connsiteX1" fmla="*/ 393528 w 397566"/>
              <a:gd name="connsiteY1" fmla="*/ 343896 h 430695"/>
              <a:gd name="connsiteX2" fmla="*/ 397566 w 397566"/>
              <a:gd name="connsiteY2" fmla="*/ 430695 h 430695"/>
              <a:gd name="connsiteX3" fmla="*/ 0 w 397566"/>
              <a:gd name="connsiteY3" fmla="*/ 430695 h 430695"/>
              <a:gd name="connsiteX4" fmla="*/ 4039 w 397566"/>
              <a:gd name="connsiteY4" fmla="*/ 343896 h 430695"/>
              <a:gd name="connsiteX5" fmla="*/ 198783 w 397566"/>
              <a:gd name="connsiteY5" fmla="*/ 0 h 43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7566" h="430695">
                <a:moveTo>
                  <a:pt x="198783" y="0"/>
                </a:moveTo>
                <a:cubicBezTo>
                  <a:pt x="294845" y="0"/>
                  <a:pt x="374992" y="147635"/>
                  <a:pt x="393528" y="343896"/>
                </a:cubicBezTo>
                <a:lnTo>
                  <a:pt x="397566" y="430695"/>
                </a:lnTo>
                <a:lnTo>
                  <a:pt x="0" y="430695"/>
                </a:lnTo>
                <a:lnTo>
                  <a:pt x="4039" y="343896"/>
                </a:lnTo>
                <a:cubicBezTo>
                  <a:pt x="22575" y="147635"/>
                  <a:pt x="102721" y="0"/>
                  <a:pt x="198783" y="0"/>
                </a:cubicBezTo>
                <a:close/>
              </a:path>
            </a:pathLst>
          </a:custGeom>
          <a:gradFill flip="none" rotWithShape="1">
            <a:gsLst>
              <a:gs pos="0">
                <a:srgbClr val="307FB7"/>
              </a:gs>
              <a:gs pos="67000">
                <a:srgbClr val="2065B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C7B1AAF-24F0-4982-9D50-6EC302079569}"/>
              </a:ext>
            </a:extLst>
          </p:cNvPr>
          <p:cNvSpPr/>
          <p:nvPr/>
        </p:nvSpPr>
        <p:spPr>
          <a:xfrm flipV="1">
            <a:off x="5311000" y="3255641"/>
            <a:ext cx="238540" cy="430695"/>
          </a:xfrm>
          <a:custGeom>
            <a:avLst/>
            <a:gdLst>
              <a:gd name="connsiteX0" fmla="*/ 198783 w 397566"/>
              <a:gd name="connsiteY0" fmla="*/ 0 h 430695"/>
              <a:gd name="connsiteX1" fmla="*/ 393528 w 397566"/>
              <a:gd name="connsiteY1" fmla="*/ 343896 h 430695"/>
              <a:gd name="connsiteX2" fmla="*/ 397566 w 397566"/>
              <a:gd name="connsiteY2" fmla="*/ 430695 h 430695"/>
              <a:gd name="connsiteX3" fmla="*/ 0 w 397566"/>
              <a:gd name="connsiteY3" fmla="*/ 430695 h 430695"/>
              <a:gd name="connsiteX4" fmla="*/ 4039 w 397566"/>
              <a:gd name="connsiteY4" fmla="*/ 343896 h 430695"/>
              <a:gd name="connsiteX5" fmla="*/ 198783 w 397566"/>
              <a:gd name="connsiteY5" fmla="*/ 0 h 43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7566" h="430695">
                <a:moveTo>
                  <a:pt x="198783" y="0"/>
                </a:moveTo>
                <a:cubicBezTo>
                  <a:pt x="294845" y="0"/>
                  <a:pt x="374992" y="147635"/>
                  <a:pt x="393528" y="343896"/>
                </a:cubicBezTo>
                <a:lnTo>
                  <a:pt x="397566" y="430695"/>
                </a:lnTo>
                <a:lnTo>
                  <a:pt x="0" y="430695"/>
                </a:lnTo>
                <a:lnTo>
                  <a:pt x="4039" y="343896"/>
                </a:lnTo>
                <a:cubicBezTo>
                  <a:pt x="22575" y="147635"/>
                  <a:pt x="102721" y="0"/>
                  <a:pt x="198783" y="0"/>
                </a:cubicBezTo>
                <a:close/>
              </a:path>
            </a:pathLst>
          </a:custGeom>
          <a:solidFill>
            <a:srgbClr val="194F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DFE561-F655-40BA-86E5-92A1C1069DF7}"/>
              </a:ext>
            </a:extLst>
          </p:cNvPr>
          <p:cNvSpPr txBox="1"/>
          <p:nvPr/>
        </p:nvSpPr>
        <p:spPr>
          <a:xfrm>
            <a:off x="3867223" y="2840143"/>
            <a:ext cx="1120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503000000000000" pitchFamily="2" charset="0"/>
              </a:rPr>
              <a:t>OPTION</a:t>
            </a:r>
          </a:p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503000000000000" pitchFamily="2" charset="0"/>
              </a:rPr>
              <a:t>02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F43878-C5BB-49E5-8B5B-925CA1793FF6}"/>
              </a:ext>
            </a:extLst>
          </p:cNvPr>
          <p:cNvSpPr txBox="1"/>
          <p:nvPr/>
        </p:nvSpPr>
        <p:spPr>
          <a:xfrm>
            <a:off x="3882966" y="4117028"/>
            <a:ext cx="16823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Oswald" panose="02000503000000000000" pitchFamily="2" charset="0"/>
              </a:rPr>
              <a:t>Type your title here, type your title here Type your title here type your subtitle here enter your subtitle here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494900-8402-40F5-B150-69185B69A693}"/>
              </a:ext>
            </a:extLst>
          </p:cNvPr>
          <p:cNvSpPr/>
          <p:nvPr/>
        </p:nvSpPr>
        <p:spPr>
          <a:xfrm rot="21299275">
            <a:off x="7991570" y="2282647"/>
            <a:ext cx="469176" cy="2074869"/>
          </a:xfrm>
          <a:prstGeom prst="rect">
            <a:avLst/>
          </a:prstGeom>
          <a:gradFill>
            <a:gsLst>
              <a:gs pos="96460">
                <a:schemeClr val="tx1">
                  <a:lumMod val="50000"/>
                  <a:lumOff val="50000"/>
                  <a:alpha val="25000"/>
                </a:schemeClr>
              </a:gs>
              <a:gs pos="10000">
                <a:srgbClr val="5E7485"/>
              </a:gs>
              <a:gs pos="82000">
                <a:schemeClr val="tx1">
                  <a:lumMod val="50000"/>
                  <a:lumOff val="50000"/>
                  <a:alpha val="60000"/>
                </a:schemeClr>
              </a:gs>
            </a:gsLst>
            <a:lin ang="5400000" scaled="1"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874A8E-C2FD-40DE-8229-297AF0EBF385}"/>
              </a:ext>
            </a:extLst>
          </p:cNvPr>
          <p:cNvSpPr/>
          <p:nvPr/>
        </p:nvSpPr>
        <p:spPr>
          <a:xfrm>
            <a:off x="6519075" y="2266122"/>
            <a:ext cx="1855304" cy="2756452"/>
          </a:xfrm>
          <a:prstGeom prst="rect">
            <a:avLst/>
          </a:prstGeom>
          <a:gradFill flip="none" rotWithShape="1">
            <a:gsLst>
              <a:gs pos="0">
                <a:srgbClr val="FFCC00"/>
              </a:gs>
              <a:gs pos="100000">
                <a:srgbClr val="FF99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D5112BE-E7FA-4ED4-A000-D1A33E0B6CFD}"/>
              </a:ext>
            </a:extLst>
          </p:cNvPr>
          <p:cNvSpPr/>
          <p:nvPr/>
        </p:nvSpPr>
        <p:spPr>
          <a:xfrm>
            <a:off x="6087316" y="1835425"/>
            <a:ext cx="2116916" cy="861390"/>
          </a:xfrm>
          <a:custGeom>
            <a:avLst/>
            <a:gdLst>
              <a:gd name="connsiteX0" fmla="*/ 132167 w 2061776"/>
              <a:gd name="connsiteY0" fmla="*/ 0 h 861390"/>
              <a:gd name="connsiteX1" fmla="*/ 206472 w 2061776"/>
              <a:gd name="connsiteY1" fmla="*/ 0 h 861390"/>
              <a:gd name="connsiteX2" fmla="*/ 792842 w 2061776"/>
              <a:gd name="connsiteY2" fmla="*/ 0 h 861390"/>
              <a:gd name="connsiteX3" fmla="*/ 2061776 w 2061776"/>
              <a:gd name="connsiteY3" fmla="*/ 0 h 861390"/>
              <a:gd name="connsiteX4" fmla="*/ 2061776 w 2061776"/>
              <a:gd name="connsiteY4" fmla="*/ 861390 h 861390"/>
              <a:gd name="connsiteX5" fmla="*/ 792842 w 2061776"/>
              <a:gd name="connsiteY5" fmla="*/ 861390 h 861390"/>
              <a:gd name="connsiteX6" fmla="*/ 206472 w 2061776"/>
              <a:gd name="connsiteY6" fmla="*/ 861390 h 861390"/>
              <a:gd name="connsiteX7" fmla="*/ 132167 w 2061776"/>
              <a:gd name="connsiteY7" fmla="*/ 861390 h 861390"/>
              <a:gd name="connsiteX8" fmla="*/ 0 w 2061776"/>
              <a:gd name="connsiteY8" fmla="*/ 430695 h 861390"/>
              <a:gd name="connsiteX9" fmla="*/ 132167 w 2061776"/>
              <a:gd name="connsiteY9" fmla="*/ 0 h 861390"/>
              <a:gd name="connsiteX0" fmla="*/ 132167 w 2116916"/>
              <a:gd name="connsiteY0" fmla="*/ 0 h 861390"/>
              <a:gd name="connsiteX1" fmla="*/ 206472 w 2116916"/>
              <a:gd name="connsiteY1" fmla="*/ 0 h 861390"/>
              <a:gd name="connsiteX2" fmla="*/ 792842 w 2116916"/>
              <a:gd name="connsiteY2" fmla="*/ 0 h 861390"/>
              <a:gd name="connsiteX3" fmla="*/ 2116916 w 2116916"/>
              <a:gd name="connsiteY3" fmla="*/ 0 h 861390"/>
              <a:gd name="connsiteX4" fmla="*/ 2061776 w 2116916"/>
              <a:gd name="connsiteY4" fmla="*/ 861390 h 861390"/>
              <a:gd name="connsiteX5" fmla="*/ 792842 w 2116916"/>
              <a:gd name="connsiteY5" fmla="*/ 861390 h 861390"/>
              <a:gd name="connsiteX6" fmla="*/ 206472 w 2116916"/>
              <a:gd name="connsiteY6" fmla="*/ 861390 h 861390"/>
              <a:gd name="connsiteX7" fmla="*/ 132167 w 2116916"/>
              <a:gd name="connsiteY7" fmla="*/ 861390 h 861390"/>
              <a:gd name="connsiteX8" fmla="*/ 0 w 2116916"/>
              <a:gd name="connsiteY8" fmla="*/ 430695 h 861390"/>
              <a:gd name="connsiteX9" fmla="*/ 132167 w 2116916"/>
              <a:gd name="connsiteY9" fmla="*/ 0 h 861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16916" h="861390">
                <a:moveTo>
                  <a:pt x="132167" y="0"/>
                </a:moveTo>
                <a:lnTo>
                  <a:pt x="206472" y="0"/>
                </a:lnTo>
                <a:lnTo>
                  <a:pt x="792842" y="0"/>
                </a:lnTo>
                <a:lnTo>
                  <a:pt x="2116916" y="0"/>
                </a:lnTo>
                <a:lnTo>
                  <a:pt x="2061776" y="861390"/>
                </a:lnTo>
                <a:lnTo>
                  <a:pt x="792842" y="861390"/>
                </a:lnTo>
                <a:lnTo>
                  <a:pt x="206472" y="861390"/>
                </a:lnTo>
                <a:lnTo>
                  <a:pt x="132167" y="861390"/>
                </a:lnTo>
                <a:cubicBezTo>
                  <a:pt x="59146" y="861390"/>
                  <a:pt x="0" y="668525"/>
                  <a:pt x="0" y="430695"/>
                </a:cubicBezTo>
                <a:cubicBezTo>
                  <a:pt x="0" y="192865"/>
                  <a:pt x="59146" y="0"/>
                  <a:pt x="132167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43000">
                <a:schemeClr val="bg1">
                  <a:lumMod val="85000"/>
                </a:schemeClr>
              </a:gs>
              <a:gs pos="68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EC01C02-1599-496D-9451-D14F091F41EF}"/>
              </a:ext>
            </a:extLst>
          </p:cNvPr>
          <p:cNvSpPr/>
          <p:nvPr/>
        </p:nvSpPr>
        <p:spPr>
          <a:xfrm>
            <a:off x="8029822" y="1835426"/>
            <a:ext cx="344557" cy="430695"/>
          </a:xfrm>
          <a:custGeom>
            <a:avLst/>
            <a:gdLst>
              <a:gd name="connsiteX0" fmla="*/ 198783 w 397566"/>
              <a:gd name="connsiteY0" fmla="*/ 0 h 430695"/>
              <a:gd name="connsiteX1" fmla="*/ 393528 w 397566"/>
              <a:gd name="connsiteY1" fmla="*/ 343896 h 430695"/>
              <a:gd name="connsiteX2" fmla="*/ 397566 w 397566"/>
              <a:gd name="connsiteY2" fmla="*/ 430695 h 430695"/>
              <a:gd name="connsiteX3" fmla="*/ 0 w 397566"/>
              <a:gd name="connsiteY3" fmla="*/ 430695 h 430695"/>
              <a:gd name="connsiteX4" fmla="*/ 4039 w 397566"/>
              <a:gd name="connsiteY4" fmla="*/ 343896 h 430695"/>
              <a:gd name="connsiteX5" fmla="*/ 198783 w 397566"/>
              <a:gd name="connsiteY5" fmla="*/ 0 h 43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7566" h="430695">
                <a:moveTo>
                  <a:pt x="198783" y="0"/>
                </a:moveTo>
                <a:cubicBezTo>
                  <a:pt x="294845" y="0"/>
                  <a:pt x="374992" y="147635"/>
                  <a:pt x="393528" y="343896"/>
                </a:cubicBezTo>
                <a:lnTo>
                  <a:pt x="397566" y="430695"/>
                </a:lnTo>
                <a:lnTo>
                  <a:pt x="0" y="430695"/>
                </a:lnTo>
                <a:lnTo>
                  <a:pt x="4039" y="343896"/>
                </a:lnTo>
                <a:cubicBezTo>
                  <a:pt x="22575" y="147635"/>
                  <a:pt x="102721" y="0"/>
                  <a:pt x="198783" y="0"/>
                </a:cubicBezTo>
                <a:close/>
              </a:path>
            </a:pathLst>
          </a:custGeom>
          <a:gradFill flip="none" rotWithShape="1">
            <a:gsLst>
              <a:gs pos="0">
                <a:srgbClr val="FFCC00"/>
              </a:gs>
              <a:gs pos="67000">
                <a:srgbClr val="FF99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0B074AD-2B0F-40A0-BA09-D3DCAE4325A9}"/>
              </a:ext>
            </a:extLst>
          </p:cNvPr>
          <p:cNvSpPr/>
          <p:nvPr/>
        </p:nvSpPr>
        <p:spPr>
          <a:xfrm flipV="1">
            <a:off x="8029822" y="2266120"/>
            <a:ext cx="238540" cy="430695"/>
          </a:xfrm>
          <a:custGeom>
            <a:avLst/>
            <a:gdLst>
              <a:gd name="connsiteX0" fmla="*/ 198783 w 397566"/>
              <a:gd name="connsiteY0" fmla="*/ 0 h 430695"/>
              <a:gd name="connsiteX1" fmla="*/ 393528 w 397566"/>
              <a:gd name="connsiteY1" fmla="*/ 343896 h 430695"/>
              <a:gd name="connsiteX2" fmla="*/ 397566 w 397566"/>
              <a:gd name="connsiteY2" fmla="*/ 430695 h 430695"/>
              <a:gd name="connsiteX3" fmla="*/ 0 w 397566"/>
              <a:gd name="connsiteY3" fmla="*/ 430695 h 430695"/>
              <a:gd name="connsiteX4" fmla="*/ 4039 w 397566"/>
              <a:gd name="connsiteY4" fmla="*/ 343896 h 430695"/>
              <a:gd name="connsiteX5" fmla="*/ 198783 w 397566"/>
              <a:gd name="connsiteY5" fmla="*/ 0 h 43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7566" h="430695">
                <a:moveTo>
                  <a:pt x="198783" y="0"/>
                </a:moveTo>
                <a:cubicBezTo>
                  <a:pt x="294845" y="0"/>
                  <a:pt x="374992" y="147635"/>
                  <a:pt x="393528" y="343896"/>
                </a:cubicBezTo>
                <a:lnTo>
                  <a:pt x="397566" y="430695"/>
                </a:lnTo>
                <a:lnTo>
                  <a:pt x="0" y="430695"/>
                </a:lnTo>
                <a:lnTo>
                  <a:pt x="4039" y="343896"/>
                </a:lnTo>
                <a:cubicBezTo>
                  <a:pt x="22575" y="147635"/>
                  <a:pt x="102721" y="0"/>
                  <a:pt x="198783" y="0"/>
                </a:cubicBezTo>
                <a:close/>
              </a:path>
            </a:pathLst>
          </a:custGeom>
          <a:solidFill>
            <a:srgbClr val="D2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8B4C07-7015-4094-83EB-30DA0710D230}"/>
              </a:ext>
            </a:extLst>
          </p:cNvPr>
          <p:cNvSpPr txBox="1"/>
          <p:nvPr/>
        </p:nvSpPr>
        <p:spPr>
          <a:xfrm>
            <a:off x="6586045" y="1850622"/>
            <a:ext cx="1120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503000000000000" pitchFamily="2" charset="0"/>
              </a:rPr>
              <a:t>OPTION</a:t>
            </a:r>
          </a:p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503000000000000" pitchFamily="2" charset="0"/>
              </a:rPr>
              <a:t>03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74966E-5CD5-4844-8EF6-24544B6E712D}"/>
              </a:ext>
            </a:extLst>
          </p:cNvPr>
          <p:cNvSpPr txBox="1"/>
          <p:nvPr/>
        </p:nvSpPr>
        <p:spPr>
          <a:xfrm>
            <a:off x="6601788" y="3127507"/>
            <a:ext cx="16823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Oswald" panose="02000503000000000000" pitchFamily="2" charset="0"/>
              </a:rPr>
              <a:t>Type your title here, type your title here Type your title here type your subtitle here enter your subtitle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368948-205A-4914-9619-C3668239FB89}"/>
              </a:ext>
            </a:extLst>
          </p:cNvPr>
          <p:cNvSpPr/>
          <p:nvPr/>
        </p:nvSpPr>
        <p:spPr>
          <a:xfrm rot="21299275">
            <a:off x="10835973" y="3272168"/>
            <a:ext cx="469176" cy="2074869"/>
          </a:xfrm>
          <a:prstGeom prst="rect">
            <a:avLst/>
          </a:prstGeom>
          <a:gradFill>
            <a:gsLst>
              <a:gs pos="96460">
                <a:schemeClr val="tx1">
                  <a:lumMod val="50000"/>
                  <a:lumOff val="50000"/>
                  <a:alpha val="25000"/>
                </a:schemeClr>
              </a:gs>
              <a:gs pos="10000">
                <a:srgbClr val="5E7485"/>
              </a:gs>
              <a:gs pos="82000">
                <a:schemeClr val="tx1">
                  <a:lumMod val="50000"/>
                  <a:lumOff val="50000"/>
                  <a:alpha val="60000"/>
                </a:schemeClr>
              </a:gs>
            </a:gsLst>
            <a:lin ang="5400000" scaled="1"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5038FF4-B4C5-457A-A346-35A3D04A533E}"/>
              </a:ext>
            </a:extLst>
          </p:cNvPr>
          <p:cNvSpPr/>
          <p:nvPr/>
        </p:nvSpPr>
        <p:spPr>
          <a:xfrm>
            <a:off x="9363478" y="3255643"/>
            <a:ext cx="1855304" cy="2756452"/>
          </a:xfrm>
          <a:prstGeom prst="rect">
            <a:avLst/>
          </a:prstGeom>
          <a:gradFill flip="none" rotWithShape="1">
            <a:gsLst>
              <a:gs pos="0">
                <a:srgbClr val="00CC66"/>
              </a:gs>
              <a:gs pos="100000">
                <a:srgbClr val="33996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4A35A41-34C3-4ACD-954D-28FD7A992AF4}"/>
              </a:ext>
            </a:extLst>
          </p:cNvPr>
          <p:cNvSpPr/>
          <p:nvPr/>
        </p:nvSpPr>
        <p:spPr>
          <a:xfrm>
            <a:off x="8931719" y="2824946"/>
            <a:ext cx="2135295" cy="861390"/>
          </a:xfrm>
          <a:custGeom>
            <a:avLst/>
            <a:gdLst>
              <a:gd name="connsiteX0" fmla="*/ 132167 w 2061776"/>
              <a:gd name="connsiteY0" fmla="*/ 0 h 861390"/>
              <a:gd name="connsiteX1" fmla="*/ 206472 w 2061776"/>
              <a:gd name="connsiteY1" fmla="*/ 0 h 861390"/>
              <a:gd name="connsiteX2" fmla="*/ 792842 w 2061776"/>
              <a:gd name="connsiteY2" fmla="*/ 0 h 861390"/>
              <a:gd name="connsiteX3" fmla="*/ 2061776 w 2061776"/>
              <a:gd name="connsiteY3" fmla="*/ 0 h 861390"/>
              <a:gd name="connsiteX4" fmla="*/ 2061776 w 2061776"/>
              <a:gd name="connsiteY4" fmla="*/ 861390 h 861390"/>
              <a:gd name="connsiteX5" fmla="*/ 792842 w 2061776"/>
              <a:gd name="connsiteY5" fmla="*/ 861390 h 861390"/>
              <a:gd name="connsiteX6" fmla="*/ 206472 w 2061776"/>
              <a:gd name="connsiteY6" fmla="*/ 861390 h 861390"/>
              <a:gd name="connsiteX7" fmla="*/ 132167 w 2061776"/>
              <a:gd name="connsiteY7" fmla="*/ 861390 h 861390"/>
              <a:gd name="connsiteX8" fmla="*/ 0 w 2061776"/>
              <a:gd name="connsiteY8" fmla="*/ 430695 h 861390"/>
              <a:gd name="connsiteX9" fmla="*/ 132167 w 2061776"/>
              <a:gd name="connsiteY9" fmla="*/ 0 h 861390"/>
              <a:gd name="connsiteX0" fmla="*/ 132167 w 2135295"/>
              <a:gd name="connsiteY0" fmla="*/ 0 h 861390"/>
              <a:gd name="connsiteX1" fmla="*/ 206472 w 2135295"/>
              <a:gd name="connsiteY1" fmla="*/ 0 h 861390"/>
              <a:gd name="connsiteX2" fmla="*/ 792842 w 2135295"/>
              <a:gd name="connsiteY2" fmla="*/ 0 h 861390"/>
              <a:gd name="connsiteX3" fmla="*/ 2135295 w 2135295"/>
              <a:gd name="connsiteY3" fmla="*/ 0 h 861390"/>
              <a:gd name="connsiteX4" fmla="*/ 2061776 w 2135295"/>
              <a:gd name="connsiteY4" fmla="*/ 861390 h 861390"/>
              <a:gd name="connsiteX5" fmla="*/ 792842 w 2135295"/>
              <a:gd name="connsiteY5" fmla="*/ 861390 h 861390"/>
              <a:gd name="connsiteX6" fmla="*/ 206472 w 2135295"/>
              <a:gd name="connsiteY6" fmla="*/ 861390 h 861390"/>
              <a:gd name="connsiteX7" fmla="*/ 132167 w 2135295"/>
              <a:gd name="connsiteY7" fmla="*/ 861390 h 861390"/>
              <a:gd name="connsiteX8" fmla="*/ 0 w 2135295"/>
              <a:gd name="connsiteY8" fmla="*/ 430695 h 861390"/>
              <a:gd name="connsiteX9" fmla="*/ 132167 w 2135295"/>
              <a:gd name="connsiteY9" fmla="*/ 0 h 861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5295" h="861390">
                <a:moveTo>
                  <a:pt x="132167" y="0"/>
                </a:moveTo>
                <a:lnTo>
                  <a:pt x="206472" y="0"/>
                </a:lnTo>
                <a:lnTo>
                  <a:pt x="792842" y="0"/>
                </a:lnTo>
                <a:lnTo>
                  <a:pt x="2135295" y="0"/>
                </a:lnTo>
                <a:lnTo>
                  <a:pt x="2061776" y="861390"/>
                </a:lnTo>
                <a:lnTo>
                  <a:pt x="792842" y="861390"/>
                </a:lnTo>
                <a:lnTo>
                  <a:pt x="206472" y="861390"/>
                </a:lnTo>
                <a:lnTo>
                  <a:pt x="132167" y="861390"/>
                </a:lnTo>
                <a:cubicBezTo>
                  <a:pt x="59146" y="861390"/>
                  <a:pt x="0" y="668525"/>
                  <a:pt x="0" y="430695"/>
                </a:cubicBezTo>
                <a:cubicBezTo>
                  <a:pt x="0" y="192865"/>
                  <a:pt x="59146" y="0"/>
                  <a:pt x="132167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43000">
                <a:schemeClr val="bg1">
                  <a:lumMod val="85000"/>
                </a:schemeClr>
              </a:gs>
              <a:gs pos="68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F5023D6-B495-4529-A699-E032F8C48613}"/>
              </a:ext>
            </a:extLst>
          </p:cNvPr>
          <p:cNvSpPr/>
          <p:nvPr/>
        </p:nvSpPr>
        <p:spPr>
          <a:xfrm>
            <a:off x="10874225" y="2824947"/>
            <a:ext cx="344557" cy="430695"/>
          </a:xfrm>
          <a:custGeom>
            <a:avLst/>
            <a:gdLst>
              <a:gd name="connsiteX0" fmla="*/ 198783 w 397566"/>
              <a:gd name="connsiteY0" fmla="*/ 0 h 430695"/>
              <a:gd name="connsiteX1" fmla="*/ 393528 w 397566"/>
              <a:gd name="connsiteY1" fmla="*/ 343896 h 430695"/>
              <a:gd name="connsiteX2" fmla="*/ 397566 w 397566"/>
              <a:gd name="connsiteY2" fmla="*/ 430695 h 430695"/>
              <a:gd name="connsiteX3" fmla="*/ 0 w 397566"/>
              <a:gd name="connsiteY3" fmla="*/ 430695 h 430695"/>
              <a:gd name="connsiteX4" fmla="*/ 4039 w 397566"/>
              <a:gd name="connsiteY4" fmla="*/ 343896 h 430695"/>
              <a:gd name="connsiteX5" fmla="*/ 198783 w 397566"/>
              <a:gd name="connsiteY5" fmla="*/ 0 h 43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7566" h="430695">
                <a:moveTo>
                  <a:pt x="198783" y="0"/>
                </a:moveTo>
                <a:cubicBezTo>
                  <a:pt x="294845" y="0"/>
                  <a:pt x="374992" y="147635"/>
                  <a:pt x="393528" y="343896"/>
                </a:cubicBezTo>
                <a:lnTo>
                  <a:pt x="397566" y="430695"/>
                </a:lnTo>
                <a:lnTo>
                  <a:pt x="0" y="430695"/>
                </a:lnTo>
                <a:lnTo>
                  <a:pt x="4039" y="343896"/>
                </a:lnTo>
                <a:cubicBezTo>
                  <a:pt x="22575" y="147635"/>
                  <a:pt x="102721" y="0"/>
                  <a:pt x="198783" y="0"/>
                </a:cubicBezTo>
                <a:close/>
              </a:path>
            </a:pathLst>
          </a:custGeom>
          <a:gradFill flip="none" rotWithShape="1">
            <a:gsLst>
              <a:gs pos="0">
                <a:srgbClr val="00CC66"/>
              </a:gs>
              <a:gs pos="67000">
                <a:srgbClr val="33996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0D77CA9-BF77-40F3-9D20-A852ABA4ECD6}"/>
              </a:ext>
            </a:extLst>
          </p:cNvPr>
          <p:cNvSpPr/>
          <p:nvPr/>
        </p:nvSpPr>
        <p:spPr>
          <a:xfrm flipV="1">
            <a:off x="10874225" y="3255641"/>
            <a:ext cx="238540" cy="430695"/>
          </a:xfrm>
          <a:custGeom>
            <a:avLst/>
            <a:gdLst>
              <a:gd name="connsiteX0" fmla="*/ 198783 w 397566"/>
              <a:gd name="connsiteY0" fmla="*/ 0 h 430695"/>
              <a:gd name="connsiteX1" fmla="*/ 393528 w 397566"/>
              <a:gd name="connsiteY1" fmla="*/ 343896 h 430695"/>
              <a:gd name="connsiteX2" fmla="*/ 397566 w 397566"/>
              <a:gd name="connsiteY2" fmla="*/ 430695 h 430695"/>
              <a:gd name="connsiteX3" fmla="*/ 0 w 397566"/>
              <a:gd name="connsiteY3" fmla="*/ 430695 h 430695"/>
              <a:gd name="connsiteX4" fmla="*/ 4039 w 397566"/>
              <a:gd name="connsiteY4" fmla="*/ 343896 h 430695"/>
              <a:gd name="connsiteX5" fmla="*/ 198783 w 397566"/>
              <a:gd name="connsiteY5" fmla="*/ 0 h 43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7566" h="430695">
                <a:moveTo>
                  <a:pt x="198783" y="0"/>
                </a:moveTo>
                <a:cubicBezTo>
                  <a:pt x="294845" y="0"/>
                  <a:pt x="374992" y="147635"/>
                  <a:pt x="393528" y="343896"/>
                </a:cubicBezTo>
                <a:lnTo>
                  <a:pt x="397566" y="430695"/>
                </a:lnTo>
                <a:lnTo>
                  <a:pt x="0" y="430695"/>
                </a:lnTo>
                <a:lnTo>
                  <a:pt x="4039" y="343896"/>
                </a:lnTo>
                <a:cubicBezTo>
                  <a:pt x="22575" y="147635"/>
                  <a:pt x="102721" y="0"/>
                  <a:pt x="198783" y="0"/>
                </a:cubicBezTo>
                <a:close/>
              </a:path>
            </a:pathLst>
          </a:custGeom>
          <a:solidFill>
            <a:srgbClr val="216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076C3D-A207-45A7-A3E8-9E754036DBF0}"/>
              </a:ext>
            </a:extLst>
          </p:cNvPr>
          <p:cNvSpPr txBox="1"/>
          <p:nvPr/>
        </p:nvSpPr>
        <p:spPr>
          <a:xfrm>
            <a:off x="9430448" y="2840143"/>
            <a:ext cx="1120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503000000000000" pitchFamily="2" charset="0"/>
              </a:rPr>
              <a:t>OPTION</a:t>
            </a:r>
          </a:p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503000000000000" pitchFamily="2" charset="0"/>
              </a:rPr>
              <a:t>04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5F42A5-20B6-447A-A6C1-D9878A8950F0}"/>
              </a:ext>
            </a:extLst>
          </p:cNvPr>
          <p:cNvSpPr txBox="1"/>
          <p:nvPr/>
        </p:nvSpPr>
        <p:spPr>
          <a:xfrm>
            <a:off x="9446191" y="4117028"/>
            <a:ext cx="16823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Oswald" panose="02000503000000000000" pitchFamily="2" charset="0"/>
              </a:rPr>
              <a:t>Type your title here, type your title here Type your title here type your subtitle here enter your subtitle here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5C1AADA3-475F-481D-8004-AC9BCA78A4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545" r="21545" b="15507"/>
          <a:stretch/>
        </p:blipFill>
        <p:spPr>
          <a:xfrm>
            <a:off x="4689401" y="5549263"/>
            <a:ext cx="226059" cy="335628"/>
          </a:xfrm>
          <a:prstGeom prst="rect">
            <a:avLst/>
          </a:prstGeom>
          <a:effectLst>
            <a:outerShdw blurRad="2032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ECC0C84-6F6A-45EB-920C-EE5866CF08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778" t="12368" r="16111" b="23188"/>
          <a:stretch/>
        </p:blipFill>
        <p:spPr>
          <a:xfrm>
            <a:off x="10244292" y="5585653"/>
            <a:ext cx="306977" cy="299238"/>
          </a:xfrm>
          <a:prstGeom prst="rect">
            <a:avLst/>
          </a:prstGeom>
          <a:effectLst>
            <a:outerShdw blurRad="2032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8AC86C9-62BF-4A9B-8E84-789874B5317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994" t="4927" r="13146" b="20549"/>
          <a:stretch/>
        </p:blipFill>
        <p:spPr>
          <a:xfrm>
            <a:off x="7221287" y="4577679"/>
            <a:ext cx="306893" cy="309651"/>
          </a:xfrm>
          <a:prstGeom prst="rect">
            <a:avLst/>
          </a:prstGeom>
          <a:effectLst>
            <a:outerShdw blurRad="2032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6898FFF-B97D-48D8-A2BF-7E020A2FAF85}"/>
              </a:ext>
            </a:extLst>
          </p:cNvPr>
          <p:cNvSpPr txBox="1"/>
          <p:nvPr/>
        </p:nvSpPr>
        <p:spPr>
          <a:xfrm>
            <a:off x="2408003" y="-18465"/>
            <a:ext cx="7647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FOUR OPTIONS POWERPOINT SLIDE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122AE2-776F-4DFB-AA38-1D1C5CC88A18}"/>
              </a:ext>
            </a:extLst>
          </p:cNvPr>
          <p:cNvGrpSpPr/>
          <p:nvPr/>
        </p:nvGrpSpPr>
        <p:grpSpPr>
          <a:xfrm>
            <a:off x="5183008" y="676441"/>
            <a:ext cx="1275011" cy="192024"/>
            <a:chOff x="5183008" y="676441"/>
            <a:chExt cx="1275011" cy="19202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0E7A5E1-28DA-4EC4-BFA4-3B044EC89991}"/>
                </a:ext>
              </a:extLst>
            </p:cNvPr>
            <p:cNvSpPr/>
            <p:nvPr/>
          </p:nvSpPr>
          <p:spPr>
            <a:xfrm rot="5400000">
              <a:off x="5544433" y="675152"/>
              <a:ext cx="192024" cy="194602"/>
            </a:xfrm>
            <a:prstGeom prst="rect">
              <a:avLst/>
            </a:prstGeom>
            <a:gradFill flip="none" rotWithShape="1">
              <a:gsLst>
                <a:gs pos="59000">
                  <a:srgbClr val="01A7AE"/>
                </a:gs>
                <a:gs pos="0">
                  <a:srgbClr val="00A783"/>
                </a:gs>
                <a:gs pos="100000">
                  <a:srgbClr val="00ABBD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0F8DD0F-16AA-43E8-BCDD-33511E10ED83}"/>
                </a:ext>
              </a:extLst>
            </p:cNvPr>
            <p:cNvSpPr/>
            <p:nvPr/>
          </p:nvSpPr>
          <p:spPr>
            <a:xfrm rot="5400000">
              <a:off x="5904569" y="675152"/>
              <a:ext cx="192024" cy="194602"/>
            </a:xfrm>
            <a:prstGeom prst="rect">
              <a:avLst/>
            </a:prstGeom>
            <a:gradFill flip="none" rotWithShape="1">
              <a:gsLst>
                <a:gs pos="59000">
                  <a:srgbClr val="C8158D"/>
                </a:gs>
                <a:gs pos="0">
                  <a:srgbClr val="881F81"/>
                </a:gs>
                <a:gs pos="100000">
                  <a:srgbClr val="CF047A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11168A5-4635-4E0D-8741-E7491583BA09}"/>
                </a:ext>
              </a:extLst>
            </p:cNvPr>
            <p:cNvSpPr/>
            <p:nvPr/>
          </p:nvSpPr>
          <p:spPr>
            <a:xfrm rot="5400000">
              <a:off x="6264706" y="675152"/>
              <a:ext cx="192024" cy="194602"/>
            </a:xfrm>
            <a:prstGeom prst="rect">
              <a:avLst/>
            </a:prstGeom>
            <a:gradFill flip="none" rotWithShape="1">
              <a:gsLst>
                <a:gs pos="59000">
                  <a:srgbClr val="A6CE39"/>
                </a:gs>
                <a:gs pos="0">
                  <a:srgbClr val="4F9638"/>
                </a:gs>
                <a:gs pos="100000">
                  <a:srgbClr val="C5D82D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E7F99DD-3C9B-4093-A40A-2C126AC01276}"/>
                </a:ext>
              </a:extLst>
            </p:cNvPr>
            <p:cNvSpPr/>
            <p:nvPr/>
          </p:nvSpPr>
          <p:spPr>
            <a:xfrm rot="5400000">
              <a:off x="5184297" y="675152"/>
              <a:ext cx="192024" cy="194602"/>
            </a:xfrm>
            <a:prstGeom prst="rect">
              <a:avLst/>
            </a:prstGeom>
            <a:gradFill flip="none" rotWithShape="1">
              <a:gsLst>
                <a:gs pos="59000">
                  <a:srgbClr val="FF3399"/>
                </a:gs>
                <a:gs pos="0">
                  <a:srgbClr val="FF0066"/>
                </a:gs>
                <a:gs pos="100000">
                  <a:srgbClr val="FF66C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FB5EE0D9-349A-49B7-A8BD-043841FC731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594" t="4927" r="22173" b="19130"/>
          <a:stretch/>
        </p:blipFill>
        <p:spPr>
          <a:xfrm>
            <a:off x="1856416" y="4727704"/>
            <a:ext cx="212036" cy="286358"/>
          </a:xfrm>
          <a:prstGeom prst="rect">
            <a:avLst/>
          </a:prstGeom>
          <a:effectLst>
            <a:outerShdw blurRad="2032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373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B9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CF554E4-4E3B-4793-B49A-B8EA054C5655}"/>
              </a:ext>
            </a:extLst>
          </p:cNvPr>
          <p:cNvGrpSpPr/>
          <p:nvPr/>
        </p:nvGrpSpPr>
        <p:grpSpPr>
          <a:xfrm>
            <a:off x="606804" y="1978752"/>
            <a:ext cx="2373430" cy="3187149"/>
            <a:chOff x="3265598" y="2020955"/>
            <a:chExt cx="2373430" cy="318714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7058AC-963E-457F-8D74-948C919E0130}"/>
                </a:ext>
              </a:extLst>
            </p:cNvPr>
            <p:cNvSpPr/>
            <p:nvPr/>
          </p:nvSpPr>
          <p:spPr>
            <a:xfrm rot="21299275">
              <a:off x="5169852" y="2468177"/>
              <a:ext cx="469176" cy="2074869"/>
            </a:xfrm>
            <a:prstGeom prst="rect">
              <a:avLst/>
            </a:prstGeom>
            <a:gradFill>
              <a:gsLst>
                <a:gs pos="96460">
                  <a:schemeClr val="tx1">
                    <a:lumMod val="50000"/>
                    <a:lumOff val="50000"/>
                    <a:alpha val="25000"/>
                  </a:schemeClr>
                </a:gs>
                <a:gs pos="10000">
                  <a:srgbClr val="5E7485"/>
                </a:gs>
                <a:gs pos="82000">
                  <a:schemeClr val="tx1">
                    <a:lumMod val="50000"/>
                    <a:lumOff val="50000"/>
                    <a:alpha val="6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BD2FA28-A237-45AF-900A-ABE1C29A816A}"/>
                </a:ext>
              </a:extLst>
            </p:cNvPr>
            <p:cNvSpPr/>
            <p:nvPr/>
          </p:nvSpPr>
          <p:spPr>
            <a:xfrm>
              <a:off x="3697357" y="2451652"/>
              <a:ext cx="1855304" cy="2756452"/>
            </a:xfrm>
            <a:prstGeom prst="rect">
              <a:avLst/>
            </a:prstGeom>
            <a:gradFill flip="none" rotWithShape="1">
              <a:gsLst>
                <a:gs pos="0">
                  <a:srgbClr val="FF33CC"/>
                </a:gs>
                <a:gs pos="100000">
                  <a:srgbClr val="FF0066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7FB55EF-D0AA-4EAF-8825-714189EE6DAA}"/>
                </a:ext>
              </a:extLst>
            </p:cNvPr>
            <p:cNvSpPr/>
            <p:nvPr/>
          </p:nvSpPr>
          <p:spPr>
            <a:xfrm>
              <a:off x="3265598" y="2020955"/>
              <a:ext cx="2121511" cy="861390"/>
            </a:xfrm>
            <a:custGeom>
              <a:avLst/>
              <a:gdLst>
                <a:gd name="connsiteX0" fmla="*/ 132167 w 2061776"/>
                <a:gd name="connsiteY0" fmla="*/ 0 h 861390"/>
                <a:gd name="connsiteX1" fmla="*/ 206472 w 2061776"/>
                <a:gd name="connsiteY1" fmla="*/ 0 h 861390"/>
                <a:gd name="connsiteX2" fmla="*/ 792842 w 2061776"/>
                <a:gd name="connsiteY2" fmla="*/ 0 h 861390"/>
                <a:gd name="connsiteX3" fmla="*/ 2061776 w 2061776"/>
                <a:gd name="connsiteY3" fmla="*/ 0 h 861390"/>
                <a:gd name="connsiteX4" fmla="*/ 2061776 w 2061776"/>
                <a:gd name="connsiteY4" fmla="*/ 861390 h 861390"/>
                <a:gd name="connsiteX5" fmla="*/ 792842 w 2061776"/>
                <a:gd name="connsiteY5" fmla="*/ 861390 h 861390"/>
                <a:gd name="connsiteX6" fmla="*/ 206472 w 2061776"/>
                <a:gd name="connsiteY6" fmla="*/ 861390 h 861390"/>
                <a:gd name="connsiteX7" fmla="*/ 132167 w 2061776"/>
                <a:gd name="connsiteY7" fmla="*/ 861390 h 861390"/>
                <a:gd name="connsiteX8" fmla="*/ 0 w 2061776"/>
                <a:gd name="connsiteY8" fmla="*/ 430695 h 861390"/>
                <a:gd name="connsiteX9" fmla="*/ 132167 w 2061776"/>
                <a:gd name="connsiteY9" fmla="*/ 0 h 861390"/>
                <a:gd name="connsiteX0" fmla="*/ 132167 w 2121511"/>
                <a:gd name="connsiteY0" fmla="*/ 0 h 861390"/>
                <a:gd name="connsiteX1" fmla="*/ 206472 w 2121511"/>
                <a:gd name="connsiteY1" fmla="*/ 0 h 861390"/>
                <a:gd name="connsiteX2" fmla="*/ 792842 w 2121511"/>
                <a:gd name="connsiteY2" fmla="*/ 0 h 861390"/>
                <a:gd name="connsiteX3" fmla="*/ 2121511 w 2121511"/>
                <a:gd name="connsiteY3" fmla="*/ 0 h 861390"/>
                <a:gd name="connsiteX4" fmla="*/ 2061776 w 2121511"/>
                <a:gd name="connsiteY4" fmla="*/ 861390 h 861390"/>
                <a:gd name="connsiteX5" fmla="*/ 792842 w 2121511"/>
                <a:gd name="connsiteY5" fmla="*/ 861390 h 861390"/>
                <a:gd name="connsiteX6" fmla="*/ 206472 w 2121511"/>
                <a:gd name="connsiteY6" fmla="*/ 861390 h 861390"/>
                <a:gd name="connsiteX7" fmla="*/ 132167 w 2121511"/>
                <a:gd name="connsiteY7" fmla="*/ 861390 h 861390"/>
                <a:gd name="connsiteX8" fmla="*/ 0 w 2121511"/>
                <a:gd name="connsiteY8" fmla="*/ 430695 h 861390"/>
                <a:gd name="connsiteX9" fmla="*/ 132167 w 2121511"/>
                <a:gd name="connsiteY9" fmla="*/ 0 h 86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1511" h="861390">
                  <a:moveTo>
                    <a:pt x="132167" y="0"/>
                  </a:moveTo>
                  <a:lnTo>
                    <a:pt x="206472" y="0"/>
                  </a:lnTo>
                  <a:lnTo>
                    <a:pt x="792842" y="0"/>
                  </a:lnTo>
                  <a:lnTo>
                    <a:pt x="2121511" y="0"/>
                  </a:lnTo>
                  <a:lnTo>
                    <a:pt x="2061776" y="861390"/>
                  </a:lnTo>
                  <a:lnTo>
                    <a:pt x="792842" y="861390"/>
                  </a:lnTo>
                  <a:lnTo>
                    <a:pt x="206472" y="861390"/>
                  </a:lnTo>
                  <a:lnTo>
                    <a:pt x="132167" y="861390"/>
                  </a:lnTo>
                  <a:cubicBezTo>
                    <a:pt x="59146" y="861390"/>
                    <a:pt x="0" y="668525"/>
                    <a:pt x="0" y="430695"/>
                  </a:cubicBezTo>
                  <a:cubicBezTo>
                    <a:pt x="0" y="192865"/>
                    <a:pt x="59146" y="0"/>
                    <a:pt x="132167" y="0"/>
                  </a:cubicBezTo>
                  <a:close/>
                </a:path>
              </a:pathLst>
            </a:custGeom>
            <a:gradFill>
              <a:gsLst>
                <a:gs pos="66000">
                  <a:srgbClr val="D9D9D9"/>
                </a:gs>
                <a:gs pos="33000">
                  <a:srgbClr val="D9D9D9"/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2176AB0-F6C8-436A-B210-D4483FE57939}"/>
                </a:ext>
              </a:extLst>
            </p:cNvPr>
            <p:cNvSpPr/>
            <p:nvPr/>
          </p:nvSpPr>
          <p:spPr>
            <a:xfrm>
              <a:off x="5208104" y="2020956"/>
              <a:ext cx="344557" cy="430695"/>
            </a:xfrm>
            <a:custGeom>
              <a:avLst/>
              <a:gdLst>
                <a:gd name="connsiteX0" fmla="*/ 198783 w 397566"/>
                <a:gd name="connsiteY0" fmla="*/ 0 h 430695"/>
                <a:gd name="connsiteX1" fmla="*/ 393528 w 397566"/>
                <a:gd name="connsiteY1" fmla="*/ 343896 h 430695"/>
                <a:gd name="connsiteX2" fmla="*/ 397566 w 397566"/>
                <a:gd name="connsiteY2" fmla="*/ 430695 h 430695"/>
                <a:gd name="connsiteX3" fmla="*/ 0 w 397566"/>
                <a:gd name="connsiteY3" fmla="*/ 430695 h 430695"/>
                <a:gd name="connsiteX4" fmla="*/ 4039 w 397566"/>
                <a:gd name="connsiteY4" fmla="*/ 343896 h 430695"/>
                <a:gd name="connsiteX5" fmla="*/ 198783 w 397566"/>
                <a:gd name="connsiteY5" fmla="*/ 0 h 43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7566" h="430695">
                  <a:moveTo>
                    <a:pt x="198783" y="0"/>
                  </a:moveTo>
                  <a:cubicBezTo>
                    <a:pt x="294845" y="0"/>
                    <a:pt x="374992" y="147635"/>
                    <a:pt x="393528" y="343896"/>
                  </a:cubicBezTo>
                  <a:lnTo>
                    <a:pt x="397566" y="430695"/>
                  </a:lnTo>
                  <a:lnTo>
                    <a:pt x="0" y="430695"/>
                  </a:lnTo>
                  <a:lnTo>
                    <a:pt x="4039" y="343896"/>
                  </a:lnTo>
                  <a:cubicBezTo>
                    <a:pt x="22575" y="147635"/>
                    <a:pt x="102721" y="0"/>
                    <a:pt x="19878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32CA"/>
                </a:gs>
                <a:gs pos="67000">
                  <a:srgbClr val="FF087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EE469F8-DD1B-4F94-A489-D5E3B6BEEAFE}"/>
                </a:ext>
              </a:extLst>
            </p:cNvPr>
            <p:cNvSpPr/>
            <p:nvPr/>
          </p:nvSpPr>
          <p:spPr>
            <a:xfrm flipV="1">
              <a:off x="5208104" y="2451650"/>
              <a:ext cx="238540" cy="430695"/>
            </a:xfrm>
            <a:custGeom>
              <a:avLst/>
              <a:gdLst>
                <a:gd name="connsiteX0" fmla="*/ 198783 w 397566"/>
                <a:gd name="connsiteY0" fmla="*/ 0 h 430695"/>
                <a:gd name="connsiteX1" fmla="*/ 393528 w 397566"/>
                <a:gd name="connsiteY1" fmla="*/ 343896 h 430695"/>
                <a:gd name="connsiteX2" fmla="*/ 397566 w 397566"/>
                <a:gd name="connsiteY2" fmla="*/ 430695 h 430695"/>
                <a:gd name="connsiteX3" fmla="*/ 0 w 397566"/>
                <a:gd name="connsiteY3" fmla="*/ 430695 h 430695"/>
                <a:gd name="connsiteX4" fmla="*/ 4039 w 397566"/>
                <a:gd name="connsiteY4" fmla="*/ 343896 h 430695"/>
                <a:gd name="connsiteX5" fmla="*/ 198783 w 397566"/>
                <a:gd name="connsiteY5" fmla="*/ 0 h 43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7566" h="430695">
                  <a:moveTo>
                    <a:pt x="198783" y="0"/>
                  </a:moveTo>
                  <a:cubicBezTo>
                    <a:pt x="294845" y="0"/>
                    <a:pt x="374992" y="147635"/>
                    <a:pt x="393528" y="343896"/>
                  </a:cubicBezTo>
                  <a:lnTo>
                    <a:pt x="397566" y="430695"/>
                  </a:lnTo>
                  <a:lnTo>
                    <a:pt x="0" y="430695"/>
                  </a:lnTo>
                  <a:lnTo>
                    <a:pt x="4039" y="343896"/>
                  </a:lnTo>
                  <a:cubicBezTo>
                    <a:pt x="22575" y="147635"/>
                    <a:pt x="102721" y="0"/>
                    <a:pt x="198783" y="0"/>
                  </a:cubicBezTo>
                  <a:close/>
                </a:path>
              </a:pathLst>
            </a:custGeom>
            <a:solidFill>
              <a:srgbClr val="B800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BC1FAB-C472-451F-A912-68147057D035}"/>
                </a:ext>
              </a:extLst>
            </p:cNvPr>
            <p:cNvSpPr txBox="1"/>
            <p:nvPr/>
          </p:nvSpPr>
          <p:spPr>
            <a:xfrm>
              <a:off x="3764327" y="2036152"/>
              <a:ext cx="11208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swald" panose="02000503000000000000" pitchFamily="2" charset="0"/>
                </a:rPr>
                <a:t>OPTION</a:t>
              </a:r>
            </a:p>
            <a:p>
              <a:pPr algn="ctr"/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swald" panose="02000503000000000000" pitchFamily="2" charset="0"/>
                </a:rPr>
                <a:t>01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60278D0-57CC-45CB-9E8F-E33E1DEE1A65}"/>
                </a:ext>
              </a:extLst>
            </p:cNvPr>
            <p:cNvSpPr txBox="1"/>
            <p:nvPr/>
          </p:nvSpPr>
          <p:spPr>
            <a:xfrm>
              <a:off x="3780070" y="3313037"/>
              <a:ext cx="168231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>
                      <a:lumMod val="85000"/>
                    </a:schemeClr>
                  </a:solidFill>
                  <a:latin typeface="Oswald" panose="02000503000000000000" pitchFamily="2" charset="0"/>
                </a:rPr>
                <a:t>Type your title here, type your title here Type your title here type your subtitle here enter your subtitle here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5F61B13-EB0F-41B1-AE7E-51F4075958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94" t="4927" r="22173" b="19130"/>
            <a:stretch/>
          </p:blipFill>
          <p:spPr>
            <a:xfrm>
              <a:off x="4515210" y="4769907"/>
              <a:ext cx="212036" cy="286358"/>
            </a:xfrm>
            <a:prstGeom prst="rect">
              <a:avLst/>
            </a:prstGeom>
            <a:effectLst>
              <a:outerShdw blurRad="203200" dist="762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8662DC-5D99-4A57-8E28-5D694545F41A}"/>
              </a:ext>
            </a:extLst>
          </p:cNvPr>
          <p:cNvGrpSpPr/>
          <p:nvPr/>
        </p:nvGrpSpPr>
        <p:grpSpPr>
          <a:xfrm>
            <a:off x="3368494" y="2824946"/>
            <a:ext cx="2373430" cy="3187149"/>
            <a:chOff x="3265598" y="2020955"/>
            <a:chExt cx="2373430" cy="318714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57367F5-004F-4893-B5FD-F067DC61183E}"/>
                </a:ext>
              </a:extLst>
            </p:cNvPr>
            <p:cNvSpPr/>
            <p:nvPr/>
          </p:nvSpPr>
          <p:spPr>
            <a:xfrm rot="21299275">
              <a:off x="5169852" y="2468177"/>
              <a:ext cx="469176" cy="2074869"/>
            </a:xfrm>
            <a:prstGeom prst="rect">
              <a:avLst/>
            </a:prstGeom>
            <a:gradFill>
              <a:gsLst>
                <a:gs pos="96460">
                  <a:schemeClr val="tx1">
                    <a:lumMod val="50000"/>
                    <a:lumOff val="50000"/>
                    <a:alpha val="25000"/>
                  </a:schemeClr>
                </a:gs>
                <a:gs pos="10000">
                  <a:srgbClr val="5E7485"/>
                </a:gs>
                <a:gs pos="82000">
                  <a:schemeClr val="tx1">
                    <a:lumMod val="50000"/>
                    <a:lumOff val="50000"/>
                    <a:alpha val="6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F0A770F-9314-4630-BE7D-2965A04E82CF}"/>
                </a:ext>
              </a:extLst>
            </p:cNvPr>
            <p:cNvSpPr/>
            <p:nvPr/>
          </p:nvSpPr>
          <p:spPr>
            <a:xfrm>
              <a:off x="3697357" y="2451652"/>
              <a:ext cx="1855304" cy="2756452"/>
            </a:xfrm>
            <a:prstGeom prst="rect">
              <a:avLst/>
            </a:prstGeom>
            <a:gradFill flip="none" rotWithShape="1">
              <a:gsLst>
                <a:gs pos="0">
                  <a:srgbClr val="307FB7"/>
                </a:gs>
                <a:gs pos="100000">
                  <a:srgbClr val="2065B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D9F8BDB-2C3B-4DAA-8A53-01C3707A530D}"/>
                </a:ext>
              </a:extLst>
            </p:cNvPr>
            <p:cNvSpPr/>
            <p:nvPr/>
          </p:nvSpPr>
          <p:spPr>
            <a:xfrm>
              <a:off x="3265598" y="2020955"/>
              <a:ext cx="2131692" cy="861390"/>
            </a:xfrm>
            <a:custGeom>
              <a:avLst/>
              <a:gdLst>
                <a:gd name="connsiteX0" fmla="*/ 132167 w 2061776"/>
                <a:gd name="connsiteY0" fmla="*/ 0 h 861390"/>
                <a:gd name="connsiteX1" fmla="*/ 206472 w 2061776"/>
                <a:gd name="connsiteY1" fmla="*/ 0 h 861390"/>
                <a:gd name="connsiteX2" fmla="*/ 792842 w 2061776"/>
                <a:gd name="connsiteY2" fmla="*/ 0 h 861390"/>
                <a:gd name="connsiteX3" fmla="*/ 2061776 w 2061776"/>
                <a:gd name="connsiteY3" fmla="*/ 0 h 861390"/>
                <a:gd name="connsiteX4" fmla="*/ 2061776 w 2061776"/>
                <a:gd name="connsiteY4" fmla="*/ 861390 h 861390"/>
                <a:gd name="connsiteX5" fmla="*/ 792842 w 2061776"/>
                <a:gd name="connsiteY5" fmla="*/ 861390 h 861390"/>
                <a:gd name="connsiteX6" fmla="*/ 206472 w 2061776"/>
                <a:gd name="connsiteY6" fmla="*/ 861390 h 861390"/>
                <a:gd name="connsiteX7" fmla="*/ 132167 w 2061776"/>
                <a:gd name="connsiteY7" fmla="*/ 861390 h 861390"/>
                <a:gd name="connsiteX8" fmla="*/ 0 w 2061776"/>
                <a:gd name="connsiteY8" fmla="*/ 430695 h 861390"/>
                <a:gd name="connsiteX9" fmla="*/ 132167 w 2061776"/>
                <a:gd name="connsiteY9" fmla="*/ 0 h 861390"/>
                <a:gd name="connsiteX0" fmla="*/ 132167 w 2135425"/>
                <a:gd name="connsiteY0" fmla="*/ 0 h 861390"/>
                <a:gd name="connsiteX1" fmla="*/ 206472 w 2135425"/>
                <a:gd name="connsiteY1" fmla="*/ 0 h 861390"/>
                <a:gd name="connsiteX2" fmla="*/ 792842 w 2135425"/>
                <a:gd name="connsiteY2" fmla="*/ 0 h 861390"/>
                <a:gd name="connsiteX3" fmla="*/ 2135425 w 2135425"/>
                <a:gd name="connsiteY3" fmla="*/ 4595 h 861390"/>
                <a:gd name="connsiteX4" fmla="*/ 2061776 w 2135425"/>
                <a:gd name="connsiteY4" fmla="*/ 861390 h 861390"/>
                <a:gd name="connsiteX5" fmla="*/ 792842 w 2135425"/>
                <a:gd name="connsiteY5" fmla="*/ 861390 h 861390"/>
                <a:gd name="connsiteX6" fmla="*/ 206472 w 2135425"/>
                <a:gd name="connsiteY6" fmla="*/ 861390 h 861390"/>
                <a:gd name="connsiteX7" fmla="*/ 132167 w 2135425"/>
                <a:gd name="connsiteY7" fmla="*/ 861390 h 861390"/>
                <a:gd name="connsiteX8" fmla="*/ 0 w 2135425"/>
                <a:gd name="connsiteY8" fmla="*/ 430695 h 861390"/>
                <a:gd name="connsiteX9" fmla="*/ 132167 w 2135425"/>
                <a:gd name="connsiteY9" fmla="*/ 0 h 86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35425" h="861390">
                  <a:moveTo>
                    <a:pt x="132167" y="0"/>
                  </a:moveTo>
                  <a:lnTo>
                    <a:pt x="206472" y="0"/>
                  </a:lnTo>
                  <a:lnTo>
                    <a:pt x="792842" y="0"/>
                  </a:lnTo>
                  <a:lnTo>
                    <a:pt x="2135425" y="4595"/>
                  </a:lnTo>
                  <a:lnTo>
                    <a:pt x="2061776" y="861390"/>
                  </a:lnTo>
                  <a:lnTo>
                    <a:pt x="792842" y="861390"/>
                  </a:lnTo>
                  <a:lnTo>
                    <a:pt x="206472" y="861390"/>
                  </a:lnTo>
                  <a:lnTo>
                    <a:pt x="132167" y="861390"/>
                  </a:lnTo>
                  <a:cubicBezTo>
                    <a:pt x="59146" y="861390"/>
                    <a:pt x="0" y="668525"/>
                    <a:pt x="0" y="430695"/>
                  </a:cubicBezTo>
                  <a:cubicBezTo>
                    <a:pt x="0" y="192865"/>
                    <a:pt x="59146" y="0"/>
                    <a:pt x="132167" y="0"/>
                  </a:cubicBezTo>
                  <a:close/>
                </a:path>
              </a:pathLst>
            </a:custGeom>
            <a:gradFill>
              <a:gsLst>
                <a:gs pos="66000">
                  <a:srgbClr val="D9D9D9"/>
                </a:gs>
                <a:gs pos="33000">
                  <a:srgbClr val="D9D9D9"/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E470A0A-1AD6-4671-9C65-929DA1DF7126}"/>
                </a:ext>
              </a:extLst>
            </p:cNvPr>
            <p:cNvSpPr/>
            <p:nvPr/>
          </p:nvSpPr>
          <p:spPr>
            <a:xfrm>
              <a:off x="5208104" y="2020956"/>
              <a:ext cx="344557" cy="430695"/>
            </a:xfrm>
            <a:custGeom>
              <a:avLst/>
              <a:gdLst>
                <a:gd name="connsiteX0" fmla="*/ 198783 w 397566"/>
                <a:gd name="connsiteY0" fmla="*/ 0 h 430695"/>
                <a:gd name="connsiteX1" fmla="*/ 393528 w 397566"/>
                <a:gd name="connsiteY1" fmla="*/ 343896 h 430695"/>
                <a:gd name="connsiteX2" fmla="*/ 397566 w 397566"/>
                <a:gd name="connsiteY2" fmla="*/ 430695 h 430695"/>
                <a:gd name="connsiteX3" fmla="*/ 0 w 397566"/>
                <a:gd name="connsiteY3" fmla="*/ 430695 h 430695"/>
                <a:gd name="connsiteX4" fmla="*/ 4039 w 397566"/>
                <a:gd name="connsiteY4" fmla="*/ 343896 h 430695"/>
                <a:gd name="connsiteX5" fmla="*/ 198783 w 397566"/>
                <a:gd name="connsiteY5" fmla="*/ 0 h 43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7566" h="430695">
                  <a:moveTo>
                    <a:pt x="198783" y="0"/>
                  </a:moveTo>
                  <a:cubicBezTo>
                    <a:pt x="294845" y="0"/>
                    <a:pt x="374992" y="147635"/>
                    <a:pt x="393528" y="343896"/>
                  </a:cubicBezTo>
                  <a:lnTo>
                    <a:pt x="397566" y="430695"/>
                  </a:lnTo>
                  <a:lnTo>
                    <a:pt x="0" y="430695"/>
                  </a:lnTo>
                  <a:lnTo>
                    <a:pt x="4039" y="343896"/>
                  </a:lnTo>
                  <a:cubicBezTo>
                    <a:pt x="22575" y="147635"/>
                    <a:pt x="102721" y="0"/>
                    <a:pt x="19878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07FB7"/>
                </a:gs>
                <a:gs pos="67000">
                  <a:srgbClr val="2065B2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C7B1AAF-24F0-4982-9D50-6EC302079569}"/>
                </a:ext>
              </a:extLst>
            </p:cNvPr>
            <p:cNvSpPr/>
            <p:nvPr/>
          </p:nvSpPr>
          <p:spPr>
            <a:xfrm flipV="1">
              <a:off x="5208104" y="2451650"/>
              <a:ext cx="238540" cy="430695"/>
            </a:xfrm>
            <a:custGeom>
              <a:avLst/>
              <a:gdLst>
                <a:gd name="connsiteX0" fmla="*/ 198783 w 397566"/>
                <a:gd name="connsiteY0" fmla="*/ 0 h 430695"/>
                <a:gd name="connsiteX1" fmla="*/ 393528 w 397566"/>
                <a:gd name="connsiteY1" fmla="*/ 343896 h 430695"/>
                <a:gd name="connsiteX2" fmla="*/ 397566 w 397566"/>
                <a:gd name="connsiteY2" fmla="*/ 430695 h 430695"/>
                <a:gd name="connsiteX3" fmla="*/ 0 w 397566"/>
                <a:gd name="connsiteY3" fmla="*/ 430695 h 430695"/>
                <a:gd name="connsiteX4" fmla="*/ 4039 w 397566"/>
                <a:gd name="connsiteY4" fmla="*/ 343896 h 430695"/>
                <a:gd name="connsiteX5" fmla="*/ 198783 w 397566"/>
                <a:gd name="connsiteY5" fmla="*/ 0 h 43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7566" h="430695">
                  <a:moveTo>
                    <a:pt x="198783" y="0"/>
                  </a:moveTo>
                  <a:cubicBezTo>
                    <a:pt x="294845" y="0"/>
                    <a:pt x="374992" y="147635"/>
                    <a:pt x="393528" y="343896"/>
                  </a:cubicBezTo>
                  <a:lnTo>
                    <a:pt x="397566" y="430695"/>
                  </a:lnTo>
                  <a:lnTo>
                    <a:pt x="0" y="430695"/>
                  </a:lnTo>
                  <a:lnTo>
                    <a:pt x="4039" y="343896"/>
                  </a:lnTo>
                  <a:cubicBezTo>
                    <a:pt x="22575" y="147635"/>
                    <a:pt x="102721" y="0"/>
                    <a:pt x="198783" y="0"/>
                  </a:cubicBezTo>
                  <a:close/>
                </a:path>
              </a:pathLst>
            </a:custGeom>
            <a:solidFill>
              <a:srgbClr val="194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ADFE561-F655-40BA-86E5-92A1C1069DF7}"/>
                </a:ext>
              </a:extLst>
            </p:cNvPr>
            <p:cNvSpPr txBox="1"/>
            <p:nvPr/>
          </p:nvSpPr>
          <p:spPr>
            <a:xfrm>
              <a:off x="3764327" y="2036152"/>
              <a:ext cx="11208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swald" panose="02000503000000000000" pitchFamily="2" charset="0"/>
                </a:rPr>
                <a:t>OPTION</a:t>
              </a:r>
            </a:p>
            <a:p>
              <a:pPr algn="ctr"/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swald" panose="02000503000000000000" pitchFamily="2" charset="0"/>
                </a:rPr>
                <a:t>02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F43878-C5BB-49E5-8B5B-925CA1793FF6}"/>
                </a:ext>
              </a:extLst>
            </p:cNvPr>
            <p:cNvSpPr txBox="1"/>
            <p:nvPr/>
          </p:nvSpPr>
          <p:spPr>
            <a:xfrm>
              <a:off x="3780070" y="3313037"/>
              <a:ext cx="168231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>
                      <a:lumMod val="85000"/>
                    </a:schemeClr>
                  </a:solidFill>
                  <a:latin typeface="Oswald" panose="02000503000000000000" pitchFamily="2" charset="0"/>
                </a:rPr>
                <a:t>Type your title here, type your title here Type your title here type your subtitle here enter your subtitle here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6724989-17F6-45C8-AD3A-70E0A1F57FF0}"/>
              </a:ext>
            </a:extLst>
          </p:cNvPr>
          <p:cNvGrpSpPr/>
          <p:nvPr/>
        </p:nvGrpSpPr>
        <p:grpSpPr>
          <a:xfrm>
            <a:off x="6087316" y="1835425"/>
            <a:ext cx="2373430" cy="3187149"/>
            <a:chOff x="3265598" y="2020955"/>
            <a:chExt cx="2373430" cy="318714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3494900-8402-40F5-B150-69185B69A693}"/>
                </a:ext>
              </a:extLst>
            </p:cNvPr>
            <p:cNvSpPr/>
            <p:nvPr/>
          </p:nvSpPr>
          <p:spPr>
            <a:xfrm rot="21299275">
              <a:off x="5169852" y="2468177"/>
              <a:ext cx="469176" cy="2074869"/>
            </a:xfrm>
            <a:prstGeom prst="rect">
              <a:avLst/>
            </a:prstGeom>
            <a:gradFill>
              <a:gsLst>
                <a:gs pos="96460">
                  <a:schemeClr val="tx1">
                    <a:lumMod val="50000"/>
                    <a:lumOff val="50000"/>
                    <a:alpha val="25000"/>
                  </a:schemeClr>
                </a:gs>
                <a:gs pos="10000">
                  <a:srgbClr val="5E7485"/>
                </a:gs>
                <a:gs pos="82000">
                  <a:schemeClr val="tx1">
                    <a:lumMod val="50000"/>
                    <a:lumOff val="50000"/>
                    <a:alpha val="6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6874A8E-C2FD-40DE-8229-297AF0EBF385}"/>
                </a:ext>
              </a:extLst>
            </p:cNvPr>
            <p:cNvSpPr/>
            <p:nvPr/>
          </p:nvSpPr>
          <p:spPr>
            <a:xfrm>
              <a:off x="3697357" y="2451652"/>
              <a:ext cx="1855304" cy="2756452"/>
            </a:xfrm>
            <a:prstGeom prst="rect">
              <a:avLst/>
            </a:prstGeom>
            <a:gradFill flip="none" rotWithShape="1">
              <a:gsLst>
                <a:gs pos="0">
                  <a:srgbClr val="FFCC00"/>
                </a:gs>
                <a:gs pos="100000">
                  <a:srgbClr val="FF99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D5112BE-E7FA-4ED4-A000-D1A33E0B6CFD}"/>
                </a:ext>
              </a:extLst>
            </p:cNvPr>
            <p:cNvSpPr/>
            <p:nvPr/>
          </p:nvSpPr>
          <p:spPr>
            <a:xfrm>
              <a:off x="3265598" y="2020955"/>
              <a:ext cx="2116916" cy="861390"/>
            </a:xfrm>
            <a:custGeom>
              <a:avLst/>
              <a:gdLst>
                <a:gd name="connsiteX0" fmla="*/ 132167 w 2061776"/>
                <a:gd name="connsiteY0" fmla="*/ 0 h 861390"/>
                <a:gd name="connsiteX1" fmla="*/ 206472 w 2061776"/>
                <a:gd name="connsiteY1" fmla="*/ 0 h 861390"/>
                <a:gd name="connsiteX2" fmla="*/ 792842 w 2061776"/>
                <a:gd name="connsiteY2" fmla="*/ 0 h 861390"/>
                <a:gd name="connsiteX3" fmla="*/ 2061776 w 2061776"/>
                <a:gd name="connsiteY3" fmla="*/ 0 h 861390"/>
                <a:gd name="connsiteX4" fmla="*/ 2061776 w 2061776"/>
                <a:gd name="connsiteY4" fmla="*/ 861390 h 861390"/>
                <a:gd name="connsiteX5" fmla="*/ 792842 w 2061776"/>
                <a:gd name="connsiteY5" fmla="*/ 861390 h 861390"/>
                <a:gd name="connsiteX6" fmla="*/ 206472 w 2061776"/>
                <a:gd name="connsiteY6" fmla="*/ 861390 h 861390"/>
                <a:gd name="connsiteX7" fmla="*/ 132167 w 2061776"/>
                <a:gd name="connsiteY7" fmla="*/ 861390 h 861390"/>
                <a:gd name="connsiteX8" fmla="*/ 0 w 2061776"/>
                <a:gd name="connsiteY8" fmla="*/ 430695 h 861390"/>
                <a:gd name="connsiteX9" fmla="*/ 132167 w 2061776"/>
                <a:gd name="connsiteY9" fmla="*/ 0 h 861390"/>
                <a:gd name="connsiteX0" fmla="*/ 132167 w 2116916"/>
                <a:gd name="connsiteY0" fmla="*/ 0 h 861390"/>
                <a:gd name="connsiteX1" fmla="*/ 206472 w 2116916"/>
                <a:gd name="connsiteY1" fmla="*/ 0 h 861390"/>
                <a:gd name="connsiteX2" fmla="*/ 792842 w 2116916"/>
                <a:gd name="connsiteY2" fmla="*/ 0 h 861390"/>
                <a:gd name="connsiteX3" fmla="*/ 2116916 w 2116916"/>
                <a:gd name="connsiteY3" fmla="*/ 0 h 861390"/>
                <a:gd name="connsiteX4" fmla="*/ 2061776 w 2116916"/>
                <a:gd name="connsiteY4" fmla="*/ 861390 h 861390"/>
                <a:gd name="connsiteX5" fmla="*/ 792842 w 2116916"/>
                <a:gd name="connsiteY5" fmla="*/ 861390 h 861390"/>
                <a:gd name="connsiteX6" fmla="*/ 206472 w 2116916"/>
                <a:gd name="connsiteY6" fmla="*/ 861390 h 861390"/>
                <a:gd name="connsiteX7" fmla="*/ 132167 w 2116916"/>
                <a:gd name="connsiteY7" fmla="*/ 861390 h 861390"/>
                <a:gd name="connsiteX8" fmla="*/ 0 w 2116916"/>
                <a:gd name="connsiteY8" fmla="*/ 430695 h 861390"/>
                <a:gd name="connsiteX9" fmla="*/ 132167 w 2116916"/>
                <a:gd name="connsiteY9" fmla="*/ 0 h 86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16916" h="861390">
                  <a:moveTo>
                    <a:pt x="132167" y="0"/>
                  </a:moveTo>
                  <a:lnTo>
                    <a:pt x="206472" y="0"/>
                  </a:lnTo>
                  <a:lnTo>
                    <a:pt x="792842" y="0"/>
                  </a:lnTo>
                  <a:lnTo>
                    <a:pt x="2116916" y="0"/>
                  </a:lnTo>
                  <a:lnTo>
                    <a:pt x="2061776" y="861390"/>
                  </a:lnTo>
                  <a:lnTo>
                    <a:pt x="792842" y="861390"/>
                  </a:lnTo>
                  <a:lnTo>
                    <a:pt x="206472" y="861390"/>
                  </a:lnTo>
                  <a:lnTo>
                    <a:pt x="132167" y="861390"/>
                  </a:lnTo>
                  <a:cubicBezTo>
                    <a:pt x="59146" y="861390"/>
                    <a:pt x="0" y="668525"/>
                    <a:pt x="0" y="430695"/>
                  </a:cubicBezTo>
                  <a:cubicBezTo>
                    <a:pt x="0" y="192865"/>
                    <a:pt x="59146" y="0"/>
                    <a:pt x="132167" y="0"/>
                  </a:cubicBezTo>
                  <a:close/>
                </a:path>
              </a:pathLst>
            </a:custGeom>
            <a:gradFill>
              <a:gsLst>
                <a:gs pos="66000">
                  <a:srgbClr val="D9D9D9"/>
                </a:gs>
                <a:gs pos="33000">
                  <a:srgbClr val="D9D9D9"/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EC01C02-1599-496D-9451-D14F091F41EF}"/>
                </a:ext>
              </a:extLst>
            </p:cNvPr>
            <p:cNvSpPr/>
            <p:nvPr/>
          </p:nvSpPr>
          <p:spPr>
            <a:xfrm>
              <a:off x="5208104" y="2020956"/>
              <a:ext cx="344557" cy="430695"/>
            </a:xfrm>
            <a:custGeom>
              <a:avLst/>
              <a:gdLst>
                <a:gd name="connsiteX0" fmla="*/ 198783 w 397566"/>
                <a:gd name="connsiteY0" fmla="*/ 0 h 430695"/>
                <a:gd name="connsiteX1" fmla="*/ 393528 w 397566"/>
                <a:gd name="connsiteY1" fmla="*/ 343896 h 430695"/>
                <a:gd name="connsiteX2" fmla="*/ 397566 w 397566"/>
                <a:gd name="connsiteY2" fmla="*/ 430695 h 430695"/>
                <a:gd name="connsiteX3" fmla="*/ 0 w 397566"/>
                <a:gd name="connsiteY3" fmla="*/ 430695 h 430695"/>
                <a:gd name="connsiteX4" fmla="*/ 4039 w 397566"/>
                <a:gd name="connsiteY4" fmla="*/ 343896 h 430695"/>
                <a:gd name="connsiteX5" fmla="*/ 198783 w 397566"/>
                <a:gd name="connsiteY5" fmla="*/ 0 h 43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7566" h="430695">
                  <a:moveTo>
                    <a:pt x="198783" y="0"/>
                  </a:moveTo>
                  <a:cubicBezTo>
                    <a:pt x="294845" y="0"/>
                    <a:pt x="374992" y="147635"/>
                    <a:pt x="393528" y="343896"/>
                  </a:cubicBezTo>
                  <a:lnTo>
                    <a:pt x="397566" y="430695"/>
                  </a:lnTo>
                  <a:lnTo>
                    <a:pt x="0" y="430695"/>
                  </a:lnTo>
                  <a:lnTo>
                    <a:pt x="4039" y="343896"/>
                  </a:lnTo>
                  <a:cubicBezTo>
                    <a:pt x="22575" y="147635"/>
                    <a:pt x="102721" y="0"/>
                    <a:pt x="19878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CC00"/>
                </a:gs>
                <a:gs pos="67000">
                  <a:srgbClr val="FF9900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0B074AD-2B0F-40A0-BA09-D3DCAE4325A9}"/>
                </a:ext>
              </a:extLst>
            </p:cNvPr>
            <p:cNvSpPr/>
            <p:nvPr/>
          </p:nvSpPr>
          <p:spPr>
            <a:xfrm flipV="1">
              <a:off x="5208104" y="2451650"/>
              <a:ext cx="238540" cy="430695"/>
            </a:xfrm>
            <a:custGeom>
              <a:avLst/>
              <a:gdLst>
                <a:gd name="connsiteX0" fmla="*/ 198783 w 397566"/>
                <a:gd name="connsiteY0" fmla="*/ 0 h 430695"/>
                <a:gd name="connsiteX1" fmla="*/ 393528 w 397566"/>
                <a:gd name="connsiteY1" fmla="*/ 343896 h 430695"/>
                <a:gd name="connsiteX2" fmla="*/ 397566 w 397566"/>
                <a:gd name="connsiteY2" fmla="*/ 430695 h 430695"/>
                <a:gd name="connsiteX3" fmla="*/ 0 w 397566"/>
                <a:gd name="connsiteY3" fmla="*/ 430695 h 430695"/>
                <a:gd name="connsiteX4" fmla="*/ 4039 w 397566"/>
                <a:gd name="connsiteY4" fmla="*/ 343896 h 430695"/>
                <a:gd name="connsiteX5" fmla="*/ 198783 w 397566"/>
                <a:gd name="connsiteY5" fmla="*/ 0 h 43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7566" h="430695">
                  <a:moveTo>
                    <a:pt x="198783" y="0"/>
                  </a:moveTo>
                  <a:cubicBezTo>
                    <a:pt x="294845" y="0"/>
                    <a:pt x="374992" y="147635"/>
                    <a:pt x="393528" y="343896"/>
                  </a:cubicBezTo>
                  <a:lnTo>
                    <a:pt x="397566" y="430695"/>
                  </a:lnTo>
                  <a:lnTo>
                    <a:pt x="0" y="430695"/>
                  </a:lnTo>
                  <a:lnTo>
                    <a:pt x="4039" y="343896"/>
                  </a:lnTo>
                  <a:cubicBezTo>
                    <a:pt x="22575" y="147635"/>
                    <a:pt x="102721" y="0"/>
                    <a:pt x="198783" y="0"/>
                  </a:cubicBezTo>
                  <a:close/>
                </a:path>
              </a:pathLst>
            </a:custGeom>
            <a:solidFill>
              <a:srgbClr val="D2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F8B4C07-7015-4094-83EB-30DA0710D230}"/>
                </a:ext>
              </a:extLst>
            </p:cNvPr>
            <p:cNvSpPr txBox="1"/>
            <p:nvPr/>
          </p:nvSpPr>
          <p:spPr>
            <a:xfrm>
              <a:off x="3764327" y="2036152"/>
              <a:ext cx="11208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swald" panose="02000503000000000000" pitchFamily="2" charset="0"/>
                </a:rPr>
                <a:t>OPTION</a:t>
              </a:r>
            </a:p>
            <a:p>
              <a:pPr algn="ctr"/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swald" panose="02000503000000000000" pitchFamily="2" charset="0"/>
                </a:rPr>
                <a:t>03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D74966E-5CD5-4844-8EF6-24544B6E712D}"/>
                </a:ext>
              </a:extLst>
            </p:cNvPr>
            <p:cNvSpPr txBox="1"/>
            <p:nvPr/>
          </p:nvSpPr>
          <p:spPr>
            <a:xfrm>
              <a:off x="3780070" y="3313037"/>
              <a:ext cx="168231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>
                      <a:lumMod val="85000"/>
                    </a:schemeClr>
                  </a:solidFill>
                  <a:latin typeface="Oswald" panose="02000503000000000000" pitchFamily="2" charset="0"/>
                </a:rPr>
                <a:t>Type your title here, type your title here Type your title here type your subtitle here enter your subtitle here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AEF537E-35ED-448C-A2E7-2943E2AFF14C}"/>
              </a:ext>
            </a:extLst>
          </p:cNvPr>
          <p:cNvGrpSpPr/>
          <p:nvPr/>
        </p:nvGrpSpPr>
        <p:grpSpPr>
          <a:xfrm>
            <a:off x="8931719" y="2824946"/>
            <a:ext cx="2373430" cy="3187149"/>
            <a:chOff x="3265598" y="2020955"/>
            <a:chExt cx="2373430" cy="318714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368948-205A-4914-9619-C3668239FB89}"/>
                </a:ext>
              </a:extLst>
            </p:cNvPr>
            <p:cNvSpPr/>
            <p:nvPr/>
          </p:nvSpPr>
          <p:spPr>
            <a:xfrm rot="21299275">
              <a:off x="5169852" y="2468177"/>
              <a:ext cx="469176" cy="2074869"/>
            </a:xfrm>
            <a:prstGeom prst="rect">
              <a:avLst/>
            </a:prstGeom>
            <a:gradFill>
              <a:gsLst>
                <a:gs pos="96460">
                  <a:schemeClr val="tx1">
                    <a:lumMod val="50000"/>
                    <a:lumOff val="50000"/>
                    <a:alpha val="25000"/>
                  </a:schemeClr>
                </a:gs>
                <a:gs pos="10000">
                  <a:srgbClr val="5E7485"/>
                </a:gs>
                <a:gs pos="82000">
                  <a:schemeClr val="tx1">
                    <a:lumMod val="50000"/>
                    <a:lumOff val="50000"/>
                    <a:alpha val="6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5038FF4-B4C5-457A-A346-35A3D04A533E}"/>
                </a:ext>
              </a:extLst>
            </p:cNvPr>
            <p:cNvSpPr/>
            <p:nvPr/>
          </p:nvSpPr>
          <p:spPr>
            <a:xfrm>
              <a:off x="3697357" y="2451652"/>
              <a:ext cx="1855304" cy="2756452"/>
            </a:xfrm>
            <a:prstGeom prst="rect">
              <a:avLst/>
            </a:prstGeom>
            <a:gradFill flip="none" rotWithShape="1">
              <a:gsLst>
                <a:gs pos="0">
                  <a:srgbClr val="00CC66"/>
                </a:gs>
                <a:gs pos="100000">
                  <a:srgbClr val="339966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4A35A41-34C3-4ACD-954D-28FD7A992AF4}"/>
                </a:ext>
              </a:extLst>
            </p:cNvPr>
            <p:cNvSpPr/>
            <p:nvPr/>
          </p:nvSpPr>
          <p:spPr>
            <a:xfrm>
              <a:off x="3265598" y="2020955"/>
              <a:ext cx="2135295" cy="861390"/>
            </a:xfrm>
            <a:custGeom>
              <a:avLst/>
              <a:gdLst>
                <a:gd name="connsiteX0" fmla="*/ 132167 w 2061776"/>
                <a:gd name="connsiteY0" fmla="*/ 0 h 861390"/>
                <a:gd name="connsiteX1" fmla="*/ 206472 w 2061776"/>
                <a:gd name="connsiteY1" fmla="*/ 0 h 861390"/>
                <a:gd name="connsiteX2" fmla="*/ 792842 w 2061776"/>
                <a:gd name="connsiteY2" fmla="*/ 0 h 861390"/>
                <a:gd name="connsiteX3" fmla="*/ 2061776 w 2061776"/>
                <a:gd name="connsiteY3" fmla="*/ 0 h 861390"/>
                <a:gd name="connsiteX4" fmla="*/ 2061776 w 2061776"/>
                <a:gd name="connsiteY4" fmla="*/ 861390 h 861390"/>
                <a:gd name="connsiteX5" fmla="*/ 792842 w 2061776"/>
                <a:gd name="connsiteY5" fmla="*/ 861390 h 861390"/>
                <a:gd name="connsiteX6" fmla="*/ 206472 w 2061776"/>
                <a:gd name="connsiteY6" fmla="*/ 861390 h 861390"/>
                <a:gd name="connsiteX7" fmla="*/ 132167 w 2061776"/>
                <a:gd name="connsiteY7" fmla="*/ 861390 h 861390"/>
                <a:gd name="connsiteX8" fmla="*/ 0 w 2061776"/>
                <a:gd name="connsiteY8" fmla="*/ 430695 h 861390"/>
                <a:gd name="connsiteX9" fmla="*/ 132167 w 2061776"/>
                <a:gd name="connsiteY9" fmla="*/ 0 h 861390"/>
                <a:gd name="connsiteX0" fmla="*/ 132167 w 2135295"/>
                <a:gd name="connsiteY0" fmla="*/ 0 h 861390"/>
                <a:gd name="connsiteX1" fmla="*/ 206472 w 2135295"/>
                <a:gd name="connsiteY1" fmla="*/ 0 h 861390"/>
                <a:gd name="connsiteX2" fmla="*/ 792842 w 2135295"/>
                <a:gd name="connsiteY2" fmla="*/ 0 h 861390"/>
                <a:gd name="connsiteX3" fmla="*/ 2135295 w 2135295"/>
                <a:gd name="connsiteY3" fmla="*/ 0 h 861390"/>
                <a:gd name="connsiteX4" fmla="*/ 2061776 w 2135295"/>
                <a:gd name="connsiteY4" fmla="*/ 861390 h 861390"/>
                <a:gd name="connsiteX5" fmla="*/ 792842 w 2135295"/>
                <a:gd name="connsiteY5" fmla="*/ 861390 h 861390"/>
                <a:gd name="connsiteX6" fmla="*/ 206472 w 2135295"/>
                <a:gd name="connsiteY6" fmla="*/ 861390 h 861390"/>
                <a:gd name="connsiteX7" fmla="*/ 132167 w 2135295"/>
                <a:gd name="connsiteY7" fmla="*/ 861390 h 861390"/>
                <a:gd name="connsiteX8" fmla="*/ 0 w 2135295"/>
                <a:gd name="connsiteY8" fmla="*/ 430695 h 861390"/>
                <a:gd name="connsiteX9" fmla="*/ 132167 w 2135295"/>
                <a:gd name="connsiteY9" fmla="*/ 0 h 86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35295" h="861390">
                  <a:moveTo>
                    <a:pt x="132167" y="0"/>
                  </a:moveTo>
                  <a:lnTo>
                    <a:pt x="206472" y="0"/>
                  </a:lnTo>
                  <a:lnTo>
                    <a:pt x="792842" y="0"/>
                  </a:lnTo>
                  <a:lnTo>
                    <a:pt x="2135295" y="0"/>
                  </a:lnTo>
                  <a:lnTo>
                    <a:pt x="2061776" y="861390"/>
                  </a:lnTo>
                  <a:lnTo>
                    <a:pt x="792842" y="861390"/>
                  </a:lnTo>
                  <a:lnTo>
                    <a:pt x="206472" y="861390"/>
                  </a:lnTo>
                  <a:lnTo>
                    <a:pt x="132167" y="861390"/>
                  </a:lnTo>
                  <a:cubicBezTo>
                    <a:pt x="59146" y="861390"/>
                    <a:pt x="0" y="668525"/>
                    <a:pt x="0" y="430695"/>
                  </a:cubicBezTo>
                  <a:cubicBezTo>
                    <a:pt x="0" y="192865"/>
                    <a:pt x="59146" y="0"/>
                    <a:pt x="132167" y="0"/>
                  </a:cubicBezTo>
                  <a:close/>
                </a:path>
              </a:pathLst>
            </a:custGeom>
            <a:gradFill>
              <a:gsLst>
                <a:gs pos="66000">
                  <a:srgbClr val="D9D9D9"/>
                </a:gs>
                <a:gs pos="33000">
                  <a:srgbClr val="D9D9D9"/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F5023D6-B495-4529-A699-E032F8C48613}"/>
                </a:ext>
              </a:extLst>
            </p:cNvPr>
            <p:cNvSpPr/>
            <p:nvPr/>
          </p:nvSpPr>
          <p:spPr>
            <a:xfrm>
              <a:off x="5208104" y="2020956"/>
              <a:ext cx="344557" cy="430695"/>
            </a:xfrm>
            <a:custGeom>
              <a:avLst/>
              <a:gdLst>
                <a:gd name="connsiteX0" fmla="*/ 198783 w 397566"/>
                <a:gd name="connsiteY0" fmla="*/ 0 h 430695"/>
                <a:gd name="connsiteX1" fmla="*/ 393528 w 397566"/>
                <a:gd name="connsiteY1" fmla="*/ 343896 h 430695"/>
                <a:gd name="connsiteX2" fmla="*/ 397566 w 397566"/>
                <a:gd name="connsiteY2" fmla="*/ 430695 h 430695"/>
                <a:gd name="connsiteX3" fmla="*/ 0 w 397566"/>
                <a:gd name="connsiteY3" fmla="*/ 430695 h 430695"/>
                <a:gd name="connsiteX4" fmla="*/ 4039 w 397566"/>
                <a:gd name="connsiteY4" fmla="*/ 343896 h 430695"/>
                <a:gd name="connsiteX5" fmla="*/ 198783 w 397566"/>
                <a:gd name="connsiteY5" fmla="*/ 0 h 43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7566" h="430695">
                  <a:moveTo>
                    <a:pt x="198783" y="0"/>
                  </a:moveTo>
                  <a:cubicBezTo>
                    <a:pt x="294845" y="0"/>
                    <a:pt x="374992" y="147635"/>
                    <a:pt x="393528" y="343896"/>
                  </a:cubicBezTo>
                  <a:lnTo>
                    <a:pt x="397566" y="430695"/>
                  </a:lnTo>
                  <a:lnTo>
                    <a:pt x="0" y="430695"/>
                  </a:lnTo>
                  <a:lnTo>
                    <a:pt x="4039" y="343896"/>
                  </a:lnTo>
                  <a:cubicBezTo>
                    <a:pt x="22575" y="147635"/>
                    <a:pt x="102721" y="0"/>
                    <a:pt x="19878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CC66"/>
                </a:gs>
                <a:gs pos="67000">
                  <a:srgbClr val="33996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0D77CA9-BF77-40F3-9D20-A852ABA4ECD6}"/>
                </a:ext>
              </a:extLst>
            </p:cNvPr>
            <p:cNvSpPr/>
            <p:nvPr/>
          </p:nvSpPr>
          <p:spPr>
            <a:xfrm flipV="1">
              <a:off x="5208104" y="2451650"/>
              <a:ext cx="238540" cy="430695"/>
            </a:xfrm>
            <a:custGeom>
              <a:avLst/>
              <a:gdLst>
                <a:gd name="connsiteX0" fmla="*/ 198783 w 397566"/>
                <a:gd name="connsiteY0" fmla="*/ 0 h 430695"/>
                <a:gd name="connsiteX1" fmla="*/ 393528 w 397566"/>
                <a:gd name="connsiteY1" fmla="*/ 343896 h 430695"/>
                <a:gd name="connsiteX2" fmla="*/ 397566 w 397566"/>
                <a:gd name="connsiteY2" fmla="*/ 430695 h 430695"/>
                <a:gd name="connsiteX3" fmla="*/ 0 w 397566"/>
                <a:gd name="connsiteY3" fmla="*/ 430695 h 430695"/>
                <a:gd name="connsiteX4" fmla="*/ 4039 w 397566"/>
                <a:gd name="connsiteY4" fmla="*/ 343896 h 430695"/>
                <a:gd name="connsiteX5" fmla="*/ 198783 w 397566"/>
                <a:gd name="connsiteY5" fmla="*/ 0 h 43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7566" h="430695">
                  <a:moveTo>
                    <a:pt x="198783" y="0"/>
                  </a:moveTo>
                  <a:cubicBezTo>
                    <a:pt x="294845" y="0"/>
                    <a:pt x="374992" y="147635"/>
                    <a:pt x="393528" y="343896"/>
                  </a:cubicBezTo>
                  <a:lnTo>
                    <a:pt x="397566" y="430695"/>
                  </a:lnTo>
                  <a:lnTo>
                    <a:pt x="0" y="430695"/>
                  </a:lnTo>
                  <a:lnTo>
                    <a:pt x="4039" y="343896"/>
                  </a:lnTo>
                  <a:cubicBezTo>
                    <a:pt x="22575" y="147635"/>
                    <a:pt x="102721" y="0"/>
                    <a:pt x="198783" y="0"/>
                  </a:cubicBezTo>
                  <a:close/>
                </a:path>
              </a:pathLst>
            </a:custGeom>
            <a:solidFill>
              <a:srgbClr val="2165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5076C3D-A207-45A7-A3E8-9E754036DBF0}"/>
                </a:ext>
              </a:extLst>
            </p:cNvPr>
            <p:cNvSpPr txBox="1"/>
            <p:nvPr/>
          </p:nvSpPr>
          <p:spPr>
            <a:xfrm>
              <a:off x="3764327" y="2036152"/>
              <a:ext cx="11208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swald" panose="02000503000000000000" pitchFamily="2" charset="0"/>
                </a:rPr>
                <a:t>OPTION</a:t>
              </a:r>
            </a:p>
            <a:p>
              <a:pPr algn="ctr"/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swald" panose="02000503000000000000" pitchFamily="2" charset="0"/>
                </a:rPr>
                <a:t>04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5F42A5-20B6-447A-A6C1-D9878A8950F0}"/>
                </a:ext>
              </a:extLst>
            </p:cNvPr>
            <p:cNvSpPr txBox="1"/>
            <p:nvPr/>
          </p:nvSpPr>
          <p:spPr>
            <a:xfrm>
              <a:off x="3780070" y="3313037"/>
              <a:ext cx="168231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>
                      <a:lumMod val="85000"/>
                    </a:schemeClr>
                  </a:solidFill>
                  <a:latin typeface="Oswald" panose="02000503000000000000" pitchFamily="2" charset="0"/>
                </a:rPr>
                <a:t>Type your title here, type your title here Type your title here type your subtitle here enter your subtitle here</a:t>
              </a: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5C1AADA3-475F-481D-8004-AC9BCA78A4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545" r="21545" b="15507"/>
          <a:stretch/>
        </p:blipFill>
        <p:spPr>
          <a:xfrm>
            <a:off x="4689401" y="5549263"/>
            <a:ext cx="226059" cy="335628"/>
          </a:xfrm>
          <a:prstGeom prst="rect">
            <a:avLst/>
          </a:prstGeom>
          <a:effectLst>
            <a:outerShdw blurRad="2032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ECC0C84-6F6A-45EB-920C-EE5866CF081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778" t="12368" r="16111" b="23188"/>
          <a:stretch/>
        </p:blipFill>
        <p:spPr>
          <a:xfrm>
            <a:off x="10244292" y="5585653"/>
            <a:ext cx="306977" cy="299238"/>
          </a:xfrm>
          <a:prstGeom prst="rect">
            <a:avLst/>
          </a:prstGeom>
          <a:effectLst>
            <a:outerShdw blurRad="2032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8AC86C9-62BF-4A9B-8E84-789874B5317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994" t="4927" r="13146" b="20549"/>
          <a:stretch/>
        </p:blipFill>
        <p:spPr>
          <a:xfrm>
            <a:off x="7221287" y="4577679"/>
            <a:ext cx="306893" cy="309651"/>
          </a:xfrm>
          <a:prstGeom prst="rect">
            <a:avLst/>
          </a:prstGeom>
          <a:effectLst>
            <a:outerShdw blurRad="2032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0111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188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Oswald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12</cp:revision>
  <dcterms:created xsi:type="dcterms:W3CDTF">2018-07-13T11:46:38Z</dcterms:created>
  <dcterms:modified xsi:type="dcterms:W3CDTF">2018-07-20T13:39:27Z</dcterms:modified>
</cp:coreProperties>
</file>