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p:cViewPr>
        <p:scale>
          <a:sx n="73" d="100"/>
          <a:sy n="73" d="100"/>
        </p:scale>
        <p:origin x="380" y="3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86200" y="18054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3243737"/>
            <a:ext cx="8777968"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Sitka Subheading Semibold" pitchFamily="2" charset="0"/>
              </a:rPr>
              <a:t>  SAKTHIVEL M</a:t>
            </a:r>
            <a:endParaRPr spc="15" dirty="0">
              <a:latin typeface="Sitka Subheading Semibold" pitchFamily="2" charset="0"/>
            </a:endParaRPr>
          </a:p>
        </p:txBody>
      </p:sp>
      <p:sp>
        <p:nvSpPr>
          <p:cNvPr id="8" name="object 8"/>
          <p:cNvSpPr txBox="1"/>
          <p:nvPr/>
        </p:nvSpPr>
        <p:spPr>
          <a:xfrm>
            <a:off x="6598784" y="3944262"/>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a:t>
            </a:r>
            <a:r>
              <a:rPr lang="en-IN" sz="2400" b="1" spc="10" dirty="0" err="1">
                <a:solidFill>
                  <a:srgbClr val="2D936B"/>
                </a:solidFill>
                <a:latin typeface="Trebuchet MS"/>
                <a:cs typeface="Trebuchet MS"/>
              </a:rPr>
              <a:t>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77239"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r>
              <a:rPr lang="en-IN" dirty="0"/>
              <a: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79A09207-A97A-92C2-2EBA-1AB562DF3EF3}"/>
              </a:ext>
            </a:extLst>
          </p:cNvPr>
          <p:cNvSpPr txBox="1"/>
          <p:nvPr/>
        </p:nvSpPr>
        <p:spPr>
          <a:xfrm>
            <a:off x="1199456" y="1525909"/>
            <a:ext cx="9001125" cy="3046988"/>
          </a:xfrm>
          <a:prstGeom prst="rect">
            <a:avLst/>
          </a:prstGeom>
          <a:noFill/>
        </p:spPr>
        <p:txBody>
          <a:bodyPr wrap="square" rtlCol="0">
            <a:spAutoFit/>
          </a:bodyPr>
          <a:lstStyle/>
          <a:p>
            <a:r>
              <a:rPr lang="en-US" sz="3200" dirty="0"/>
              <a:t>The suitable result of exploring generative AI in 3D object generation is the creation of highly realistic and diverse 3D objects with minimal human intervention, thereby streamlining the design process and enabling innovative applications across various industries.</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1571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96000" y="411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D047F9E-6E4F-91D8-851D-9BB07A98B46D}"/>
              </a:ext>
            </a:extLst>
          </p:cNvPr>
          <p:cNvSpPr txBox="1"/>
          <p:nvPr/>
        </p:nvSpPr>
        <p:spPr>
          <a:xfrm>
            <a:off x="1517270" y="2294230"/>
            <a:ext cx="7527394" cy="1200329"/>
          </a:xfrm>
          <a:prstGeom prst="rect">
            <a:avLst/>
          </a:prstGeom>
          <a:noFill/>
        </p:spPr>
        <p:txBody>
          <a:bodyPr wrap="square" rtlCol="0">
            <a:spAutoFit/>
          </a:bodyPr>
          <a:lstStyle/>
          <a:p>
            <a:r>
              <a:rPr lang="en-US"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r>
              <a:rPr lang="en-US" sz="3600" b="0" i="0" dirty="0">
                <a:solidFill>
                  <a:srgbClr val="0D0D0D"/>
                </a:solidFill>
                <a:effectLst/>
                <a:latin typeface="Times New Roman" panose="02020603050405020304" pitchFamily="18" charset="0"/>
                <a:cs typeface="Times New Roman" panose="02020603050405020304" pitchFamily="18" charset="0"/>
              </a:rPr>
              <a:t>Exploring Generative AI in 3D Object Generation</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t>
            </a:r>
            <a:r>
              <a:rPr lang="en-IN" dirty="0"/>
              <a:t>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489BC34-9329-2FA4-4502-AAD187C23A41}"/>
              </a:ext>
            </a:extLst>
          </p:cNvPr>
          <p:cNvSpPr txBox="1"/>
          <p:nvPr/>
        </p:nvSpPr>
        <p:spPr>
          <a:xfrm>
            <a:off x="2701786" y="1770618"/>
            <a:ext cx="6503670" cy="2523768"/>
          </a:xfrm>
          <a:prstGeom prst="rect">
            <a:avLst/>
          </a:prstGeom>
          <a:noFill/>
        </p:spPr>
        <p:txBody>
          <a:bodyPr wrap="square" rtlCol="0">
            <a:spAutoFit/>
          </a:bodyPr>
          <a:lstStyle/>
          <a:p>
            <a:pPr algn="l"/>
            <a:r>
              <a:rPr lang="en-US" sz="2000" b="1" i="0" dirty="0">
                <a:solidFill>
                  <a:srgbClr val="0D0D0D"/>
                </a:solidFill>
                <a:effectLst/>
                <a:latin typeface="Söhne"/>
              </a:rPr>
              <a:t>1. Introduction</a:t>
            </a:r>
            <a:endParaRPr lang="en-US" sz="2000" b="0" i="0" dirty="0">
              <a:solidFill>
                <a:srgbClr val="0D0D0D"/>
              </a:solidFill>
              <a:effectLst/>
              <a:latin typeface="Söhne"/>
            </a:endParaRPr>
          </a:p>
          <a:p>
            <a:pPr algn="l"/>
            <a:r>
              <a:rPr lang="en-US" sz="2000" b="1" i="0" dirty="0">
                <a:solidFill>
                  <a:srgbClr val="0D0D0D"/>
                </a:solidFill>
                <a:effectLst/>
                <a:latin typeface="Söhne"/>
              </a:rPr>
              <a:t>2. Generative AI Overview</a:t>
            </a:r>
            <a:endParaRPr lang="en-US" sz="2000" b="0" i="0" dirty="0">
              <a:solidFill>
                <a:srgbClr val="0D0D0D"/>
              </a:solidFill>
              <a:effectLst/>
              <a:latin typeface="Söhne"/>
            </a:endParaRPr>
          </a:p>
          <a:p>
            <a:pPr algn="l"/>
            <a:r>
              <a:rPr lang="en-US" sz="2000" b="1" i="0" dirty="0">
                <a:solidFill>
                  <a:srgbClr val="0D0D0D"/>
                </a:solidFill>
                <a:effectLst/>
                <a:latin typeface="Söhne"/>
              </a:rPr>
              <a:t>3. 3D Object Generation Fundamentals</a:t>
            </a:r>
            <a:endParaRPr lang="en-US" sz="2000" b="0" i="0" dirty="0">
              <a:solidFill>
                <a:srgbClr val="0D0D0D"/>
              </a:solidFill>
              <a:effectLst/>
              <a:latin typeface="Söhne"/>
            </a:endParaRPr>
          </a:p>
          <a:p>
            <a:pPr algn="l"/>
            <a:r>
              <a:rPr lang="en-US" sz="2000" b="1" i="0" dirty="0">
                <a:solidFill>
                  <a:srgbClr val="0D0D0D"/>
                </a:solidFill>
                <a:effectLst/>
                <a:latin typeface="Söhne"/>
              </a:rPr>
              <a:t>4. Generative Models for 3D Object Generation</a:t>
            </a:r>
            <a:endParaRPr lang="en-US" sz="2000" b="0" i="0" dirty="0">
              <a:solidFill>
                <a:srgbClr val="0D0D0D"/>
              </a:solidFill>
              <a:effectLst/>
              <a:latin typeface="Söhne"/>
            </a:endParaRPr>
          </a:p>
          <a:p>
            <a:pPr algn="l"/>
            <a:r>
              <a:rPr lang="en-US" sz="2000" b="1" i="0" dirty="0">
                <a:solidFill>
                  <a:srgbClr val="0D0D0D"/>
                </a:solidFill>
                <a:effectLst/>
                <a:latin typeface="Söhne"/>
              </a:rPr>
              <a:t>5. Case Studies</a:t>
            </a:r>
            <a:endParaRPr lang="en-US" sz="2000" b="0" i="0" dirty="0">
              <a:solidFill>
                <a:srgbClr val="0D0D0D"/>
              </a:solidFill>
              <a:effectLst/>
              <a:latin typeface="Söhne"/>
            </a:endParaRPr>
          </a:p>
          <a:p>
            <a:pPr algn="l"/>
            <a:r>
              <a:rPr lang="en-US" sz="2000" b="1" i="0" dirty="0">
                <a:solidFill>
                  <a:srgbClr val="0D0D0D"/>
                </a:solidFill>
                <a:effectLst/>
                <a:latin typeface="Söhne"/>
              </a:rPr>
              <a:t>6. Future Directions and Trends</a:t>
            </a:r>
          </a:p>
          <a:p>
            <a:pPr algn="l"/>
            <a:r>
              <a:rPr lang="en-US" sz="2000" b="1" dirty="0">
                <a:solidFill>
                  <a:srgbClr val="0D0D0D"/>
                </a:solidFill>
                <a:latin typeface="Söhne"/>
              </a:rPr>
              <a:t>7.Panel Discussion</a:t>
            </a:r>
            <a:endParaRPr lang="en-US" sz="2000" b="0" i="0" dirty="0">
              <a:solidFill>
                <a:srgbClr val="0D0D0D"/>
              </a:solidFill>
              <a:effectLst/>
              <a:latin typeface="Söhne"/>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239000" y="40267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575055"/>
            <a:ext cx="59436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025AE7B-C252-478B-22EA-91C4E0977A46}"/>
              </a:ext>
            </a:extLst>
          </p:cNvPr>
          <p:cNvSpPr txBox="1"/>
          <p:nvPr/>
        </p:nvSpPr>
        <p:spPr>
          <a:xfrm>
            <a:off x="991154" y="1634189"/>
            <a:ext cx="8452883" cy="1569660"/>
          </a:xfrm>
          <a:prstGeom prst="rect">
            <a:avLst/>
          </a:prstGeom>
          <a:noFill/>
        </p:spPr>
        <p:txBody>
          <a:bodyPr wrap="square" rtlCol="0">
            <a:spAutoFit/>
          </a:bodyPr>
          <a:lstStyle/>
          <a:p>
            <a:endParaRPr lang="en-US" sz="3200" b="0" i="0" dirty="0">
              <a:solidFill>
                <a:srgbClr val="0D0D0D"/>
              </a:solidFill>
              <a:effectLst/>
              <a:latin typeface="+mj-lt"/>
            </a:endParaRPr>
          </a:p>
          <a:p>
            <a:r>
              <a:rPr lang="en-US" sz="3200" b="0" i="0" dirty="0">
                <a:solidFill>
                  <a:srgbClr val="0D0D0D"/>
                </a:solidFill>
                <a:effectLst/>
                <a:latin typeface="+mj-lt"/>
              </a:rPr>
              <a:t>"Addressing the potential and challenges of using Generative AI for 3D object generation."</a:t>
            </a:r>
            <a:endParaRPr lang="en-IN" sz="32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5463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829627"/>
            <a:ext cx="55460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7E6131D-29E5-7197-7F20-34A68D2881E2}"/>
              </a:ext>
            </a:extLst>
          </p:cNvPr>
          <p:cNvSpPr txBox="1"/>
          <p:nvPr/>
        </p:nvSpPr>
        <p:spPr>
          <a:xfrm>
            <a:off x="911424" y="1870055"/>
            <a:ext cx="8623101" cy="3416320"/>
          </a:xfrm>
          <a:prstGeom prst="rect">
            <a:avLst/>
          </a:prstGeom>
          <a:noFill/>
        </p:spPr>
        <p:txBody>
          <a:bodyPr wrap="square" rtlCol="0">
            <a:spAutoFit/>
          </a:bodyPr>
          <a:lstStyle/>
          <a:p>
            <a:r>
              <a:rPr lang="en-US" sz="2400" dirty="0">
                <a:latin typeface="+mj-lt"/>
              </a:rPr>
              <a:t>This comprehensive project delves into the realm of Generative AI applied to 3D object generation, aiming to explore its vast potential and challenges. By harnessing cutting-edge machine learning techniques, we endeavor to delve deep into the intricacies of generating large-scale, diverse, and high-fidelity 3D objects autonomously. Through this extensive exploration, we seek to uncover nuanced insights, push the boundaries of current methodologies, and pave the way for future advancements in the field of Generative AI for 3D object generation."</a:t>
            </a:r>
            <a:endParaRPr lang="en-IN" sz="2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96350" y="58410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343400" y="58105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935355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891793"/>
            <a:ext cx="5409247"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1410AD-8B83-ED6D-87E5-DBF45EBCEB7E}"/>
              </a:ext>
            </a:extLst>
          </p:cNvPr>
          <p:cNvSpPr txBox="1"/>
          <p:nvPr/>
        </p:nvSpPr>
        <p:spPr>
          <a:xfrm>
            <a:off x="739775" y="1395024"/>
            <a:ext cx="9244657" cy="5078313"/>
          </a:xfrm>
          <a:prstGeom prst="rect">
            <a:avLst/>
          </a:prstGeom>
          <a:noFill/>
        </p:spPr>
        <p:txBody>
          <a:bodyPr wrap="square" rtlCol="0">
            <a:spAutoFit/>
          </a:bodyPr>
          <a:lstStyle/>
          <a:p>
            <a:endParaRPr lang="en-US" sz="1400" dirty="0"/>
          </a:p>
          <a:p>
            <a:r>
              <a:rPr lang="en-US" sz="1400" dirty="0"/>
              <a:t>The end users of this exploration encompass a diverse range of stakeholders and professionals across various industries, including but not limited to:</a:t>
            </a:r>
          </a:p>
          <a:p>
            <a:endParaRPr lang="en-US" sz="1400" dirty="0"/>
          </a:p>
          <a:p>
            <a:r>
              <a:rPr lang="en-US" sz="1400" dirty="0"/>
              <a:t>1. Researchers and Academics: Those involved in the fields of artificial intelligence, machine learning, computer graphics, and related disciplines who seek to advance the state-of-the-art in generative AI for 3D object generation.</a:t>
            </a:r>
          </a:p>
          <a:p>
            <a:endParaRPr lang="en-US" sz="1400" dirty="0"/>
          </a:p>
          <a:p>
            <a:r>
              <a:rPr lang="en-US" sz="1400" dirty="0"/>
              <a:t>2. Game Developers: Professionals in the gaming industry who require realistic and diverse 3D assets for game environments, characters, props, and more.</a:t>
            </a:r>
          </a:p>
          <a:p>
            <a:endParaRPr lang="en-US" sz="1400" dirty="0"/>
          </a:p>
          <a:p>
            <a:r>
              <a:rPr lang="en-US" sz="1400" dirty="0"/>
              <a:t>3. Industrial Designers: Individuals involved in product design and manufacturing who can benefit from AI-generated 3D models for prototyping, visualization, and production.</a:t>
            </a:r>
          </a:p>
          <a:p>
            <a:endParaRPr lang="en-US" sz="1400" dirty="0"/>
          </a:p>
          <a:p>
            <a:r>
              <a:rPr lang="en-US" sz="1400" dirty="0"/>
              <a:t>4. Architects and Urban Planners: Professionals in architecture and urban planning who rely on 3D models for conceptualization, design evaluation, and presentation purposes.</a:t>
            </a:r>
          </a:p>
          <a:p>
            <a:endParaRPr lang="en-US" sz="1400" dirty="0"/>
          </a:p>
          <a:p>
            <a:r>
              <a:rPr lang="en-US" sz="1400" dirty="0"/>
              <a:t>5. Digital Artists and Content Creators: Those engaged in digital content creation, including animation, visual effects, virtual reality, and augmented reality, who seek efficient methods for generating high-quality 3D assets.</a:t>
            </a:r>
          </a:p>
          <a:p>
            <a:endParaRPr lang="en-US" sz="1400" dirty="0"/>
          </a:p>
          <a:p>
            <a:r>
              <a:rPr lang="en-US" sz="1400" dirty="0"/>
              <a:t>6. Medical Professionals: Practitioners and researchers in the medical field who utilize 3D models for anatomical visualization, surgical planning, medical education, and simulation.</a:t>
            </a:r>
          </a:p>
          <a:p>
            <a:endParaRPr lang="en-US" dirty="0"/>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49105"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536258"/>
            <a:ext cx="10092690"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
            <a:extLst>
              <a:ext uri="{FF2B5EF4-FFF2-40B4-BE49-F238E27FC236}">
                <a16:creationId xmlns:a16="http://schemas.microsoft.com/office/drawing/2014/main" id="{72B720B3-FAB1-1261-72BA-9A51844C9CAE}"/>
              </a:ext>
            </a:extLst>
          </p:cNvPr>
          <p:cNvSpPr>
            <a:spLocks noChangeArrowheads="1"/>
          </p:cNvSpPr>
          <p:nvPr/>
        </p:nvSpPr>
        <p:spPr bwMode="auto">
          <a:xfrm>
            <a:off x="0" y="-10056"/>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AEA49C2-0E34-6AB8-3446-43C11421F085}"/>
              </a:ext>
            </a:extLst>
          </p:cNvPr>
          <p:cNvSpPr txBox="1"/>
          <p:nvPr/>
        </p:nvSpPr>
        <p:spPr>
          <a:xfrm>
            <a:off x="2857501" y="1316057"/>
            <a:ext cx="8343900" cy="4985980"/>
          </a:xfrm>
          <a:prstGeom prst="rect">
            <a:avLst/>
          </a:prstGeom>
          <a:noFill/>
        </p:spPr>
        <p:txBody>
          <a:bodyPr wrap="square">
            <a:spAutoFit/>
          </a:bodyPr>
          <a:lstStyle/>
          <a:p>
            <a:pPr algn="l"/>
            <a:r>
              <a:rPr lang="en-US" b="0" i="0" dirty="0">
                <a:solidFill>
                  <a:srgbClr val="0D0D0D"/>
                </a:solidFill>
                <a:effectLst/>
                <a:latin typeface="Söhne"/>
              </a:rPr>
              <a:t> </a:t>
            </a:r>
            <a:br>
              <a:rPr lang="en-US" b="0" i="0" dirty="0">
                <a:solidFill>
                  <a:srgbClr val="0D0D0D"/>
                </a:solidFill>
                <a:effectLst/>
                <a:latin typeface="Söhne"/>
              </a:rPr>
            </a:br>
            <a:r>
              <a:rPr lang="en-US" sz="2000" b="0" i="0" dirty="0">
                <a:solidFill>
                  <a:srgbClr val="0D0D0D"/>
                </a:solidFill>
                <a:effectLst/>
                <a:latin typeface="Söhne"/>
              </a:rPr>
              <a:t>"Solution:</a:t>
            </a:r>
          </a:p>
          <a:p>
            <a:pPr algn="l"/>
            <a:r>
              <a:rPr lang="en-US" sz="2000" dirty="0">
                <a:solidFill>
                  <a:srgbClr val="0D0D0D"/>
                </a:solidFill>
                <a:latin typeface="Söhne"/>
              </a:rPr>
              <a:t>          </a:t>
            </a:r>
            <a:r>
              <a:rPr lang="en-US" sz="2000" b="0" i="0" dirty="0">
                <a:solidFill>
                  <a:srgbClr val="0D0D0D"/>
                </a:solidFill>
                <a:effectLst/>
                <a:latin typeface="Söhne"/>
              </a:rPr>
              <a:t> Our project employs generative AI techniques to create high-quality 3D objects with minimal human intervention.</a:t>
            </a:r>
          </a:p>
          <a:p>
            <a:pPr algn="l"/>
            <a:endParaRPr lang="en-US" sz="2000" b="0" i="0" dirty="0">
              <a:solidFill>
                <a:srgbClr val="0D0D0D"/>
              </a:solidFill>
              <a:effectLst/>
              <a:latin typeface="Söhne"/>
            </a:endParaRPr>
          </a:p>
          <a:p>
            <a:pPr algn="l"/>
            <a:r>
              <a:rPr lang="en-US" sz="2000" b="0" i="0" dirty="0">
                <a:solidFill>
                  <a:srgbClr val="0D0D0D"/>
                </a:solidFill>
                <a:effectLst/>
                <a:latin typeface="Söhne"/>
              </a:rPr>
              <a:t>Value Proposition:</a:t>
            </a:r>
          </a:p>
          <a:p>
            <a:pPr algn="l"/>
            <a:r>
              <a:rPr lang="en-US" sz="2000" b="0" i="0" dirty="0">
                <a:solidFill>
                  <a:srgbClr val="0D0D0D"/>
                </a:solidFill>
                <a:effectLst/>
                <a:latin typeface="Söhne"/>
              </a:rPr>
              <a:t>1. Efficiency: Streamlines the 3D object generation process, saving time and resources.</a:t>
            </a:r>
          </a:p>
          <a:p>
            <a:pPr algn="l"/>
            <a:r>
              <a:rPr lang="en-US" sz="2000" b="0" i="0" dirty="0">
                <a:solidFill>
                  <a:srgbClr val="0D0D0D"/>
                </a:solidFill>
                <a:effectLst/>
                <a:latin typeface="Söhne"/>
              </a:rPr>
              <a:t>2. Creativity: Enables the creation of diverse and intricate 3D objects beyond human capability.</a:t>
            </a:r>
          </a:p>
          <a:p>
            <a:pPr algn="l"/>
            <a:r>
              <a:rPr lang="en-US" sz="2000" b="0" i="0" dirty="0">
                <a:solidFill>
                  <a:srgbClr val="0D0D0D"/>
                </a:solidFill>
                <a:effectLst/>
                <a:latin typeface="Söhne"/>
              </a:rPr>
              <a:t>3. Accessibility: Makes 3D object generation accessible to a wider audience, including non-experts.</a:t>
            </a:r>
          </a:p>
          <a:p>
            <a:pPr algn="l"/>
            <a:r>
              <a:rPr lang="en-US" sz="2000" b="0" i="0" dirty="0">
                <a:solidFill>
                  <a:srgbClr val="0D0D0D"/>
                </a:solidFill>
                <a:effectLst/>
                <a:latin typeface="Söhne"/>
              </a:rPr>
              <a:t>4. Quality: Produces realistic and customizable 3D objects suitable for various applications.</a:t>
            </a:r>
          </a:p>
          <a:p>
            <a:pPr algn="l"/>
            <a:r>
              <a:rPr lang="en-US" sz="2000" b="0" i="0" dirty="0">
                <a:solidFill>
                  <a:srgbClr val="0D0D0D"/>
                </a:solidFill>
                <a:effectLst/>
                <a:latin typeface="Söhne"/>
              </a:rPr>
              <a:t>5. Innovation: Pushes the boundaries of traditional 3D modeling by leveraging AI-driven generative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789444"/>
            <a:ext cx="7901940" cy="670696"/>
          </a:xfrm>
          <a:prstGeom prst="rect">
            <a:avLst/>
          </a:prstGeom>
        </p:spPr>
        <p:txBody>
          <a:bodyPr vert="horz" wrap="square" lIns="0" tIns="16510" rIns="0" bIns="0" rtlCol="0">
            <a:spAutoFit/>
          </a:bodyPr>
          <a:lstStyle/>
          <a:p>
            <a:pPr marL="12700">
              <a:lnSpc>
                <a:spcPct val="100000"/>
              </a:lnSpc>
              <a:spcBef>
                <a:spcPts val="130"/>
              </a:spcBef>
            </a:pPr>
            <a:r>
              <a:rPr lang="en-US" sz="4250" spc="15" dirty="0"/>
              <a:t>THE</a:t>
            </a:r>
            <a:r>
              <a:rPr lang="en-US" sz="4250" spc="20" dirty="0"/>
              <a:t> </a:t>
            </a:r>
            <a:r>
              <a:rPr lang="en-US" sz="4250" spc="10" dirty="0"/>
              <a:t>WOW</a:t>
            </a:r>
            <a:r>
              <a:rPr lang="en-US" sz="4250" spc="85" dirty="0"/>
              <a:t> </a:t>
            </a:r>
            <a:r>
              <a:rPr lang="en-US" sz="4250" spc="10" dirty="0"/>
              <a:t>IN</a:t>
            </a:r>
            <a:r>
              <a:rPr lang="en-US" sz="4250" spc="-5" dirty="0"/>
              <a:t> </a:t>
            </a:r>
            <a:r>
              <a:rPr lang="en-US" sz="4250" spc="15" dirty="0"/>
              <a:t>YOUR</a:t>
            </a:r>
            <a:r>
              <a:rPr lang="en-US" sz="4250" spc="-10" dirty="0"/>
              <a:t> </a:t>
            </a:r>
            <a:r>
              <a:rPr lang="en-US"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7B6883F9-FB34-8DE8-2DCF-7F3548089962}"/>
              </a:ext>
            </a:extLst>
          </p:cNvPr>
          <p:cNvSpPr>
            <a:spLocks noChangeArrowheads="1"/>
          </p:cNvSpPr>
          <p:nvPr/>
        </p:nvSpPr>
        <p:spPr bwMode="auto">
          <a:xfrm>
            <a:off x="2063552" y="1990462"/>
            <a:ext cx="885698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Our solution harnesses the power of cutting-edge generative AI algorithms to revolutionize the process of 3D object generation. By seamlessly blending creativity, efficiency, and accessibility, we're unlocking a new realm of possibilities in the world of 3D modeling. Prepare to be amazed as our AI-driven system crafts stunningly realistic and diverse 3D objects with just a few clicks, pushing the boundaries of what was once thought possible."</a:t>
            </a:r>
          </a:p>
        </p:txBody>
      </p:sp>
      <p:sp>
        <p:nvSpPr>
          <p:cNvPr id="13" name="Rectangle 4">
            <a:extLst>
              <a:ext uri="{FF2B5EF4-FFF2-40B4-BE49-F238E27FC236}">
                <a16:creationId xmlns:a16="http://schemas.microsoft.com/office/drawing/2014/main" id="{8816204A-ECE2-3D6B-CAEB-9B0B12A9FB08}"/>
              </a:ext>
            </a:extLst>
          </p:cNvPr>
          <p:cNvSpPr>
            <a:spLocks noChangeArrowheads="1"/>
          </p:cNvSpPr>
          <p:nvPr/>
        </p:nvSpPr>
        <p:spPr bwMode="auto">
          <a:xfrm>
            <a:off x="1905000" y="1346128"/>
            <a:ext cx="83729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44F4B6AB-8055-7851-4663-9621160FC320}"/>
              </a:ext>
            </a:extLst>
          </p:cNvPr>
          <p:cNvSpPr txBox="1"/>
          <p:nvPr/>
        </p:nvSpPr>
        <p:spPr>
          <a:xfrm>
            <a:off x="1534648" y="1700808"/>
            <a:ext cx="9122703" cy="3416320"/>
          </a:xfrm>
          <a:prstGeom prst="rect">
            <a:avLst/>
          </a:prstGeom>
          <a:noFill/>
        </p:spPr>
        <p:txBody>
          <a:bodyPr wrap="square" rtlCol="0">
            <a:spAutoFit/>
          </a:bodyPr>
          <a:lstStyle/>
          <a:p>
            <a:r>
              <a:rPr lang="en-US" sz="2400" dirty="0"/>
              <a:t>"Utilizing cutting-edge modeling methods to generate 3D objects through Generative AI.“</a:t>
            </a:r>
          </a:p>
          <a:p>
            <a:endParaRPr lang="en-US" sz="2400" dirty="0"/>
          </a:p>
          <a:p>
            <a:r>
              <a:rPr lang="en-US" sz="2400" dirty="0"/>
              <a:t>"Modeling Techniques in Generative AI for 3D Object Generation“</a:t>
            </a:r>
          </a:p>
          <a:p>
            <a:endParaRPr lang="en-US" sz="2400" dirty="0"/>
          </a:p>
          <a:p>
            <a:r>
              <a:rPr lang="en-US" sz="2400" dirty="0"/>
              <a:t>"Creating 3D objects with Generative AI through advanced modeling techniques.“</a:t>
            </a:r>
          </a:p>
          <a:p>
            <a:endParaRPr lang="en-US" sz="2400" dirty="0"/>
          </a:p>
          <a:p>
            <a:r>
              <a:rPr lang="en-US" sz="2400" dirty="0"/>
              <a:t>"Empowering 3D object creation using Generative 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 ppt[1]  -  Read-Only" id="{C9B34920-09B6-41DB-9892-032DE0FD0329}" vid="{86F7068D-9A17-4CDD-8E57-13260B4C52E5}"/>
    </a:ext>
  </a:extLst>
</a:theme>
</file>

<file path=docProps/app.xml><?xml version="1.0" encoding="utf-8"?>
<Properties xmlns="http://schemas.openxmlformats.org/officeDocument/2006/extended-properties" xmlns:vt="http://schemas.openxmlformats.org/officeDocument/2006/docPropsVTypes">
  <Template>NM ppt (1).pptx[1]</Template>
  <TotalTime>46</TotalTime>
  <Words>705</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Sitka Subheading Semibold</vt:lpstr>
      <vt:lpstr>Söhne</vt:lpstr>
      <vt:lpstr>Times New Roman</vt:lpstr>
      <vt:lpstr>Trebuchet MS</vt:lpstr>
      <vt:lpstr>Office Theme</vt:lpstr>
      <vt:lpstr>  SAKTHIVEL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SAKTHIVEL M</dc:title>
  <dc:creator>Bhaviya Vishwa</dc:creator>
  <cp:lastModifiedBy>Bhaviya Vishwa</cp:lastModifiedBy>
  <cp:revision>1</cp:revision>
  <dcterms:created xsi:type="dcterms:W3CDTF">2024-03-30T17:33:17Z</dcterms:created>
  <dcterms:modified xsi:type="dcterms:W3CDTF">2024-03-30T18:19:23Z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