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NSvWAJwlUUmU8Z6Na6qcJqg+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" name="Google Shape;29;p2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4" name="Google Shape;44;p2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6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hell.cloud.google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4630723" y="639097"/>
            <a:ext cx="767592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Bookman Old Style"/>
              <a:buNone/>
            </a:pPr>
            <a:r>
              <a:rPr lang="en-US" sz="5400"/>
              <a:t>Getting Started With</a:t>
            </a:r>
            <a:br>
              <a:rPr lang="en-US" sz="5400"/>
            </a:br>
            <a:r>
              <a:rPr lang="en-US" sz="5400"/>
              <a:t>Command Line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262626"/>
                </a:solidFill>
              </a:rPr>
              <a:t>KG MICROCOLLEGE</a:t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descr="A picture containing building, sitting, bench, side&#10;&#10;Description automatically generate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/>
        </p:nvSpPr>
        <p:spPr>
          <a:xfrm>
            <a:off x="738231" y="906011"/>
            <a:ext cx="102010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 User Manual for Commands: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displays the user manual of a command.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we pass the command as an argument.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64" y="2420868"/>
            <a:ext cx="10556147" cy="106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" y="3888942"/>
            <a:ext cx="10532218" cy="1060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889233" y="5234730"/>
            <a:ext cx="10628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exit the manual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729842" y="369116"/>
            <a:ext cx="10201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 System Date &amp; Time: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date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displays the system date and time.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821" y="1279967"/>
            <a:ext cx="9532493" cy="9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/>
        </p:nvSpPr>
        <p:spPr>
          <a:xfrm>
            <a:off x="721453" y="2449585"/>
            <a:ext cx="10050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 Current User: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whoami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displays the current logged in user.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291" y="3234599"/>
            <a:ext cx="9608191" cy="96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796954" y="4580389"/>
            <a:ext cx="10427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Previous Commands: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Shell keeps track of the commands you have typed in.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up ( ⬆) and down ( ⬇) arrows to access the commands.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713064" y="494950"/>
            <a:ext cx="102010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History: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history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display the history of the commands you have typed in so far.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default, It shows the last 500 recent commands.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956" y="1531634"/>
            <a:ext cx="10212198" cy="1028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813732" y="2650922"/>
            <a:ext cx="10024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Bash History: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Bash maintains the history to . bash_history file.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22" y="3360437"/>
            <a:ext cx="10354811" cy="10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864066" y="4563611"/>
            <a:ext cx="10167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Exit: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to close/end a shell session.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956" y="5214402"/>
            <a:ext cx="10304476" cy="103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883" y="1170744"/>
            <a:ext cx="4638675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625" y="1800530"/>
            <a:ext cx="52863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1862356" y="411061"/>
            <a:ext cx="89091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File Systems Commands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873" y="1292734"/>
            <a:ext cx="8457804" cy="426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1535185" y="478172"/>
            <a:ext cx="8976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Files Commands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793" y="1016946"/>
            <a:ext cx="5701667" cy="51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1996580" y="327171"/>
            <a:ext cx="76088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Miscellaneous Commands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535185" y="738231"/>
            <a:ext cx="6442745" cy="2430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7" marL="34861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Command Line Interface</a:t>
            </a:r>
            <a:endParaRPr/>
          </a:p>
          <a:p>
            <a:pPr indent="-285750" lvl="7" marL="34861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Shell</a:t>
            </a:r>
            <a:endParaRPr/>
          </a:p>
          <a:p>
            <a:pPr indent="-285750" lvl="7" marL="34861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604007" y="276837"/>
            <a:ext cx="10553351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Interface: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Graphical User Interface: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Graphical User Interface (GUI) commonly referred as the User Interface (UI).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Command Line Interface: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Command Line Interface (CLI) facilitates the users to perform powerful operations on a computer with simple commands.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Command is a text instruction to a computer program to perform a specific task.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851" y="2841682"/>
            <a:ext cx="5769171" cy="337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45284" y="117446"/>
            <a:ext cx="105533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Shell?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Shell is the  software that interprets and executes the various commands that we provide.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Terminal is a text input/output environment.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11728" y="1166070"/>
            <a:ext cx="1083018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Different Shells: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Bourne Shell (sh)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Bourne-Again Shell (bash)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Shell (csh)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Korn Shell (ksh)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Z Shell (zsh)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Opening Terminal: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Bash is one of the most commonly used shell in Linux distributions.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the Dash (Super Key) or Applications and type terminal.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Shortcut: Ctrl + Alt + T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6537" y="4041309"/>
            <a:ext cx="3860464" cy="2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343949" y="293615"/>
            <a:ext cx="1124124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Opening Terminal (in MAC):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Launchpad and search for terminal.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Press command(⌘) + space, type "terminal".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764" y="1724026"/>
            <a:ext cx="5706209" cy="420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285226" y="327171"/>
            <a:ext cx="1149291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Windows Operating System: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For windows install WSL2  (Windows Subsystem for Linux).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Opening WSL2 Ubuntu Terminal: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Click Start and search for "Ubuntu".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https://shell.cloud.google.com/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(Using Cloud).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1" y="2424419"/>
            <a:ext cx="4909888" cy="385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578840" y="494950"/>
            <a:ext cx="966411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Bash is the GNU Project's shell—the Bourne Again SHell. This is an sh-compatible shell that incorporates useful features.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173" y="2176113"/>
            <a:ext cx="74199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545284" y="318782"/>
            <a:ext cx="110063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Basic Linux Commands: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Listing Files &amp; Directories: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ls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used to list files and directories.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31" y="1674769"/>
            <a:ext cx="10304477" cy="93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755009" y="2902591"/>
            <a:ext cx="107630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Additional Options: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-l -h option provides details in human readable format.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737" y="3681281"/>
            <a:ext cx="9178648" cy="232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612396" y="906011"/>
            <a:ext cx="110063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Some options require values arguments/values to be passed.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--block-size option rounds the file size to nearest values.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 : KB , MB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105" y="2729917"/>
            <a:ext cx="94202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713064" y="629174"/>
            <a:ext cx="10201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 Options for Commands: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help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displays a list of options that you can use with the command.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49081"/>
            <a:ext cx="9994084" cy="10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906011" y="2743200"/>
            <a:ext cx="102261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This Command will be helpful when you don’t know about its parameters and return type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Clear the Screen: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command clears the terminal.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Shortcut: Ctrl+L 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787" y="4509726"/>
            <a:ext cx="10329643" cy="104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2023-01-04T11:13:09Z</dcterms:created>
  <dc:creator>Keerthana Sadhu Sundar Singh</dc:creator>
</cp:coreProperties>
</file>