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470" r:id="rId4"/>
    <p:sldId id="471" r:id="rId5"/>
    <p:sldId id="472" r:id="rId6"/>
    <p:sldId id="473" r:id="rId7"/>
    <p:sldId id="474" r:id="rId8"/>
    <p:sldId id="475" r:id="rId9"/>
    <p:sldId id="476" r:id="rId10"/>
    <p:sldId id="477" r:id="rId11"/>
    <p:sldId id="478" r:id="rId12"/>
    <p:sldId id="479" r:id="rId13"/>
    <p:sldId id="480" r:id="rId14"/>
    <p:sldId id="481" r:id="rId15"/>
    <p:sldId id="482" r:id="rId16"/>
    <p:sldId id="483" r:id="rId17"/>
    <p:sldId id="484" r:id="rId18"/>
    <p:sldId id="485" r:id="rId19"/>
    <p:sldId id="486" r:id="rId20"/>
    <p:sldId id="487" r:id="rId21"/>
    <p:sldId id="488" r:id="rId22"/>
    <p:sldId id="489" r:id="rId23"/>
    <p:sldId id="490" r:id="rId24"/>
    <p:sldId id="491" r:id="rId25"/>
    <p:sldId id="492" r:id="rId26"/>
    <p:sldId id="468" r:id="rId27"/>
  </p:sldIdLst>
  <p:sldSz cx="9144000" cy="6858000" type="screen4x3"/>
  <p:notesSz cx="6858000" cy="9144000"/>
  <p:embeddedFontLst>
    <p:embeddedFont>
      <p:font typeface="Calibri" pitchFamily="34" charset="0"/>
      <p:regular r:id="rId29"/>
      <p:bold r:id="rId30"/>
      <p:italic r:id="rId31"/>
      <p:boldItalic r:id="rId32"/>
    </p:embeddedFont>
    <p:embeddedFont>
      <p:font typeface="Inter" charset="0"/>
      <p:regular r:id="rId33"/>
      <p:bold r:id="rId34"/>
    </p:embeddedFont>
    <p:embeddedFont>
      <p:font typeface="Rockwell" pitchFamily="18"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6" roundtripDataSignature="AMtx7mgi98WxbJXGvdAHoLGwF29JwbpP0A=="/>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B7801C8A-B59F-49FB-B19B-03F325A65BD0}">
  <a:tblStyle styleId="{B7801C8A-B59F-49FB-B19B-03F325A65BD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4" d="100"/>
          <a:sy n="64" d="100"/>
        </p:scale>
        <p:origin x="-61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27"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23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26"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22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22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06" name="Google Shape;20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8"/>
        <p:cNvGrpSpPr/>
        <p:nvPr/>
      </p:nvGrpSpPr>
      <p:grpSpPr>
        <a:xfrm>
          <a:off x="0" y="0"/>
          <a:ext cx="0" cy="0"/>
          <a:chOff x="0" y="0"/>
          <a:chExt cx="0" cy="0"/>
        </a:xfrm>
      </p:grpSpPr>
      <p:sp>
        <p:nvSpPr>
          <p:cNvPr id="2389" name="Google Shape;2389;p2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0" name="Google Shape;2390;p2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391" name="Google Shape;2391;p2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26</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Album Cover">
  <p:cSld name="Album Cover">
    <p:spTree>
      <p:nvGrpSpPr>
        <p:cNvPr id="1" name="Shape 18"/>
        <p:cNvGrpSpPr/>
        <p:nvPr/>
      </p:nvGrpSpPr>
      <p:grpSpPr>
        <a:xfrm>
          <a:off x="0" y="0"/>
          <a:ext cx="0" cy="0"/>
          <a:chOff x="0" y="0"/>
          <a:chExt cx="0" cy="0"/>
        </a:xfrm>
      </p:grpSpPr>
      <p:sp>
        <p:nvSpPr>
          <p:cNvPr id="19" name="Google Shape;19;p215"/>
          <p:cNvSpPr/>
          <p:nvPr/>
        </p:nvSpPr>
        <p:spPr>
          <a:xfrm>
            <a:off x="7162800" y="137160"/>
            <a:ext cx="228600" cy="52578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215"/>
          <p:cNvSpPr/>
          <p:nvPr/>
        </p:nvSpPr>
        <p:spPr>
          <a:xfrm>
            <a:off x="7467600" y="133350"/>
            <a:ext cx="1447800" cy="5257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 name="Google Shape;21;p215"/>
          <p:cNvSpPr txBox="1">
            <a:spLocks noGrp="1"/>
          </p:cNvSpPr>
          <p:nvPr>
            <p:ph type="body" idx="1"/>
          </p:nvPr>
        </p:nvSpPr>
        <p:spPr>
          <a:xfrm>
            <a:off x="228600" y="5467350"/>
            <a:ext cx="8672946" cy="123825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spcBef>
                <a:spcPts val="960"/>
              </a:spcBef>
              <a:spcAft>
                <a:spcPts val="0"/>
              </a:spcAft>
              <a:buClr>
                <a:schemeClr val="lt1"/>
              </a:buClr>
              <a:buSzPts val="4800"/>
              <a:buFont typeface="Calibri"/>
              <a:buNone/>
              <a:defRPr sz="4800">
                <a:solidFill>
                  <a:schemeClr val="lt1"/>
                </a:solidFill>
              </a:defRPr>
            </a:lvl1pPr>
            <a:lvl2pPr marL="914400" lvl="1" indent="-342900" algn="l">
              <a:spcBef>
                <a:spcPts val="360"/>
              </a:spcBef>
              <a:spcAft>
                <a:spcPts val="0"/>
              </a:spcAft>
              <a:buClr>
                <a:schemeClr val="dk2"/>
              </a:buClr>
              <a:buSzPts val="1800"/>
              <a:buChar char="–"/>
              <a:defRPr/>
            </a:lvl2pPr>
            <a:lvl3pPr marL="1371600" lvl="2" indent="-342900" algn="l">
              <a:spcBef>
                <a:spcPts val="360"/>
              </a:spcBef>
              <a:spcAft>
                <a:spcPts val="0"/>
              </a:spcAft>
              <a:buClr>
                <a:schemeClr val="dk2"/>
              </a:buClr>
              <a:buSzPts val="1800"/>
              <a:buChar char="•"/>
              <a:defRPr/>
            </a:lvl3pPr>
            <a:lvl4pPr marL="1828800" lvl="3" indent="-342900" algn="l">
              <a:spcBef>
                <a:spcPts val="360"/>
              </a:spcBef>
              <a:spcAft>
                <a:spcPts val="0"/>
              </a:spcAft>
              <a:buClr>
                <a:schemeClr val="dk2"/>
              </a:buClr>
              <a:buSzPts val="1800"/>
              <a:buChar char="–"/>
              <a:defRPr/>
            </a:lvl4pPr>
            <a:lvl5pPr marL="2286000" lvl="4" indent="-342900" algn="l">
              <a:spcBef>
                <a:spcPts val="36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215"/>
          <p:cNvSpPr>
            <a:spLocks noGrp="1"/>
          </p:cNvSpPr>
          <p:nvPr>
            <p:ph type="pic" idx="2"/>
          </p:nvPr>
        </p:nvSpPr>
        <p:spPr>
          <a:xfrm>
            <a:off x="228600" y="152400"/>
            <a:ext cx="6858000" cy="5239512"/>
          </a:xfrm>
          <a:prstGeom prst="rect">
            <a:avLst/>
          </a:prstGeom>
          <a:solidFill>
            <a:schemeClr val="lt1"/>
          </a:solidFill>
          <a:ln>
            <a:noFill/>
          </a:ln>
        </p:spPr>
      </p:sp>
      <p:sp>
        <p:nvSpPr>
          <p:cNvPr id="23" name="Google Shape;23;p215"/>
          <p:cNvSpPr txBox="1">
            <a:spLocks noGrp="1"/>
          </p:cNvSpPr>
          <p:nvPr>
            <p:ph type="dt" idx="10"/>
          </p:nvPr>
        </p:nvSpPr>
        <p:spPr>
          <a:xfrm rot="-5400000">
            <a:off x="7696200" y="1012825"/>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15"/>
          <p:cNvSpPr txBox="1">
            <a:spLocks noGrp="1"/>
          </p:cNvSpPr>
          <p:nvPr>
            <p:ph type="sldNum" idx="12"/>
          </p:nvPr>
        </p:nvSpPr>
        <p:spPr>
          <a:xfrm rot="5400000">
            <a:off x="8278813" y="5962650"/>
            <a:ext cx="96837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chemeClr val="lt1"/>
                </a:solidFill>
              </a:defRPr>
            </a:lvl1pPr>
            <a:lvl2pPr marL="0" lvl="1" indent="0" algn="r">
              <a:spcBef>
                <a:spcPts val="0"/>
              </a:spcBef>
              <a:buNone/>
              <a:defRPr>
                <a:solidFill>
                  <a:schemeClr val="lt1"/>
                </a:solidFill>
              </a:defRPr>
            </a:lvl2pPr>
            <a:lvl3pPr marL="0" lvl="2" indent="0" algn="r">
              <a:spcBef>
                <a:spcPts val="0"/>
              </a:spcBef>
              <a:buNone/>
              <a:defRPr>
                <a:solidFill>
                  <a:schemeClr val="lt1"/>
                </a:solidFill>
              </a:defRPr>
            </a:lvl3pPr>
            <a:lvl4pPr marL="0" lvl="3" indent="0" algn="r">
              <a:spcBef>
                <a:spcPts val="0"/>
              </a:spcBef>
              <a:buNone/>
              <a:defRPr>
                <a:solidFill>
                  <a:schemeClr val="lt1"/>
                </a:solidFill>
              </a:defRPr>
            </a:lvl4pPr>
            <a:lvl5pPr marL="0" lvl="4" indent="0" algn="r">
              <a:spcBef>
                <a:spcPts val="0"/>
              </a:spcBef>
              <a:buNone/>
              <a:defRPr>
                <a:solidFill>
                  <a:schemeClr val="lt1"/>
                </a:solidFill>
              </a:defRPr>
            </a:lvl5pPr>
            <a:lvl6pPr marL="0" lvl="5" indent="0" algn="r">
              <a:spcBef>
                <a:spcPts val="0"/>
              </a:spcBef>
              <a:buNone/>
              <a:defRPr>
                <a:solidFill>
                  <a:schemeClr val="lt1"/>
                </a:solidFill>
              </a:defRPr>
            </a:lvl6pPr>
            <a:lvl7pPr marL="0" lvl="6" indent="0" algn="r">
              <a:spcBef>
                <a:spcPts val="0"/>
              </a:spcBef>
              <a:buNone/>
              <a:defRPr>
                <a:solidFill>
                  <a:schemeClr val="lt1"/>
                </a:solidFill>
              </a:defRPr>
            </a:lvl7pPr>
            <a:lvl8pPr marL="0" lvl="7" indent="0" algn="r">
              <a:spcBef>
                <a:spcPts val="0"/>
              </a:spcBef>
              <a:buNone/>
              <a:defRPr>
                <a:solidFill>
                  <a:schemeClr val="lt1"/>
                </a:solidFill>
              </a:defRPr>
            </a:lvl8pPr>
            <a:lvl9pPr marL="0" lvl="8" indent="0" algn="r">
              <a:spcBef>
                <a:spcPts val="0"/>
              </a:spcBef>
              <a:buNone/>
              <a:defRPr>
                <a:solidFill>
                  <a:schemeClr val="lt1"/>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25" name="Google Shape;25;p215"/>
          <p:cNvSpPr txBox="1">
            <a:spLocks noGrp="1"/>
          </p:cNvSpPr>
          <p:nvPr>
            <p:ph type="ftr" idx="11"/>
          </p:nvPr>
        </p:nvSpPr>
        <p:spPr>
          <a:xfrm rot="-5400000">
            <a:off x="7296150" y="3698878"/>
            <a:ext cx="29337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15"/>
          <p:cNvSpPr txBox="1">
            <a:spLocks noGrp="1"/>
          </p:cNvSpPr>
          <p:nvPr>
            <p:ph type="body" idx="3"/>
          </p:nvPr>
        </p:nvSpPr>
        <p:spPr>
          <a:xfrm rot="-5400000">
            <a:off x="5372100" y="2247900"/>
            <a:ext cx="5181600" cy="9906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Clr>
                <a:srgbClr val="FFFFFF"/>
              </a:buClr>
              <a:buSzPts val="2000"/>
              <a:buNone/>
              <a:defRPr sz="2000">
                <a:solidFill>
                  <a:srgbClr val="FFFFFF"/>
                </a:solidFill>
              </a:defRPr>
            </a:lvl1pPr>
            <a:lvl2pPr marL="914400" lvl="1" indent="-342900" algn="l">
              <a:spcBef>
                <a:spcPts val="360"/>
              </a:spcBef>
              <a:spcAft>
                <a:spcPts val="0"/>
              </a:spcAft>
              <a:buClr>
                <a:schemeClr val="dk2"/>
              </a:buClr>
              <a:buSzPts val="1800"/>
              <a:buChar char="–"/>
              <a:defRPr/>
            </a:lvl2pPr>
            <a:lvl3pPr marL="1371600" lvl="2" indent="-342900" algn="l">
              <a:spcBef>
                <a:spcPts val="360"/>
              </a:spcBef>
              <a:spcAft>
                <a:spcPts val="0"/>
              </a:spcAft>
              <a:buClr>
                <a:schemeClr val="dk2"/>
              </a:buClr>
              <a:buSzPts val="1800"/>
              <a:buChar char="•"/>
              <a:defRPr/>
            </a:lvl3pPr>
            <a:lvl4pPr marL="1828800" lvl="3" indent="-342900" algn="l">
              <a:spcBef>
                <a:spcPts val="360"/>
              </a:spcBef>
              <a:spcAft>
                <a:spcPts val="0"/>
              </a:spcAft>
              <a:buClr>
                <a:schemeClr val="dk2"/>
              </a:buClr>
              <a:buSzPts val="1800"/>
              <a:buChar char="–"/>
              <a:defRPr/>
            </a:lvl4pPr>
            <a:lvl5pPr marL="2286000" lvl="4" indent="-342900" algn="l">
              <a:spcBef>
                <a:spcPts val="36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Up Landscape with Caption">
  <p:cSld name="3-Up Landscape with Caption">
    <p:spTree>
      <p:nvGrpSpPr>
        <p:cNvPr id="1" name="Shape 99"/>
        <p:cNvGrpSpPr/>
        <p:nvPr/>
      </p:nvGrpSpPr>
      <p:grpSpPr>
        <a:xfrm>
          <a:off x="0" y="0"/>
          <a:ext cx="0" cy="0"/>
          <a:chOff x="0" y="0"/>
          <a:chExt cx="0" cy="0"/>
        </a:xfrm>
      </p:grpSpPr>
      <p:sp>
        <p:nvSpPr>
          <p:cNvPr id="100" name="Google Shape;100;p225"/>
          <p:cNvSpPr>
            <a:spLocks noGrp="1"/>
          </p:cNvSpPr>
          <p:nvPr>
            <p:ph type="pic" idx="2"/>
          </p:nvPr>
        </p:nvSpPr>
        <p:spPr>
          <a:xfrm>
            <a:off x="4343400" y="3352800"/>
            <a:ext cx="3947160" cy="2960370"/>
          </a:xfrm>
          <a:prstGeom prst="rect">
            <a:avLst/>
          </a:prstGeom>
          <a:solidFill>
            <a:schemeClr val="lt1"/>
          </a:solidFill>
          <a:ln>
            <a:noFill/>
          </a:ln>
          <a:effectLst>
            <a:outerShdw blurRad="40000" dist="20000" dir="5400000" rotWithShape="0">
              <a:srgbClr val="000000">
                <a:alpha val="37647"/>
              </a:srgbClr>
            </a:outerShdw>
          </a:effectLst>
        </p:spPr>
      </p:sp>
      <p:sp>
        <p:nvSpPr>
          <p:cNvPr id="101" name="Google Shape;101;p225"/>
          <p:cNvSpPr>
            <a:spLocks noGrp="1"/>
          </p:cNvSpPr>
          <p:nvPr>
            <p:ph type="pic" idx="3"/>
          </p:nvPr>
        </p:nvSpPr>
        <p:spPr>
          <a:xfrm>
            <a:off x="228600" y="3352800"/>
            <a:ext cx="3947160" cy="2960370"/>
          </a:xfrm>
          <a:prstGeom prst="rect">
            <a:avLst/>
          </a:prstGeom>
          <a:solidFill>
            <a:schemeClr val="lt1"/>
          </a:solidFill>
          <a:ln>
            <a:noFill/>
          </a:ln>
          <a:effectLst>
            <a:outerShdw blurRad="40000" dist="20000" dir="5400000" rotWithShape="0">
              <a:srgbClr val="000000">
                <a:alpha val="37647"/>
              </a:srgbClr>
            </a:outerShdw>
          </a:effectLst>
        </p:spPr>
      </p:sp>
      <p:sp>
        <p:nvSpPr>
          <p:cNvPr id="102" name="Google Shape;102;p225"/>
          <p:cNvSpPr>
            <a:spLocks noGrp="1"/>
          </p:cNvSpPr>
          <p:nvPr>
            <p:ph type="pic" idx="4"/>
          </p:nvPr>
        </p:nvSpPr>
        <p:spPr>
          <a:xfrm>
            <a:off x="4343400" y="228600"/>
            <a:ext cx="3947160" cy="2960370"/>
          </a:xfrm>
          <a:prstGeom prst="rect">
            <a:avLst/>
          </a:prstGeom>
          <a:solidFill>
            <a:schemeClr val="lt1"/>
          </a:solidFill>
          <a:ln>
            <a:noFill/>
          </a:ln>
          <a:effectLst>
            <a:outerShdw blurRad="40000" dist="20000" dir="5400000" rotWithShape="0">
              <a:srgbClr val="000000">
                <a:alpha val="37647"/>
              </a:srgbClr>
            </a:outerShdw>
          </a:effectLst>
        </p:spPr>
      </p:sp>
      <p:sp>
        <p:nvSpPr>
          <p:cNvPr id="103" name="Google Shape;103;p225"/>
          <p:cNvSpPr txBox="1">
            <a:spLocks noGrp="1"/>
          </p:cNvSpPr>
          <p:nvPr>
            <p:ph type="body" idx="1"/>
          </p:nvPr>
        </p:nvSpPr>
        <p:spPr>
          <a:xfrm>
            <a:off x="228600" y="228600"/>
            <a:ext cx="3947160" cy="2960370"/>
          </a:xfrm>
          <a:prstGeom prst="rect">
            <a:avLst/>
          </a:prstGeom>
          <a:noFill/>
          <a:ln>
            <a:noFill/>
          </a:ln>
        </p:spPr>
        <p:txBody>
          <a:bodyPr spcFirstLastPara="1" wrap="square" lIns="91425" tIns="45700" rIns="91425" bIns="45700" anchor="b" anchorCtr="0">
            <a:normAutofit/>
          </a:bodyPr>
          <a:lstStyle>
            <a:lvl1pPr marL="457200" marR="0" lvl="0" indent="-228600" algn="r">
              <a:spcBef>
                <a:spcPts val="400"/>
              </a:spcBef>
              <a:spcAft>
                <a:spcPts val="0"/>
              </a:spcAft>
              <a:buClr>
                <a:schemeClr val="dk2"/>
              </a:buClr>
              <a:buSzPts val="2000"/>
              <a:buFont typeface="Calibri"/>
              <a:buNone/>
              <a:defRPr sz="2000" i="0"/>
            </a:lvl1pPr>
            <a:lvl2pPr marL="914400" lvl="1" indent="-342900" algn="l">
              <a:spcBef>
                <a:spcPts val="360"/>
              </a:spcBef>
              <a:spcAft>
                <a:spcPts val="0"/>
              </a:spcAft>
              <a:buClr>
                <a:schemeClr val="dk2"/>
              </a:buClr>
              <a:buSzPts val="1800"/>
              <a:buChar char="–"/>
              <a:defRPr/>
            </a:lvl2pPr>
            <a:lvl3pPr marL="1371600" lvl="2" indent="-342900" algn="l">
              <a:spcBef>
                <a:spcPts val="360"/>
              </a:spcBef>
              <a:spcAft>
                <a:spcPts val="0"/>
              </a:spcAft>
              <a:buClr>
                <a:schemeClr val="dk2"/>
              </a:buClr>
              <a:buSzPts val="1800"/>
              <a:buChar char="•"/>
              <a:defRPr/>
            </a:lvl3pPr>
            <a:lvl4pPr marL="1828800" lvl="3" indent="-342900" algn="l">
              <a:spcBef>
                <a:spcPts val="360"/>
              </a:spcBef>
              <a:spcAft>
                <a:spcPts val="0"/>
              </a:spcAft>
              <a:buClr>
                <a:schemeClr val="dk2"/>
              </a:buClr>
              <a:buSzPts val="1800"/>
              <a:buChar char="–"/>
              <a:defRPr/>
            </a:lvl4pPr>
            <a:lvl5pPr marL="2286000" lvl="4" indent="-342900" algn="l">
              <a:spcBef>
                <a:spcPts val="36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4" name="Google Shape;104;p225"/>
          <p:cNvSpPr txBox="1">
            <a:spLocks noGrp="1"/>
          </p:cNvSpPr>
          <p:nvPr>
            <p:ph type="dt" idx="10"/>
          </p:nvPr>
        </p:nvSpPr>
        <p:spPr>
          <a:xfrm rot="-5400000">
            <a:off x="7696200" y="1012825"/>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25"/>
          <p:cNvSpPr txBox="1">
            <a:spLocks noGrp="1"/>
          </p:cNvSpPr>
          <p:nvPr>
            <p:ph type="sldNum" idx="12"/>
          </p:nvPr>
        </p:nvSpPr>
        <p:spPr>
          <a:xfrm rot="5400000">
            <a:off x="8278813" y="5962650"/>
            <a:ext cx="96837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FFFFFF"/>
                </a:solidFill>
              </a:defRPr>
            </a:lvl1pPr>
            <a:lvl2pPr marL="0" lvl="1" indent="0" algn="r">
              <a:spcBef>
                <a:spcPts val="0"/>
              </a:spcBef>
              <a:buNone/>
              <a:defRPr>
                <a:solidFill>
                  <a:srgbClr val="FFFFFF"/>
                </a:solidFill>
              </a:defRPr>
            </a:lvl2pPr>
            <a:lvl3pPr marL="0" lvl="2" indent="0" algn="r">
              <a:spcBef>
                <a:spcPts val="0"/>
              </a:spcBef>
              <a:buNone/>
              <a:defRPr>
                <a:solidFill>
                  <a:srgbClr val="FFFFFF"/>
                </a:solidFill>
              </a:defRPr>
            </a:lvl3pPr>
            <a:lvl4pPr marL="0" lvl="3" indent="0" algn="r">
              <a:spcBef>
                <a:spcPts val="0"/>
              </a:spcBef>
              <a:buNone/>
              <a:defRPr>
                <a:solidFill>
                  <a:srgbClr val="FFFFFF"/>
                </a:solidFill>
              </a:defRPr>
            </a:lvl4pPr>
            <a:lvl5pPr marL="0" lvl="4" indent="0" algn="r">
              <a:spcBef>
                <a:spcPts val="0"/>
              </a:spcBef>
              <a:buNone/>
              <a:defRPr>
                <a:solidFill>
                  <a:srgbClr val="FFFFFF"/>
                </a:solidFill>
              </a:defRPr>
            </a:lvl5pPr>
            <a:lvl6pPr marL="0" lvl="5" indent="0" algn="r">
              <a:spcBef>
                <a:spcPts val="0"/>
              </a:spcBef>
              <a:buNone/>
              <a:defRPr>
                <a:solidFill>
                  <a:srgbClr val="FFFFFF"/>
                </a:solidFill>
              </a:defRPr>
            </a:lvl6pPr>
            <a:lvl7pPr marL="0" lvl="6" indent="0" algn="r">
              <a:spcBef>
                <a:spcPts val="0"/>
              </a:spcBef>
              <a:buNone/>
              <a:defRPr>
                <a:solidFill>
                  <a:srgbClr val="FFFFFF"/>
                </a:solidFill>
              </a:defRPr>
            </a:lvl7pPr>
            <a:lvl8pPr marL="0" lvl="7" indent="0" algn="r">
              <a:spcBef>
                <a:spcPts val="0"/>
              </a:spcBef>
              <a:buNone/>
              <a:defRPr>
                <a:solidFill>
                  <a:srgbClr val="FFFFFF"/>
                </a:solidFill>
              </a:defRPr>
            </a:lvl8pPr>
            <a:lvl9pPr marL="0" lvl="8" indent="0" algn="r">
              <a:spcBef>
                <a:spcPts val="0"/>
              </a:spcBef>
              <a:buNone/>
              <a:defRPr>
                <a:solidFill>
                  <a:srgbClr val="FFFFFF"/>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solidFill>
                <a:schemeClr val="lt1"/>
              </a:solidFill>
            </a:endParaRPr>
          </a:p>
        </p:txBody>
      </p:sp>
      <p:sp>
        <p:nvSpPr>
          <p:cNvPr id="106" name="Google Shape;106;p225"/>
          <p:cNvSpPr txBox="1">
            <a:spLocks noGrp="1"/>
          </p:cNvSpPr>
          <p:nvPr>
            <p:ph type="ftr" idx="11"/>
          </p:nvPr>
        </p:nvSpPr>
        <p:spPr>
          <a:xfrm rot="-5400000">
            <a:off x="7162800" y="3832226"/>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Up Mixed">
  <p:cSld name="3-Up Mixed">
    <p:spTree>
      <p:nvGrpSpPr>
        <p:cNvPr id="1" name="Shape 107"/>
        <p:cNvGrpSpPr/>
        <p:nvPr/>
      </p:nvGrpSpPr>
      <p:grpSpPr>
        <a:xfrm>
          <a:off x="0" y="0"/>
          <a:ext cx="0" cy="0"/>
          <a:chOff x="0" y="0"/>
          <a:chExt cx="0" cy="0"/>
        </a:xfrm>
      </p:grpSpPr>
      <p:sp>
        <p:nvSpPr>
          <p:cNvPr id="108" name="Google Shape;108;p226"/>
          <p:cNvSpPr>
            <a:spLocks noGrp="1"/>
          </p:cNvSpPr>
          <p:nvPr>
            <p:ph type="pic" idx="2"/>
          </p:nvPr>
        </p:nvSpPr>
        <p:spPr>
          <a:xfrm>
            <a:off x="4648200" y="3124962"/>
            <a:ext cx="3697224" cy="2772918"/>
          </a:xfrm>
          <a:prstGeom prst="rect">
            <a:avLst/>
          </a:prstGeom>
          <a:solidFill>
            <a:schemeClr val="lt1"/>
          </a:solidFill>
          <a:ln>
            <a:noFill/>
          </a:ln>
          <a:effectLst>
            <a:outerShdw blurRad="40000" dist="20000" dir="5400000" rotWithShape="0">
              <a:srgbClr val="000000">
                <a:alpha val="37647"/>
              </a:srgbClr>
            </a:outerShdw>
          </a:effectLst>
        </p:spPr>
      </p:sp>
      <p:sp>
        <p:nvSpPr>
          <p:cNvPr id="109" name="Google Shape;109;p226"/>
          <p:cNvSpPr>
            <a:spLocks noGrp="1"/>
          </p:cNvSpPr>
          <p:nvPr>
            <p:ph type="pic" idx="3"/>
          </p:nvPr>
        </p:nvSpPr>
        <p:spPr>
          <a:xfrm>
            <a:off x="228600" y="228600"/>
            <a:ext cx="4251960" cy="5669280"/>
          </a:xfrm>
          <a:prstGeom prst="rect">
            <a:avLst/>
          </a:prstGeom>
          <a:solidFill>
            <a:schemeClr val="lt1"/>
          </a:solidFill>
          <a:ln>
            <a:noFill/>
          </a:ln>
          <a:effectLst>
            <a:outerShdw blurRad="40000" dist="20000" dir="5400000" rotWithShape="0">
              <a:srgbClr val="000000">
                <a:alpha val="37647"/>
              </a:srgbClr>
            </a:outerShdw>
          </a:effectLst>
        </p:spPr>
      </p:sp>
      <p:sp>
        <p:nvSpPr>
          <p:cNvPr id="110" name="Google Shape;110;p226"/>
          <p:cNvSpPr>
            <a:spLocks noGrp="1"/>
          </p:cNvSpPr>
          <p:nvPr>
            <p:ph type="pic" idx="4"/>
          </p:nvPr>
        </p:nvSpPr>
        <p:spPr>
          <a:xfrm>
            <a:off x="4648200" y="228600"/>
            <a:ext cx="3672840" cy="2754630"/>
          </a:xfrm>
          <a:prstGeom prst="rect">
            <a:avLst/>
          </a:prstGeom>
          <a:solidFill>
            <a:schemeClr val="lt1"/>
          </a:solidFill>
          <a:ln>
            <a:noFill/>
          </a:ln>
          <a:effectLst>
            <a:outerShdw blurRad="40000" dist="20000" dir="5400000" rotWithShape="0">
              <a:srgbClr val="000000">
                <a:alpha val="37647"/>
              </a:srgbClr>
            </a:outerShdw>
          </a:effectLst>
        </p:spPr>
      </p:sp>
      <p:sp>
        <p:nvSpPr>
          <p:cNvPr id="111" name="Google Shape;111;p226"/>
          <p:cNvSpPr txBox="1">
            <a:spLocks noGrp="1"/>
          </p:cNvSpPr>
          <p:nvPr>
            <p:ph type="dt" idx="10"/>
          </p:nvPr>
        </p:nvSpPr>
        <p:spPr>
          <a:xfrm rot="-5400000">
            <a:off x="7696200" y="1012825"/>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6"/>
          <p:cNvSpPr txBox="1">
            <a:spLocks noGrp="1"/>
          </p:cNvSpPr>
          <p:nvPr>
            <p:ph type="sldNum" idx="12"/>
          </p:nvPr>
        </p:nvSpPr>
        <p:spPr>
          <a:xfrm rot="5400000">
            <a:off x="8278813" y="5962650"/>
            <a:ext cx="96837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FFFFFF"/>
                </a:solidFill>
              </a:defRPr>
            </a:lvl1pPr>
            <a:lvl2pPr marL="0" lvl="1" indent="0" algn="r">
              <a:spcBef>
                <a:spcPts val="0"/>
              </a:spcBef>
              <a:buNone/>
              <a:defRPr>
                <a:solidFill>
                  <a:srgbClr val="FFFFFF"/>
                </a:solidFill>
              </a:defRPr>
            </a:lvl2pPr>
            <a:lvl3pPr marL="0" lvl="2" indent="0" algn="r">
              <a:spcBef>
                <a:spcPts val="0"/>
              </a:spcBef>
              <a:buNone/>
              <a:defRPr>
                <a:solidFill>
                  <a:srgbClr val="FFFFFF"/>
                </a:solidFill>
              </a:defRPr>
            </a:lvl3pPr>
            <a:lvl4pPr marL="0" lvl="3" indent="0" algn="r">
              <a:spcBef>
                <a:spcPts val="0"/>
              </a:spcBef>
              <a:buNone/>
              <a:defRPr>
                <a:solidFill>
                  <a:srgbClr val="FFFFFF"/>
                </a:solidFill>
              </a:defRPr>
            </a:lvl4pPr>
            <a:lvl5pPr marL="0" lvl="4" indent="0" algn="r">
              <a:spcBef>
                <a:spcPts val="0"/>
              </a:spcBef>
              <a:buNone/>
              <a:defRPr>
                <a:solidFill>
                  <a:srgbClr val="FFFFFF"/>
                </a:solidFill>
              </a:defRPr>
            </a:lvl5pPr>
            <a:lvl6pPr marL="0" lvl="5" indent="0" algn="r">
              <a:spcBef>
                <a:spcPts val="0"/>
              </a:spcBef>
              <a:buNone/>
              <a:defRPr>
                <a:solidFill>
                  <a:srgbClr val="FFFFFF"/>
                </a:solidFill>
              </a:defRPr>
            </a:lvl6pPr>
            <a:lvl7pPr marL="0" lvl="6" indent="0" algn="r">
              <a:spcBef>
                <a:spcPts val="0"/>
              </a:spcBef>
              <a:buNone/>
              <a:defRPr>
                <a:solidFill>
                  <a:srgbClr val="FFFFFF"/>
                </a:solidFill>
              </a:defRPr>
            </a:lvl7pPr>
            <a:lvl8pPr marL="0" lvl="7" indent="0" algn="r">
              <a:spcBef>
                <a:spcPts val="0"/>
              </a:spcBef>
              <a:buNone/>
              <a:defRPr>
                <a:solidFill>
                  <a:srgbClr val="FFFFFF"/>
                </a:solidFill>
              </a:defRPr>
            </a:lvl8pPr>
            <a:lvl9pPr marL="0" lvl="8" indent="0" algn="r">
              <a:spcBef>
                <a:spcPts val="0"/>
              </a:spcBef>
              <a:buNone/>
              <a:defRPr>
                <a:solidFill>
                  <a:srgbClr val="FFFFFF"/>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solidFill>
                <a:schemeClr val="lt1"/>
              </a:solidFill>
            </a:endParaRPr>
          </a:p>
        </p:txBody>
      </p:sp>
      <p:sp>
        <p:nvSpPr>
          <p:cNvPr id="113" name="Google Shape;113;p226"/>
          <p:cNvSpPr txBox="1">
            <a:spLocks noGrp="1"/>
          </p:cNvSpPr>
          <p:nvPr>
            <p:ph type="ftr" idx="11"/>
          </p:nvPr>
        </p:nvSpPr>
        <p:spPr>
          <a:xfrm rot="-5400000">
            <a:off x="7162800" y="3832226"/>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Up Portrait with Captions">
  <p:cSld name="4-Up Portrait with Captions">
    <p:spTree>
      <p:nvGrpSpPr>
        <p:cNvPr id="1" name="Shape 114"/>
        <p:cNvGrpSpPr/>
        <p:nvPr/>
      </p:nvGrpSpPr>
      <p:grpSpPr>
        <a:xfrm>
          <a:off x="0" y="0"/>
          <a:ext cx="0" cy="0"/>
          <a:chOff x="0" y="0"/>
          <a:chExt cx="0" cy="0"/>
        </a:xfrm>
      </p:grpSpPr>
      <p:sp>
        <p:nvSpPr>
          <p:cNvPr id="115" name="Google Shape;115;p227"/>
          <p:cNvSpPr>
            <a:spLocks noGrp="1"/>
          </p:cNvSpPr>
          <p:nvPr>
            <p:ph type="pic" idx="2"/>
          </p:nvPr>
        </p:nvSpPr>
        <p:spPr>
          <a:xfrm>
            <a:off x="1866900" y="228600"/>
            <a:ext cx="2286000" cy="3124200"/>
          </a:xfrm>
          <a:prstGeom prst="rect">
            <a:avLst/>
          </a:prstGeom>
          <a:solidFill>
            <a:schemeClr val="lt1"/>
          </a:solidFill>
          <a:ln>
            <a:noFill/>
          </a:ln>
          <a:effectLst>
            <a:outerShdw blurRad="40000" dist="20000" dir="5400000" rotWithShape="0">
              <a:srgbClr val="000000">
                <a:alpha val="37647"/>
              </a:srgbClr>
            </a:outerShdw>
          </a:effectLst>
        </p:spPr>
      </p:sp>
      <p:sp>
        <p:nvSpPr>
          <p:cNvPr id="116" name="Google Shape;116;p227"/>
          <p:cNvSpPr>
            <a:spLocks noGrp="1"/>
          </p:cNvSpPr>
          <p:nvPr>
            <p:ph type="pic" idx="3"/>
          </p:nvPr>
        </p:nvSpPr>
        <p:spPr>
          <a:xfrm>
            <a:off x="1866900" y="3505200"/>
            <a:ext cx="2285214" cy="3124200"/>
          </a:xfrm>
          <a:prstGeom prst="rect">
            <a:avLst/>
          </a:prstGeom>
          <a:solidFill>
            <a:schemeClr val="lt1"/>
          </a:solidFill>
          <a:ln>
            <a:noFill/>
          </a:ln>
          <a:effectLst>
            <a:outerShdw blurRad="40000" dist="20000" dir="5400000" rotWithShape="0">
              <a:srgbClr val="000000">
                <a:alpha val="37647"/>
              </a:srgbClr>
            </a:outerShdw>
          </a:effectLst>
        </p:spPr>
      </p:sp>
      <p:sp>
        <p:nvSpPr>
          <p:cNvPr id="117" name="Google Shape;117;p227"/>
          <p:cNvSpPr>
            <a:spLocks noGrp="1"/>
          </p:cNvSpPr>
          <p:nvPr>
            <p:ph type="pic" idx="4"/>
          </p:nvPr>
        </p:nvSpPr>
        <p:spPr>
          <a:xfrm>
            <a:off x="4305300" y="228600"/>
            <a:ext cx="2286000" cy="3124200"/>
          </a:xfrm>
          <a:prstGeom prst="rect">
            <a:avLst/>
          </a:prstGeom>
          <a:solidFill>
            <a:schemeClr val="lt1"/>
          </a:solidFill>
          <a:ln>
            <a:noFill/>
          </a:ln>
          <a:effectLst>
            <a:outerShdw blurRad="40000" dist="20000" dir="5400000" rotWithShape="0">
              <a:srgbClr val="000000">
                <a:alpha val="37647"/>
              </a:srgbClr>
            </a:outerShdw>
          </a:effectLst>
        </p:spPr>
      </p:sp>
      <p:sp>
        <p:nvSpPr>
          <p:cNvPr id="118" name="Google Shape;118;p227"/>
          <p:cNvSpPr>
            <a:spLocks noGrp="1"/>
          </p:cNvSpPr>
          <p:nvPr>
            <p:ph type="pic" idx="5"/>
          </p:nvPr>
        </p:nvSpPr>
        <p:spPr>
          <a:xfrm>
            <a:off x="4306086" y="3505200"/>
            <a:ext cx="2285214" cy="3124200"/>
          </a:xfrm>
          <a:prstGeom prst="rect">
            <a:avLst/>
          </a:prstGeom>
          <a:solidFill>
            <a:schemeClr val="lt1"/>
          </a:solidFill>
          <a:ln>
            <a:noFill/>
          </a:ln>
          <a:effectLst>
            <a:outerShdw blurRad="40000" dist="20000" dir="5400000" rotWithShape="0">
              <a:srgbClr val="000000">
                <a:alpha val="37647"/>
              </a:srgbClr>
            </a:outerShdw>
          </a:effectLst>
        </p:spPr>
      </p:sp>
      <p:sp>
        <p:nvSpPr>
          <p:cNvPr id="119" name="Google Shape;119;p227"/>
          <p:cNvSpPr txBox="1">
            <a:spLocks noGrp="1"/>
          </p:cNvSpPr>
          <p:nvPr>
            <p:ph type="body" idx="1"/>
          </p:nvPr>
        </p:nvSpPr>
        <p:spPr>
          <a:xfrm>
            <a:off x="152400" y="228600"/>
            <a:ext cx="1676400" cy="2743200"/>
          </a:xfrm>
          <a:prstGeom prst="rect">
            <a:avLst/>
          </a:prstGeom>
          <a:noFill/>
          <a:ln>
            <a:noFill/>
          </a:ln>
        </p:spPr>
        <p:txBody>
          <a:bodyPr spcFirstLastPara="1" wrap="square" lIns="91425" tIns="45700" rIns="91425" bIns="45700" anchor="t" anchorCtr="0">
            <a:normAutofit/>
          </a:bodyPr>
          <a:lstStyle>
            <a:lvl1pPr marL="457200" marR="0" lvl="0" indent="-228600" algn="r">
              <a:spcBef>
                <a:spcPts val="320"/>
              </a:spcBef>
              <a:spcAft>
                <a:spcPts val="0"/>
              </a:spcAft>
              <a:buClr>
                <a:schemeClr val="dk2"/>
              </a:buClr>
              <a:buSzPts val="1600"/>
              <a:buFont typeface="Calibri"/>
              <a:buNone/>
              <a:defRPr sz="1600"/>
            </a:lvl1pPr>
            <a:lvl2pPr marL="914400" lvl="1" indent="-342900" algn="l">
              <a:spcBef>
                <a:spcPts val="360"/>
              </a:spcBef>
              <a:spcAft>
                <a:spcPts val="0"/>
              </a:spcAft>
              <a:buClr>
                <a:schemeClr val="dk2"/>
              </a:buClr>
              <a:buSzPts val="1800"/>
              <a:buChar char="–"/>
              <a:defRPr/>
            </a:lvl2pPr>
            <a:lvl3pPr marL="1371600" lvl="2" indent="-342900" algn="l">
              <a:spcBef>
                <a:spcPts val="360"/>
              </a:spcBef>
              <a:spcAft>
                <a:spcPts val="0"/>
              </a:spcAft>
              <a:buClr>
                <a:schemeClr val="dk2"/>
              </a:buClr>
              <a:buSzPts val="1800"/>
              <a:buChar char="•"/>
              <a:defRPr/>
            </a:lvl3pPr>
            <a:lvl4pPr marL="1828800" lvl="3" indent="-342900" algn="l">
              <a:spcBef>
                <a:spcPts val="360"/>
              </a:spcBef>
              <a:spcAft>
                <a:spcPts val="0"/>
              </a:spcAft>
              <a:buClr>
                <a:schemeClr val="dk2"/>
              </a:buClr>
              <a:buSzPts val="1800"/>
              <a:buChar char="–"/>
              <a:defRPr/>
            </a:lvl4pPr>
            <a:lvl5pPr marL="2286000" lvl="4" indent="-342900" algn="l">
              <a:spcBef>
                <a:spcPts val="36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0" name="Google Shape;120;p227"/>
          <p:cNvSpPr txBox="1">
            <a:spLocks noGrp="1"/>
          </p:cNvSpPr>
          <p:nvPr>
            <p:ph type="body" idx="6"/>
          </p:nvPr>
        </p:nvSpPr>
        <p:spPr>
          <a:xfrm>
            <a:off x="6629400" y="228600"/>
            <a:ext cx="1676400" cy="1905000"/>
          </a:xfrm>
          <a:prstGeom prst="rect">
            <a:avLst/>
          </a:prstGeom>
          <a:noFill/>
          <a:ln>
            <a:noFill/>
          </a:ln>
        </p:spPr>
        <p:txBody>
          <a:bodyPr spcFirstLastPara="1" wrap="square" lIns="91425" tIns="45700" rIns="91425" bIns="45700" anchor="t" anchorCtr="0">
            <a:normAutofit/>
          </a:bodyPr>
          <a:lstStyle>
            <a:lvl1pPr marL="457200" marR="0" lvl="0" indent="-228600" algn="l">
              <a:spcBef>
                <a:spcPts val="320"/>
              </a:spcBef>
              <a:spcAft>
                <a:spcPts val="0"/>
              </a:spcAft>
              <a:buClr>
                <a:schemeClr val="dk2"/>
              </a:buClr>
              <a:buSzPts val="1600"/>
              <a:buFont typeface="Calibri"/>
              <a:buNone/>
              <a:defRPr sz="1600"/>
            </a:lvl1pPr>
            <a:lvl2pPr marL="914400" lvl="1" indent="-342900" algn="l">
              <a:spcBef>
                <a:spcPts val="360"/>
              </a:spcBef>
              <a:spcAft>
                <a:spcPts val="0"/>
              </a:spcAft>
              <a:buClr>
                <a:schemeClr val="dk2"/>
              </a:buClr>
              <a:buSzPts val="1800"/>
              <a:buChar char="–"/>
              <a:defRPr/>
            </a:lvl2pPr>
            <a:lvl3pPr marL="1371600" lvl="2" indent="-342900" algn="l">
              <a:spcBef>
                <a:spcPts val="360"/>
              </a:spcBef>
              <a:spcAft>
                <a:spcPts val="0"/>
              </a:spcAft>
              <a:buClr>
                <a:schemeClr val="dk2"/>
              </a:buClr>
              <a:buSzPts val="1800"/>
              <a:buChar char="•"/>
              <a:defRPr/>
            </a:lvl3pPr>
            <a:lvl4pPr marL="1828800" lvl="3" indent="-342900" algn="l">
              <a:spcBef>
                <a:spcPts val="360"/>
              </a:spcBef>
              <a:spcAft>
                <a:spcPts val="0"/>
              </a:spcAft>
              <a:buClr>
                <a:schemeClr val="dk2"/>
              </a:buClr>
              <a:buSzPts val="1800"/>
              <a:buChar char="–"/>
              <a:defRPr/>
            </a:lvl4pPr>
            <a:lvl5pPr marL="2286000" lvl="4" indent="-342900" algn="l">
              <a:spcBef>
                <a:spcPts val="36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1" name="Google Shape;121;p227"/>
          <p:cNvSpPr txBox="1">
            <a:spLocks noGrp="1"/>
          </p:cNvSpPr>
          <p:nvPr>
            <p:ph type="body" idx="7"/>
          </p:nvPr>
        </p:nvSpPr>
        <p:spPr>
          <a:xfrm>
            <a:off x="152400" y="4724400"/>
            <a:ext cx="1676400" cy="1905000"/>
          </a:xfrm>
          <a:prstGeom prst="rect">
            <a:avLst/>
          </a:prstGeom>
          <a:noFill/>
          <a:ln>
            <a:noFill/>
          </a:ln>
        </p:spPr>
        <p:txBody>
          <a:bodyPr spcFirstLastPara="1" wrap="square" lIns="91425" tIns="45700" rIns="91425" bIns="45700" anchor="b" anchorCtr="0">
            <a:normAutofit/>
          </a:bodyPr>
          <a:lstStyle>
            <a:lvl1pPr marL="457200" marR="0" lvl="0" indent="-228600" algn="r">
              <a:spcBef>
                <a:spcPts val="320"/>
              </a:spcBef>
              <a:spcAft>
                <a:spcPts val="0"/>
              </a:spcAft>
              <a:buClr>
                <a:schemeClr val="dk2"/>
              </a:buClr>
              <a:buSzPts val="1600"/>
              <a:buFont typeface="Calibri"/>
              <a:buNone/>
              <a:defRPr sz="1600"/>
            </a:lvl1pPr>
            <a:lvl2pPr marL="914400" lvl="1" indent="-342900" algn="l">
              <a:spcBef>
                <a:spcPts val="360"/>
              </a:spcBef>
              <a:spcAft>
                <a:spcPts val="0"/>
              </a:spcAft>
              <a:buClr>
                <a:schemeClr val="dk2"/>
              </a:buClr>
              <a:buSzPts val="1800"/>
              <a:buChar char="–"/>
              <a:defRPr/>
            </a:lvl2pPr>
            <a:lvl3pPr marL="1371600" lvl="2" indent="-342900" algn="l">
              <a:spcBef>
                <a:spcPts val="360"/>
              </a:spcBef>
              <a:spcAft>
                <a:spcPts val="0"/>
              </a:spcAft>
              <a:buClr>
                <a:schemeClr val="dk2"/>
              </a:buClr>
              <a:buSzPts val="1800"/>
              <a:buChar char="•"/>
              <a:defRPr/>
            </a:lvl3pPr>
            <a:lvl4pPr marL="1828800" lvl="3" indent="-342900" algn="l">
              <a:spcBef>
                <a:spcPts val="360"/>
              </a:spcBef>
              <a:spcAft>
                <a:spcPts val="0"/>
              </a:spcAft>
              <a:buClr>
                <a:schemeClr val="dk2"/>
              </a:buClr>
              <a:buSzPts val="1800"/>
              <a:buChar char="–"/>
              <a:defRPr/>
            </a:lvl4pPr>
            <a:lvl5pPr marL="2286000" lvl="4" indent="-342900" algn="l">
              <a:spcBef>
                <a:spcPts val="36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2" name="Google Shape;122;p227"/>
          <p:cNvSpPr txBox="1">
            <a:spLocks noGrp="1"/>
          </p:cNvSpPr>
          <p:nvPr>
            <p:ph type="body" idx="8"/>
          </p:nvPr>
        </p:nvSpPr>
        <p:spPr>
          <a:xfrm>
            <a:off x="6629400" y="4724400"/>
            <a:ext cx="1676400" cy="1905000"/>
          </a:xfrm>
          <a:prstGeom prst="rect">
            <a:avLst/>
          </a:prstGeom>
          <a:noFill/>
          <a:ln>
            <a:noFill/>
          </a:ln>
        </p:spPr>
        <p:txBody>
          <a:bodyPr spcFirstLastPara="1" wrap="square" lIns="91425" tIns="45700" rIns="91425" bIns="45700" anchor="b" anchorCtr="0">
            <a:normAutofit/>
          </a:bodyPr>
          <a:lstStyle>
            <a:lvl1pPr marL="457200" marR="0" lvl="0" indent="-228600" algn="l">
              <a:spcBef>
                <a:spcPts val="320"/>
              </a:spcBef>
              <a:spcAft>
                <a:spcPts val="0"/>
              </a:spcAft>
              <a:buClr>
                <a:schemeClr val="dk2"/>
              </a:buClr>
              <a:buSzPts val="1600"/>
              <a:buFont typeface="Calibri"/>
              <a:buNone/>
              <a:defRPr sz="1600"/>
            </a:lvl1pPr>
            <a:lvl2pPr marL="914400" lvl="1" indent="-342900" algn="l">
              <a:spcBef>
                <a:spcPts val="360"/>
              </a:spcBef>
              <a:spcAft>
                <a:spcPts val="0"/>
              </a:spcAft>
              <a:buClr>
                <a:schemeClr val="dk2"/>
              </a:buClr>
              <a:buSzPts val="1800"/>
              <a:buChar char="–"/>
              <a:defRPr/>
            </a:lvl2pPr>
            <a:lvl3pPr marL="1371600" lvl="2" indent="-342900" algn="l">
              <a:spcBef>
                <a:spcPts val="360"/>
              </a:spcBef>
              <a:spcAft>
                <a:spcPts val="0"/>
              </a:spcAft>
              <a:buClr>
                <a:schemeClr val="dk2"/>
              </a:buClr>
              <a:buSzPts val="1800"/>
              <a:buChar char="•"/>
              <a:defRPr/>
            </a:lvl3pPr>
            <a:lvl4pPr marL="1828800" lvl="3" indent="-342900" algn="l">
              <a:spcBef>
                <a:spcPts val="360"/>
              </a:spcBef>
              <a:spcAft>
                <a:spcPts val="0"/>
              </a:spcAft>
              <a:buClr>
                <a:schemeClr val="dk2"/>
              </a:buClr>
              <a:buSzPts val="1800"/>
              <a:buChar char="–"/>
              <a:defRPr/>
            </a:lvl4pPr>
            <a:lvl5pPr marL="2286000" lvl="4" indent="-342900" algn="l">
              <a:spcBef>
                <a:spcPts val="36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3" name="Google Shape;123;p227"/>
          <p:cNvSpPr txBox="1">
            <a:spLocks noGrp="1"/>
          </p:cNvSpPr>
          <p:nvPr>
            <p:ph type="dt" idx="10"/>
          </p:nvPr>
        </p:nvSpPr>
        <p:spPr>
          <a:xfrm rot="-5400000">
            <a:off x="7696200" y="1012825"/>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27"/>
          <p:cNvSpPr txBox="1">
            <a:spLocks noGrp="1"/>
          </p:cNvSpPr>
          <p:nvPr>
            <p:ph type="sldNum" idx="12"/>
          </p:nvPr>
        </p:nvSpPr>
        <p:spPr>
          <a:xfrm rot="5400000">
            <a:off x="8278813" y="5962650"/>
            <a:ext cx="96837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FFFFFF"/>
                </a:solidFill>
              </a:defRPr>
            </a:lvl1pPr>
            <a:lvl2pPr marL="0" lvl="1" indent="0" algn="r">
              <a:spcBef>
                <a:spcPts val="0"/>
              </a:spcBef>
              <a:buNone/>
              <a:defRPr>
                <a:solidFill>
                  <a:srgbClr val="FFFFFF"/>
                </a:solidFill>
              </a:defRPr>
            </a:lvl2pPr>
            <a:lvl3pPr marL="0" lvl="2" indent="0" algn="r">
              <a:spcBef>
                <a:spcPts val="0"/>
              </a:spcBef>
              <a:buNone/>
              <a:defRPr>
                <a:solidFill>
                  <a:srgbClr val="FFFFFF"/>
                </a:solidFill>
              </a:defRPr>
            </a:lvl3pPr>
            <a:lvl4pPr marL="0" lvl="3" indent="0" algn="r">
              <a:spcBef>
                <a:spcPts val="0"/>
              </a:spcBef>
              <a:buNone/>
              <a:defRPr>
                <a:solidFill>
                  <a:srgbClr val="FFFFFF"/>
                </a:solidFill>
              </a:defRPr>
            </a:lvl4pPr>
            <a:lvl5pPr marL="0" lvl="4" indent="0" algn="r">
              <a:spcBef>
                <a:spcPts val="0"/>
              </a:spcBef>
              <a:buNone/>
              <a:defRPr>
                <a:solidFill>
                  <a:srgbClr val="FFFFFF"/>
                </a:solidFill>
              </a:defRPr>
            </a:lvl5pPr>
            <a:lvl6pPr marL="0" lvl="5" indent="0" algn="r">
              <a:spcBef>
                <a:spcPts val="0"/>
              </a:spcBef>
              <a:buNone/>
              <a:defRPr>
                <a:solidFill>
                  <a:srgbClr val="FFFFFF"/>
                </a:solidFill>
              </a:defRPr>
            </a:lvl6pPr>
            <a:lvl7pPr marL="0" lvl="6" indent="0" algn="r">
              <a:spcBef>
                <a:spcPts val="0"/>
              </a:spcBef>
              <a:buNone/>
              <a:defRPr>
                <a:solidFill>
                  <a:srgbClr val="FFFFFF"/>
                </a:solidFill>
              </a:defRPr>
            </a:lvl7pPr>
            <a:lvl8pPr marL="0" lvl="7" indent="0" algn="r">
              <a:spcBef>
                <a:spcPts val="0"/>
              </a:spcBef>
              <a:buNone/>
              <a:defRPr>
                <a:solidFill>
                  <a:srgbClr val="FFFFFF"/>
                </a:solidFill>
              </a:defRPr>
            </a:lvl8pPr>
            <a:lvl9pPr marL="0" lvl="8" indent="0" algn="r">
              <a:spcBef>
                <a:spcPts val="0"/>
              </a:spcBef>
              <a:buNone/>
              <a:defRPr>
                <a:solidFill>
                  <a:srgbClr val="FFFFFF"/>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solidFill>
                <a:schemeClr val="lt1"/>
              </a:solidFill>
            </a:endParaRPr>
          </a:p>
        </p:txBody>
      </p:sp>
      <p:sp>
        <p:nvSpPr>
          <p:cNvPr id="125" name="Google Shape;125;p227"/>
          <p:cNvSpPr txBox="1">
            <a:spLocks noGrp="1"/>
          </p:cNvSpPr>
          <p:nvPr>
            <p:ph type="ftr" idx="11"/>
          </p:nvPr>
        </p:nvSpPr>
        <p:spPr>
          <a:xfrm rot="-5400000">
            <a:off x="7162800" y="3832226"/>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4-Up Landscape with Captions">
  <p:cSld name="4-Up Landscape with Captions">
    <p:spTree>
      <p:nvGrpSpPr>
        <p:cNvPr id="1" name="Shape 126"/>
        <p:cNvGrpSpPr/>
        <p:nvPr/>
      </p:nvGrpSpPr>
      <p:grpSpPr>
        <a:xfrm>
          <a:off x="0" y="0"/>
          <a:ext cx="0" cy="0"/>
          <a:chOff x="0" y="0"/>
          <a:chExt cx="0" cy="0"/>
        </a:xfrm>
      </p:grpSpPr>
      <p:sp>
        <p:nvSpPr>
          <p:cNvPr id="127" name="Google Shape;127;p228"/>
          <p:cNvSpPr>
            <a:spLocks noGrp="1"/>
          </p:cNvSpPr>
          <p:nvPr>
            <p:ph type="pic" idx="2"/>
          </p:nvPr>
        </p:nvSpPr>
        <p:spPr>
          <a:xfrm>
            <a:off x="533400" y="685800"/>
            <a:ext cx="3653297" cy="2743200"/>
          </a:xfrm>
          <a:prstGeom prst="rect">
            <a:avLst/>
          </a:prstGeom>
          <a:solidFill>
            <a:schemeClr val="lt1"/>
          </a:solidFill>
          <a:ln>
            <a:noFill/>
          </a:ln>
          <a:effectLst>
            <a:outerShdw blurRad="40000" dist="20000" dir="5400000" rotWithShape="0">
              <a:srgbClr val="000000">
                <a:alpha val="37647"/>
              </a:srgbClr>
            </a:outerShdw>
          </a:effectLst>
        </p:spPr>
      </p:sp>
      <p:sp>
        <p:nvSpPr>
          <p:cNvPr id="128" name="Google Shape;128;p228"/>
          <p:cNvSpPr txBox="1">
            <a:spLocks noGrp="1"/>
          </p:cNvSpPr>
          <p:nvPr>
            <p:ph type="body" idx="1"/>
          </p:nvPr>
        </p:nvSpPr>
        <p:spPr>
          <a:xfrm>
            <a:off x="533400" y="6324600"/>
            <a:ext cx="3657600" cy="304800"/>
          </a:xfrm>
          <a:prstGeom prst="rect">
            <a:avLst/>
          </a:prstGeom>
          <a:noFill/>
          <a:ln>
            <a:noFill/>
          </a:ln>
        </p:spPr>
        <p:txBody>
          <a:bodyPr spcFirstLastPara="1" wrap="square" lIns="91425" tIns="45700" rIns="91425" bIns="45700" anchor="t" anchorCtr="0">
            <a:normAutofit/>
          </a:bodyPr>
          <a:lstStyle>
            <a:lvl1pPr marL="457200" marR="0" lvl="0" indent="-228600" algn="l">
              <a:spcBef>
                <a:spcPts val="320"/>
              </a:spcBef>
              <a:spcAft>
                <a:spcPts val="0"/>
              </a:spcAft>
              <a:buClr>
                <a:schemeClr val="dk2"/>
              </a:buClr>
              <a:buSzPts val="1600"/>
              <a:buFont typeface="Calibri"/>
              <a:buNone/>
              <a:defRPr sz="1600"/>
            </a:lvl1pPr>
            <a:lvl2pPr marL="914400" lvl="1" indent="-342900" algn="l">
              <a:spcBef>
                <a:spcPts val="360"/>
              </a:spcBef>
              <a:spcAft>
                <a:spcPts val="0"/>
              </a:spcAft>
              <a:buClr>
                <a:schemeClr val="dk2"/>
              </a:buClr>
              <a:buSzPts val="1800"/>
              <a:buChar char="–"/>
              <a:defRPr/>
            </a:lvl2pPr>
            <a:lvl3pPr marL="1371600" lvl="2" indent="-342900" algn="l">
              <a:spcBef>
                <a:spcPts val="360"/>
              </a:spcBef>
              <a:spcAft>
                <a:spcPts val="0"/>
              </a:spcAft>
              <a:buClr>
                <a:schemeClr val="dk2"/>
              </a:buClr>
              <a:buSzPts val="1800"/>
              <a:buChar char="•"/>
              <a:defRPr/>
            </a:lvl3pPr>
            <a:lvl4pPr marL="1828800" lvl="3" indent="-342900" algn="l">
              <a:spcBef>
                <a:spcPts val="360"/>
              </a:spcBef>
              <a:spcAft>
                <a:spcPts val="0"/>
              </a:spcAft>
              <a:buClr>
                <a:schemeClr val="dk2"/>
              </a:buClr>
              <a:buSzPts val="1800"/>
              <a:buChar char="–"/>
              <a:defRPr/>
            </a:lvl4pPr>
            <a:lvl5pPr marL="2286000" lvl="4" indent="-342900" algn="l">
              <a:spcBef>
                <a:spcPts val="36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9" name="Google Shape;129;p228"/>
          <p:cNvSpPr>
            <a:spLocks noGrp="1"/>
          </p:cNvSpPr>
          <p:nvPr>
            <p:ph type="pic" idx="3"/>
          </p:nvPr>
        </p:nvSpPr>
        <p:spPr>
          <a:xfrm>
            <a:off x="4267200" y="685800"/>
            <a:ext cx="3657600" cy="2743200"/>
          </a:xfrm>
          <a:prstGeom prst="rect">
            <a:avLst/>
          </a:prstGeom>
          <a:solidFill>
            <a:schemeClr val="lt1"/>
          </a:solidFill>
          <a:ln>
            <a:noFill/>
          </a:ln>
          <a:effectLst>
            <a:outerShdw blurRad="40000" dist="20000" dir="5400000" rotWithShape="0">
              <a:srgbClr val="000000">
                <a:alpha val="37647"/>
              </a:srgbClr>
            </a:outerShdw>
          </a:effectLst>
        </p:spPr>
      </p:sp>
      <p:sp>
        <p:nvSpPr>
          <p:cNvPr id="130" name="Google Shape;130;p228"/>
          <p:cNvSpPr>
            <a:spLocks noGrp="1"/>
          </p:cNvSpPr>
          <p:nvPr>
            <p:ph type="pic" idx="4"/>
          </p:nvPr>
        </p:nvSpPr>
        <p:spPr>
          <a:xfrm>
            <a:off x="533400" y="3505200"/>
            <a:ext cx="3657600" cy="2743200"/>
          </a:xfrm>
          <a:prstGeom prst="rect">
            <a:avLst/>
          </a:prstGeom>
          <a:solidFill>
            <a:schemeClr val="lt1"/>
          </a:solidFill>
          <a:ln>
            <a:noFill/>
          </a:ln>
          <a:effectLst>
            <a:outerShdw blurRad="40000" dist="20000" dir="5400000" rotWithShape="0">
              <a:srgbClr val="000000">
                <a:alpha val="37647"/>
              </a:srgbClr>
            </a:outerShdw>
          </a:effectLst>
        </p:spPr>
      </p:sp>
      <p:sp>
        <p:nvSpPr>
          <p:cNvPr id="131" name="Google Shape;131;p228"/>
          <p:cNvSpPr>
            <a:spLocks noGrp="1"/>
          </p:cNvSpPr>
          <p:nvPr>
            <p:ph type="pic" idx="5"/>
          </p:nvPr>
        </p:nvSpPr>
        <p:spPr>
          <a:xfrm>
            <a:off x="4267200" y="3505200"/>
            <a:ext cx="3657600" cy="2743200"/>
          </a:xfrm>
          <a:prstGeom prst="rect">
            <a:avLst/>
          </a:prstGeom>
          <a:solidFill>
            <a:schemeClr val="lt1"/>
          </a:solidFill>
          <a:ln>
            <a:noFill/>
          </a:ln>
          <a:effectLst>
            <a:outerShdw blurRad="40000" dist="20000" dir="5400000" rotWithShape="0">
              <a:srgbClr val="000000">
                <a:alpha val="37647"/>
              </a:srgbClr>
            </a:outerShdw>
          </a:effectLst>
        </p:spPr>
      </p:sp>
      <p:sp>
        <p:nvSpPr>
          <p:cNvPr id="132" name="Google Shape;132;p228"/>
          <p:cNvSpPr txBox="1">
            <a:spLocks noGrp="1"/>
          </p:cNvSpPr>
          <p:nvPr>
            <p:ph type="body" idx="6"/>
          </p:nvPr>
        </p:nvSpPr>
        <p:spPr>
          <a:xfrm>
            <a:off x="533400" y="304800"/>
            <a:ext cx="3657600" cy="304800"/>
          </a:xfrm>
          <a:prstGeom prst="rect">
            <a:avLst/>
          </a:prstGeom>
          <a:noFill/>
          <a:ln>
            <a:noFill/>
          </a:ln>
        </p:spPr>
        <p:txBody>
          <a:bodyPr spcFirstLastPara="1" wrap="square" lIns="91425" tIns="45700" rIns="91425" bIns="45700" anchor="t" anchorCtr="0">
            <a:normAutofit/>
          </a:bodyPr>
          <a:lstStyle>
            <a:lvl1pPr marL="457200" marR="0" lvl="0" indent="-228600" algn="l">
              <a:spcBef>
                <a:spcPts val="320"/>
              </a:spcBef>
              <a:spcAft>
                <a:spcPts val="0"/>
              </a:spcAft>
              <a:buClr>
                <a:schemeClr val="dk2"/>
              </a:buClr>
              <a:buSzPts val="1600"/>
              <a:buFont typeface="Calibri"/>
              <a:buNone/>
              <a:defRPr sz="1600"/>
            </a:lvl1pPr>
            <a:lvl2pPr marL="914400" lvl="1" indent="-342900" algn="l">
              <a:spcBef>
                <a:spcPts val="360"/>
              </a:spcBef>
              <a:spcAft>
                <a:spcPts val="0"/>
              </a:spcAft>
              <a:buClr>
                <a:schemeClr val="dk2"/>
              </a:buClr>
              <a:buSzPts val="1800"/>
              <a:buChar char="–"/>
              <a:defRPr/>
            </a:lvl2pPr>
            <a:lvl3pPr marL="1371600" lvl="2" indent="-342900" algn="l">
              <a:spcBef>
                <a:spcPts val="360"/>
              </a:spcBef>
              <a:spcAft>
                <a:spcPts val="0"/>
              </a:spcAft>
              <a:buClr>
                <a:schemeClr val="dk2"/>
              </a:buClr>
              <a:buSzPts val="1800"/>
              <a:buChar char="•"/>
              <a:defRPr/>
            </a:lvl3pPr>
            <a:lvl4pPr marL="1828800" lvl="3" indent="-342900" algn="l">
              <a:spcBef>
                <a:spcPts val="360"/>
              </a:spcBef>
              <a:spcAft>
                <a:spcPts val="0"/>
              </a:spcAft>
              <a:buClr>
                <a:schemeClr val="dk2"/>
              </a:buClr>
              <a:buSzPts val="1800"/>
              <a:buChar char="–"/>
              <a:defRPr/>
            </a:lvl4pPr>
            <a:lvl5pPr marL="2286000" lvl="4" indent="-342900" algn="l">
              <a:spcBef>
                <a:spcPts val="36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3" name="Google Shape;133;p228"/>
          <p:cNvSpPr txBox="1">
            <a:spLocks noGrp="1"/>
          </p:cNvSpPr>
          <p:nvPr>
            <p:ph type="body" idx="7"/>
          </p:nvPr>
        </p:nvSpPr>
        <p:spPr>
          <a:xfrm>
            <a:off x="4267200" y="6324600"/>
            <a:ext cx="3657600" cy="304800"/>
          </a:xfrm>
          <a:prstGeom prst="rect">
            <a:avLst/>
          </a:prstGeom>
          <a:noFill/>
          <a:ln>
            <a:noFill/>
          </a:ln>
        </p:spPr>
        <p:txBody>
          <a:bodyPr spcFirstLastPara="1" wrap="square" lIns="91425" tIns="45700" rIns="91425" bIns="45700" anchor="t" anchorCtr="0">
            <a:normAutofit/>
          </a:bodyPr>
          <a:lstStyle>
            <a:lvl1pPr marL="457200" marR="0" lvl="0" indent="-228600" algn="l">
              <a:spcBef>
                <a:spcPts val="320"/>
              </a:spcBef>
              <a:spcAft>
                <a:spcPts val="0"/>
              </a:spcAft>
              <a:buClr>
                <a:schemeClr val="dk2"/>
              </a:buClr>
              <a:buSzPts val="1600"/>
              <a:buFont typeface="Calibri"/>
              <a:buNone/>
              <a:defRPr sz="1600"/>
            </a:lvl1pPr>
            <a:lvl2pPr marL="914400" lvl="1" indent="-342900" algn="l">
              <a:spcBef>
                <a:spcPts val="360"/>
              </a:spcBef>
              <a:spcAft>
                <a:spcPts val="0"/>
              </a:spcAft>
              <a:buClr>
                <a:schemeClr val="dk2"/>
              </a:buClr>
              <a:buSzPts val="1800"/>
              <a:buChar char="–"/>
              <a:defRPr/>
            </a:lvl2pPr>
            <a:lvl3pPr marL="1371600" lvl="2" indent="-342900" algn="l">
              <a:spcBef>
                <a:spcPts val="360"/>
              </a:spcBef>
              <a:spcAft>
                <a:spcPts val="0"/>
              </a:spcAft>
              <a:buClr>
                <a:schemeClr val="dk2"/>
              </a:buClr>
              <a:buSzPts val="1800"/>
              <a:buChar char="•"/>
              <a:defRPr/>
            </a:lvl3pPr>
            <a:lvl4pPr marL="1828800" lvl="3" indent="-342900" algn="l">
              <a:spcBef>
                <a:spcPts val="360"/>
              </a:spcBef>
              <a:spcAft>
                <a:spcPts val="0"/>
              </a:spcAft>
              <a:buClr>
                <a:schemeClr val="dk2"/>
              </a:buClr>
              <a:buSzPts val="1800"/>
              <a:buChar char="–"/>
              <a:defRPr/>
            </a:lvl4pPr>
            <a:lvl5pPr marL="2286000" lvl="4" indent="-342900" algn="l">
              <a:spcBef>
                <a:spcPts val="36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4" name="Google Shape;134;p228"/>
          <p:cNvSpPr txBox="1">
            <a:spLocks noGrp="1"/>
          </p:cNvSpPr>
          <p:nvPr>
            <p:ph type="body" idx="8"/>
          </p:nvPr>
        </p:nvSpPr>
        <p:spPr>
          <a:xfrm>
            <a:off x="4267200" y="304800"/>
            <a:ext cx="3657600" cy="304800"/>
          </a:xfrm>
          <a:prstGeom prst="rect">
            <a:avLst/>
          </a:prstGeom>
          <a:noFill/>
          <a:ln>
            <a:noFill/>
          </a:ln>
        </p:spPr>
        <p:txBody>
          <a:bodyPr spcFirstLastPara="1" wrap="square" lIns="91425" tIns="45700" rIns="91425" bIns="45700" anchor="t" anchorCtr="0">
            <a:normAutofit/>
          </a:bodyPr>
          <a:lstStyle>
            <a:lvl1pPr marL="457200" marR="0" lvl="0" indent="-228600" algn="l">
              <a:spcBef>
                <a:spcPts val="320"/>
              </a:spcBef>
              <a:spcAft>
                <a:spcPts val="0"/>
              </a:spcAft>
              <a:buClr>
                <a:schemeClr val="dk2"/>
              </a:buClr>
              <a:buSzPts val="1600"/>
              <a:buFont typeface="Calibri"/>
              <a:buNone/>
              <a:defRPr sz="1600"/>
            </a:lvl1pPr>
            <a:lvl2pPr marL="914400" lvl="1" indent="-342900" algn="l">
              <a:spcBef>
                <a:spcPts val="360"/>
              </a:spcBef>
              <a:spcAft>
                <a:spcPts val="0"/>
              </a:spcAft>
              <a:buClr>
                <a:schemeClr val="dk2"/>
              </a:buClr>
              <a:buSzPts val="1800"/>
              <a:buChar char="–"/>
              <a:defRPr/>
            </a:lvl2pPr>
            <a:lvl3pPr marL="1371600" lvl="2" indent="-342900" algn="l">
              <a:spcBef>
                <a:spcPts val="360"/>
              </a:spcBef>
              <a:spcAft>
                <a:spcPts val="0"/>
              </a:spcAft>
              <a:buClr>
                <a:schemeClr val="dk2"/>
              </a:buClr>
              <a:buSzPts val="1800"/>
              <a:buChar char="•"/>
              <a:defRPr/>
            </a:lvl3pPr>
            <a:lvl4pPr marL="1828800" lvl="3" indent="-342900" algn="l">
              <a:spcBef>
                <a:spcPts val="360"/>
              </a:spcBef>
              <a:spcAft>
                <a:spcPts val="0"/>
              </a:spcAft>
              <a:buClr>
                <a:schemeClr val="dk2"/>
              </a:buClr>
              <a:buSzPts val="1800"/>
              <a:buChar char="–"/>
              <a:defRPr/>
            </a:lvl4pPr>
            <a:lvl5pPr marL="2286000" lvl="4" indent="-342900" algn="l">
              <a:spcBef>
                <a:spcPts val="36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5" name="Google Shape;135;p228"/>
          <p:cNvSpPr txBox="1">
            <a:spLocks noGrp="1"/>
          </p:cNvSpPr>
          <p:nvPr>
            <p:ph type="dt" idx="10"/>
          </p:nvPr>
        </p:nvSpPr>
        <p:spPr>
          <a:xfrm rot="-5400000">
            <a:off x="7696200" y="1012825"/>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28"/>
          <p:cNvSpPr txBox="1">
            <a:spLocks noGrp="1"/>
          </p:cNvSpPr>
          <p:nvPr>
            <p:ph type="sldNum" idx="12"/>
          </p:nvPr>
        </p:nvSpPr>
        <p:spPr>
          <a:xfrm rot="5400000">
            <a:off x="8278813" y="5962650"/>
            <a:ext cx="96837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FFFFFF"/>
                </a:solidFill>
              </a:defRPr>
            </a:lvl1pPr>
            <a:lvl2pPr marL="0" lvl="1" indent="0" algn="r">
              <a:spcBef>
                <a:spcPts val="0"/>
              </a:spcBef>
              <a:buNone/>
              <a:defRPr>
                <a:solidFill>
                  <a:srgbClr val="FFFFFF"/>
                </a:solidFill>
              </a:defRPr>
            </a:lvl2pPr>
            <a:lvl3pPr marL="0" lvl="2" indent="0" algn="r">
              <a:spcBef>
                <a:spcPts val="0"/>
              </a:spcBef>
              <a:buNone/>
              <a:defRPr>
                <a:solidFill>
                  <a:srgbClr val="FFFFFF"/>
                </a:solidFill>
              </a:defRPr>
            </a:lvl3pPr>
            <a:lvl4pPr marL="0" lvl="3" indent="0" algn="r">
              <a:spcBef>
                <a:spcPts val="0"/>
              </a:spcBef>
              <a:buNone/>
              <a:defRPr>
                <a:solidFill>
                  <a:srgbClr val="FFFFFF"/>
                </a:solidFill>
              </a:defRPr>
            </a:lvl4pPr>
            <a:lvl5pPr marL="0" lvl="4" indent="0" algn="r">
              <a:spcBef>
                <a:spcPts val="0"/>
              </a:spcBef>
              <a:buNone/>
              <a:defRPr>
                <a:solidFill>
                  <a:srgbClr val="FFFFFF"/>
                </a:solidFill>
              </a:defRPr>
            </a:lvl5pPr>
            <a:lvl6pPr marL="0" lvl="5" indent="0" algn="r">
              <a:spcBef>
                <a:spcPts val="0"/>
              </a:spcBef>
              <a:buNone/>
              <a:defRPr>
                <a:solidFill>
                  <a:srgbClr val="FFFFFF"/>
                </a:solidFill>
              </a:defRPr>
            </a:lvl6pPr>
            <a:lvl7pPr marL="0" lvl="6" indent="0" algn="r">
              <a:spcBef>
                <a:spcPts val="0"/>
              </a:spcBef>
              <a:buNone/>
              <a:defRPr>
                <a:solidFill>
                  <a:srgbClr val="FFFFFF"/>
                </a:solidFill>
              </a:defRPr>
            </a:lvl7pPr>
            <a:lvl8pPr marL="0" lvl="7" indent="0" algn="r">
              <a:spcBef>
                <a:spcPts val="0"/>
              </a:spcBef>
              <a:buNone/>
              <a:defRPr>
                <a:solidFill>
                  <a:srgbClr val="FFFFFF"/>
                </a:solidFill>
              </a:defRPr>
            </a:lvl8pPr>
            <a:lvl9pPr marL="0" lvl="8" indent="0" algn="r">
              <a:spcBef>
                <a:spcPts val="0"/>
              </a:spcBef>
              <a:buNone/>
              <a:defRPr>
                <a:solidFill>
                  <a:srgbClr val="FFFFFF"/>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solidFill>
                <a:schemeClr val="lt1"/>
              </a:solidFill>
            </a:endParaRPr>
          </a:p>
        </p:txBody>
      </p:sp>
      <p:sp>
        <p:nvSpPr>
          <p:cNvPr id="137" name="Google Shape;137;p228"/>
          <p:cNvSpPr txBox="1">
            <a:spLocks noGrp="1"/>
          </p:cNvSpPr>
          <p:nvPr>
            <p:ph type="ftr" idx="11"/>
          </p:nvPr>
        </p:nvSpPr>
        <p:spPr>
          <a:xfrm rot="-5400000">
            <a:off x="7162800" y="3832226"/>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Up Portrait with Large Caption">
  <p:cSld name="4-Up Portrait with Large Caption">
    <p:spTree>
      <p:nvGrpSpPr>
        <p:cNvPr id="1" name="Shape 138"/>
        <p:cNvGrpSpPr/>
        <p:nvPr/>
      </p:nvGrpSpPr>
      <p:grpSpPr>
        <a:xfrm>
          <a:off x="0" y="0"/>
          <a:ext cx="0" cy="0"/>
          <a:chOff x="0" y="0"/>
          <a:chExt cx="0" cy="0"/>
        </a:xfrm>
      </p:grpSpPr>
      <p:sp>
        <p:nvSpPr>
          <p:cNvPr id="139" name="Google Shape;139;p229"/>
          <p:cNvSpPr>
            <a:spLocks noGrp="1"/>
          </p:cNvSpPr>
          <p:nvPr>
            <p:ph type="pic" idx="2"/>
          </p:nvPr>
        </p:nvSpPr>
        <p:spPr>
          <a:xfrm>
            <a:off x="228600" y="416356"/>
            <a:ext cx="2006651" cy="2675534"/>
          </a:xfrm>
          <a:prstGeom prst="rect">
            <a:avLst/>
          </a:prstGeom>
          <a:solidFill>
            <a:schemeClr val="lt1"/>
          </a:solidFill>
          <a:ln>
            <a:noFill/>
          </a:ln>
          <a:effectLst>
            <a:outerShdw blurRad="40000" dist="20000" dir="5400000" rotWithShape="0">
              <a:srgbClr val="000000">
                <a:alpha val="37647"/>
              </a:srgbClr>
            </a:outerShdw>
          </a:effectLst>
        </p:spPr>
      </p:sp>
      <p:sp>
        <p:nvSpPr>
          <p:cNvPr id="140" name="Google Shape;140;p229"/>
          <p:cNvSpPr>
            <a:spLocks noGrp="1"/>
          </p:cNvSpPr>
          <p:nvPr>
            <p:ph type="pic" idx="3"/>
          </p:nvPr>
        </p:nvSpPr>
        <p:spPr>
          <a:xfrm>
            <a:off x="4343400" y="416356"/>
            <a:ext cx="2006651" cy="2675534"/>
          </a:xfrm>
          <a:prstGeom prst="rect">
            <a:avLst/>
          </a:prstGeom>
          <a:solidFill>
            <a:schemeClr val="lt1"/>
          </a:solidFill>
          <a:ln>
            <a:noFill/>
          </a:ln>
          <a:effectLst>
            <a:outerShdw blurRad="40000" dist="20000" dir="5400000" rotWithShape="0">
              <a:srgbClr val="000000">
                <a:alpha val="37647"/>
              </a:srgbClr>
            </a:outerShdw>
          </a:effectLst>
        </p:spPr>
      </p:sp>
      <p:sp>
        <p:nvSpPr>
          <p:cNvPr id="141" name="Google Shape;141;p229"/>
          <p:cNvSpPr>
            <a:spLocks noGrp="1"/>
          </p:cNvSpPr>
          <p:nvPr>
            <p:ph type="pic" idx="4"/>
          </p:nvPr>
        </p:nvSpPr>
        <p:spPr>
          <a:xfrm>
            <a:off x="2286000" y="416356"/>
            <a:ext cx="2006651" cy="2675534"/>
          </a:xfrm>
          <a:prstGeom prst="rect">
            <a:avLst/>
          </a:prstGeom>
          <a:solidFill>
            <a:schemeClr val="lt1"/>
          </a:solidFill>
          <a:ln>
            <a:noFill/>
          </a:ln>
          <a:effectLst>
            <a:outerShdw blurRad="40000" dist="20000" dir="5400000" rotWithShape="0">
              <a:srgbClr val="000000">
                <a:alpha val="37647"/>
              </a:srgbClr>
            </a:outerShdw>
          </a:effectLst>
        </p:spPr>
      </p:sp>
      <p:sp>
        <p:nvSpPr>
          <p:cNvPr id="142" name="Google Shape;142;p229"/>
          <p:cNvSpPr>
            <a:spLocks noGrp="1"/>
          </p:cNvSpPr>
          <p:nvPr>
            <p:ph type="pic" idx="5"/>
          </p:nvPr>
        </p:nvSpPr>
        <p:spPr>
          <a:xfrm>
            <a:off x="6400800" y="416356"/>
            <a:ext cx="2006651" cy="2675534"/>
          </a:xfrm>
          <a:prstGeom prst="rect">
            <a:avLst/>
          </a:prstGeom>
          <a:solidFill>
            <a:schemeClr val="lt1"/>
          </a:solidFill>
          <a:ln>
            <a:noFill/>
          </a:ln>
          <a:effectLst>
            <a:outerShdw blurRad="40000" dist="20000" dir="5400000" rotWithShape="0">
              <a:srgbClr val="000000">
                <a:alpha val="37647"/>
              </a:srgbClr>
            </a:outerShdw>
          </a:effectLst>
        </p:spPr>
      </p:sp>
      <p:sp>
        <p:nvSpPr>
          <p:cNvPr id="143" name="Google Shape;143;p229"/>
          <p:cNvSpPr txBox="1">
            <a:spLocks noGrp="1"/>
          </p:cNvSpPr>
          <p:nvPr>
            <p:ph type="body" idx="1"/>
          </p:nvPr>
        </p:nvSpPr>
        <p:spPr>
          <a:xfrm>
            <a:off x="228600" y="3352800"/>
            <a:ext cx="8153400" cy="3048000"/>
          </a:xfrm>
          <a:prstGeom prst="rect">
            <a:avLst/>
          </a:prstGeom>
          <a:noFill/>
          <a:ln>
            <a:noFill/>
          </a:ln>
        </p:spPr>
        <p:txBody>
          <a:bodyPr spcFirstLastPara="1" wrap="square" lIns="91425" tIns="45700" rIns="91425" bIns="45700" anchor="t" anchorCtr="0">
            <a:normAutofit/>
          </a:bodyPr>
          <a:lstStyle>
            <a:lvl1pPr marL="457200" marR="0" lvl="0" indent="-228600" algn="l">
              <a:spcBef>
                <a:spcPts val="560"/>
              </a:spcBef>
              <a:spcAft>
                <a:spcPts val="0"/>
              </a:spcAft>
              <a:buClr>
                <a:schemeClr val="dk2"/>
              </a:buClr>
              <a:buSzPts val="2800"/>
              <a:buFont typeface="Calibri"/>
              <a:buNone/>
              <a:defRPr sz="2800"/>
            </a:lvl1pPr>
            <a:lvl2pPr marL="914400" lvl="1" indent="-342900" algn="l">
              <a:spcBef>
                <a:spcPts val="360"/>
              </a:spcBef>
              <a:spcAft>
                <a:spcPts val="0"/>
              </a:spcAft>
              <a:buClr>
                <a:schemeClr val="dk2"/>
              </a:buClr>
              <a:buSzPts val="1800"/>
              <a:buChar char="–"/>
              <a:defRPr/>
            </a:lvl2pPr>
            <a:lvl3pPr marL="1371600" lvl="2" indent="-342900" algn="l">
              <a:spcBef>
                <a:spcPts val="360"/>
              </a:spcBef>
              <a:spcAft>
                <a:spcPts val="0"/>
              </a:spcAft>
              <a:buClr>
                <a:schemeClr val="dk2"/>
              </a:buClr>
              <a:buSzPts val="1800"/>
              <a:buChar char="•"/>
              <a:defRPr/>
            </a:lvl3pPr>
            <a:lvl4pPr marL="1828800" lvl="3" indent="-342900" algn="l">
              <a:spcBef>
                <a:spcPts val="360"/>
              </a:spcBef>
              <a:spcAft>
                <a:spcPts val="0"/>
              </a:spcAft>
              <a:buClr>
                <a:schemeClr val="dk2"/>
              </a:buClr>
              <a:buSzPts val="1800"/>
              <a:buChar char="–"/>
              <a:defRPr/>
            </a:lvl4pPr>
            <a:lvl5pPr marL="2286000" lvl="4" indent="-342900" algn="l">
              <a:spcBef>
                <a:spcPts val="36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4" name="Google Shape;144;p229"/>
          <p:cNvSpPr txBox="1">
            <a:spLocks noGrp="1"/>
          </p:cNvSpPr>
          <p:nvPr>
            <p:ph type="dt" idx="10"/>
          </p:nvPr>
        </p:nvSpPr>
        <p:spPr>
          <a:xfrm rot="-5400000">
            <a:off x="7696200" y="1012825"/>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9"/>
          <p:cNvSpPr txBox="1">
            <a:spLocks noGrp="1"/>
          </p:cNvSpPr>
          <p:nvPr>
            <p:ph type="sldNum" idx="12"/>
          </p:nvPr>
        </p:nvSpPr>
        <p:spPr>
          <a:xfrm rot="5400000">
            <a:off x="8278813" y="5962650"/>
            <a:ext cx="96837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FFFFFF"/>
                </a:solidFill>
              </a:defRPr>
            </a:lvl1pPr>
            <a:lvl2pPr marL="0" lvl="1" indent="0" algn="r">
              <a:spcBef>
                <a:spcPts val="0"/>
              </a:spcBef>
              <a:buNone/>
              <a:defRPr>
                <a:solidFill>
                  <a:srgbClr val="FFFFFF"/>
                </a:solidFill>
              </a:defRPr>
            </a:lvl2pPr>
            <a:lvl3pPr marL="0" lvl="2" indent="0" algn="r">
              <a:spcBef>
                <a:spcPts val="0"/>
              </a:spcBef>
              <a:buNone/>
              <a:defRPr>
                <a:solidFill>
                  <a:srgbClr val="FFFFFF"/>
                </a:solidFill>
              </a:defRPr>
            </a:lvl3pPr>
            <a:lvl4pPr marL="0" lvl="3" indent="0" algn="r">
              <a:spcBef>
                <a:spcPts val="0"/>
              </a:spcBef>
              <a:buNone/>
              <a:defRPr>
                <a:solidFill>
                  <a:srgbClr val="FFFFFF"/>
                </a:solidFill>
              </a:defRPr>
            </a:lvl4pPr>
            <a:lvl5pPr marL="0" lvl="4" indent="0" algn="r">
              <a:spcBef>
                <a:spcPts val="0"/>
              </a:spcBef>
              <a:buNone/>
              <a:defRPr>
                <a:solidFill>
                  <a:srgbClr val="FFFFFF"/>
                </a:solidFill>
              </a:defRPr>
            </a:lvl5pPr>
            <a:lvl6pPr marL="0" lvl="5" indent="0" algn="r">
              <a:spcBef>
                <a:spcPts val="0"/>
              </a:spcBef>
              <a:buNone/>
              <a:defRPr>
                <a:solidFill>
                  <a:srgbClr val="FFFFFF"/>
                </a:solidFill>
              </a:defRPr>
            </a:lvl6pPr>
            <a:lvl7pPr marL="0" lvl="6" indent="0" algn="r">
              <a:spcBef>
                <a:spcPts val="0"/>
              </a:spcBef>
              <a:buNone/>
              <a:defRPr>
                <a:solidFill>
                  <a:srgbClr val="FFFFFF"/>
                </a:solidFill>
              </a:defRPr>
            </a:lvl7pPr>
            <a:lvl8pPr marL="0" lvl="7" indent="0" algn="r">
              <a:spcBef>
                <a:spcPts val="0"/>
              </a:spcBef>
              <a:buNone/>
              <a:defRPr>
                <a:solidFill>
                  <a:srgbClr val="FFFFFF"/>
                </a:solidFill>
              </a:defRPr>
            </a:lvl8pPr>
            <a:lvl9pPr marL="0" lvl="8" indent="0" algn="r">
              <a:spcBef>
                <a:spcPts val="0"/>
              </a:spcBef>
              <a:buNone/>
              <a:defRPr>
                <a:solidFill>
                  <a:srgbClr val="FFFFFF"/>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solidFill>
                <a:schemeClr val="lt1"/>
              </a:solidFill>
            </a:endParaRPr>
          </a:p>
        </p:txBody>
      </p:sp>
      <p:sp>
        <p:nvSpPr>
          <p:cNvPr id="146" name="Google Shape;146;p229"/>
          <p:cNvSpPr txBox="1">
            <a:spLocks noGrp="1"/>
          </p:cNvSpPr>
          <p:nvPr>
            <p:ph type="ftr" idx="11"/>
          </p:nvPr>
        </p:nvSpPr>
        <p:spPr>
          <a:xfrm rot="-5400000">
            <a:off x="7162800" y="3832226"/>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Up: 1 Portrait with 3 Landscape">
  <p:cSld name="4-Up: 1 Portrait with 3 Landscape">
    <p:spTree>
      <p:nvGrpSpPr>
        <p:cNvPr id="1" name="Shape 147"/>
        <p:cNvGrpSpPr/>
        <p:nvPr/>
      </p:nvGrpSpPr>
      <p:grpSpPr>
        <a:xfrm>
          <a:off x="0" y="0"/>
          <a:ext cx="0" cy="0"/>
          <a:chOff x="0" y="0"/>
          <a:chExt cx="0" cy="0"/>
        </a:xfrm>
      </p:grpSpPr>
      <p:sp>
        <p:nvSpPr>
          <p:cNvPr id="148" name="Google Shape;148;p230"/>
          <p:cNvSpPr>
            <a:spLocks noGrp="1"/>
          </p:cNvSpPr>
          <p:nvPr>
            <p:ph type="pic" idx="2"/>
          </p:nvPr>
        </p:nvSpPr>
        <p:spPr>
          <a:xfrm>
            <a:off x="343292" y="257665"/>
            <a:ext cx="4764388" cy="6352520"/>
          </a:xfrm>
          <a:prstGeom prst="rect">
            <a:avLst/>
          </a:prstGeom>
          <a:solidFill>
            <a:schemeClr val="lt1"/>
          </a:solidFill>
          <a:ln>
            <a:noFill/>
          </a:ln>
          <a:effectLst>
            <a:outerShdw blurRad="40000" dist="20000" dir="5400000" rotWithShape="0">
              <a:srgbClr val="000000">
                <a:alpha val="37647"/>
              </a:srgbClr>
            </a:outerShdw>
          </a:effectLst>
        </p:spPr>
      </p:sp>
      <p:sp>
        <p:nvSpPr>
          <p:cNvPr id="149" name="Google Shape;149;p230"/>
          <p:cNvSpPr>
            <a:spLocks noGrp="1"/>
          </p:cNvSpPr>
          <p:nvPr>
            <p:ph type="pic" idx="3"/>
          </p:nvPr>
        </p:nvSpPr>
        <p:spPr>
          <a:xfrm>
            <a:off x="5446340" y="257665"/>
            <a:ext cx="2670050" cy="2002536"/>
          </a:xfrm>
          <a:prstGeom prst="rect">
            <a:avLst/>
          </a:prstGeom>
          <a:solidFill>
            <a:schemeClr val="lt1"/>
          </a:solidFill>
          <a:ln>
            <a:noFill/>
          </a:ln>
          <a:effectLst>
            <a:outerShdw blurRad="40000" dist="20000" dir="5400000" rotWithShape="0">
              <a:srgbClr val="000000">
                <a:alpha val="37647"/>
              </a:srgbClr>
            </a:outerShdw>
          </a:effectLst>
        </p:spPr>
      </p:sp>
      <p:sp>
        <p:nvSpPr>
          <p:cNvPr id="150" name="Google Shape;150;p230"/>
          <p:cNvSpPr>
            <a:spLocks noGrp="1"/>
          </p:cNvSpPr>
          <p:nvPr>
            <p:ph type="pic" idx="4"/>
          </p:nvPr>
        </p:nvSpPr>
        <p:spPr>
          <a:xfrm>
            <a:off x="5446340" y="2432657"/>
            <a:ext cx="2670050" cy="2002536"/>
          </a:xfrm>
          <a:prstGeom prst="rect">
            <a:avLst/>
          </a:prstGeom>
          <a:solidFill>
            <a:schemeClr val="lt1"/>
          </a:solidFill>
          <a:ln>
            <a:noFill/>
          </a:ln>
          <a:effectLst>
            <a:outerShdw blurRad="40000" dist="20000" dir="5400000" rotWithShape="0">
              <a:srgbClr val="000000">
                <a:alpha val="37647"/>
              </a:srgbClr>
            </a:outerShdw>
          </a:effectLst>
        </p:spPr>
      </p:sp>
      <p:sp>
        <p:nvSpPr>
          <p:cNvPr id="151" name="Google Shape;151;p230"/>
          <p:cNvSpPr>
            <a:spLocks noGrp="1"/>
          </p:cNvSpPr>
          <p:nvPr>
            <p:ph type="pic" idx="5"/>
          </p:nvPr>
        </p:nvSpPr>
        <p:spPr>
          <a:xfrm>
            <a:off x="5446340" y="4607649"/>
            <a:ext cx="2670050" cy="2002536"/>
          </a:xfrm>
          <a:prstGeom prst="rect">
            <a:avLst/>
          </a:prstGeom>
          <a:solidFill>
            <a:schemeClr val="lt1"/>
          </a:solidFill>
          <a:ln>
            <a:noFill/>
          </a:ln>
          <a:effectLst>
            <a:outerShdw blurRad="40000" dist="20000" dir="5400000" rotWithShape="0">
              <a:srgbClr val="000000">
                <a:alpha val="37647"/>
              </a:srgbClr>
            </a:outerShdw>
          </a:effectLst>
        </p:spPr>
      </p:sp>
      <p:sp>
        <p:nvSpPr>
          <p:cNvPr id="152" name="Google Shape;152;p230"/>
          <p:cNvSpPr txBox="1">
            <a:spLocks noGrp="1"/>
          </p:cNvSpPr>
          <p:nvPr>
            <p:ph type="dt" idx="10"/>
          </p:nvPr>
        </p:nvSpPr>
        <p:spPr>
          <a:xfrm rot="-5400000">
            <a:off x="7696200" y="1012825"/>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230"/>
          <p:cNvSpPr txBox="1">
            <a:spLocks noGrp="1"/>
          </p:cNvSpPr>
          <p:nvPr>
            <p:ph type="sldNum" idx="12"/>
          </p:nvPr>
        </p:nvSpPr>
        <p:spPr>
          <a:xfrm rot="5400000">
            <a:off x="8278813" y="5962650"/>
            <a:ext cx="96837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FFFFFF"/>
                </a:solidFill>
              </a:defRPr>
            </a:lvl1pPr>
            <a:lvl2pPr marL="0" lvl="1" indent="0" algn="r">
              <a:spcBef>
                <a:spcPts val="0"/>
              </a:spcBef>
              <a:buNone/>
              <a:defRPr>
                <a:solidFill>
                  <a:srgbClr val="FFFFFF"/>
                </a:solidFill>
              </a:defRPr>
            </a:lvl2pPr>
            <a:lvl3pPr marL="0" lvl="2" indent="0" algn="r">
              <a:spcBef>
                <a:spcPts val="0"/>
              </a:spcBef>
              <a:buNone/>
              <a:defRPr>
                <a:solidFill>
                  <a:srgbClr val="FFFFFF"/>
                </a:solidFill>
              </a:defRPr>
            </a:lvl3pPr>
            <a:lvl4pPr marL="0" lvl="3" indent="0" algn="r">
              <a:spcBef>
                <a:spcPts val="0"/>
              </a:spcBef>
              <a:buNone/>
              <a:defRPr>
                <a:solidFill>
                  <a:srgbClr val="FFFFFF"/>
                </a:solidFill>
              </a:defRPr>
            </a:lvl4pPr>
            <a:lvl5pPr marL="0" lvl="4" indent="0" algn="r">
              <a:spcBef>
                <a:spcPts val="0"/>
              </a:spcBef>
              <a:buNone/>
              <a:defRPr>
                <a:solidFill>
                  <a:srgbClr val="FFFFFF"/>
                </a:solidFill>
              </a:defRPr>
            </a:lvl5pPr>
            <a:lvl6pPr marL="0" lvl="5" indent="0" algn="r">
              <a:spcBef>
                <a:spcPts val="0"/>
              </a:spcBef>
              <a:buNone/>
              <a:defRPr>
                <a:solidFill>
                  <a:srgbClr val="FFFFFF"/>
                </a:solidFill>
              </a:defRPr>
            </a:lvl6pPr>
            <a:lvl7pPr marL="0" lvl="6" indent="0" algn="r">
              <a:spcBef>
                <a:spcPts val="0"/>
              </a:spcBef>
              <a:buNone/>
              <a:defRPr>
                <a:solidFill>
                  <a:srgbClr val="FFFFFF"/>
                </a:solidFill>
              </a:defRPr>
            </a:lvl7pPr>
            <a:lvl8pPr marL="0" lvl="7" indent="0" algn="r">
              <a:spcBef>
                <a:spcPts val="0"/>
              </a:spcBef>
              <a:buNone/>
              <a:defRPr>
                <a:solidFill>
                  <a:srgbClr val="FFFFFF"/>
                </a:solidFill>
              </a:defRPr>
            </a:lvl8pPr>
            <a:lvl9pPr marL="0" lvl="8" indent="0" algn="r">
              <a:spcBef>
                <a:spcPts val="0"/>
              </a:spcBef>
              <a:buNone/>
              <a:defRPr>
                <a:solidFill>
                  <a:srgbClr val="FFFFFF"/>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solidFill>
                <a:schemeClr val="lt1"/>
              </a:solidFill>
            </a:endParaRPr>
          </a:p>
        </p:txBody>
      </p:sp>
      <p:sp>
        <p:nvSpPr>
          <p:cNvPr id="154" name="Google Shape;154;p230"/>
          <p:cNvSpPr txBox="1">
            <a:spLocks noGrp="1"/>
          </p:cNvSpPr>
          <p:nvPr>
            <p:ph type="ftr" idx="11"/>
          </p:nvPr>
        </p:nvSpPr>
        <p:spPr>
          <a:xfrm rot="-5400000">
            <a:off x="7162800" y="3832226"/>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5-Up: 3 Landscape with 2 Portrait">
  <p:cSld name="5-Up: 3 Landscape with 2 Portrait">
    <p:spTree>
      <p:nvGrpSpPr>
        <p:cNvPr id="1" name="Shape 155"/>
        <p:cNvGrpSpPr/>
        <p:nvPr/>
      </p:nvGrpSpPr>
      <p:grpSpPr>
        <a:xfrm>
          <a:off x="0" y="0"/>
          <a:ext cx="0" cy="0"/>
          <a:chOff x="0" y="0"/>
          <a:chExt cx="0" cy="0"/>
        </a:xfrm>
      </p:grpSpPr>
      <p:sp>
        <p:nvSpPr>
          <p:cNvPr id="156" name="Google Shape;156;p231"/>
          <p:cNvSpPr>
            <a:spLocks noGrp="1"/>
          </p:cNvSpPr>
          <p:nvPr>
            <p:ph type="pic" idx="2"/>
          </p:nvPr>
        </p:nvSpPr>
        <p:spPr>
          <a:xfrm>
            <a:off x="228600" y="3429000"/>
            <a:ext cx="2070154" cy="3124200"/>
          </a:xfrm>
          <a:prstGeom prst="rect">
            <a:avLst/>
          </a:prstGeom>
          <a:solidFill>
            <a:schemeClr val="lt1"/>
          </a:solidFill>
          <a:ln>
            <a:noFill/>
          </a:ln>
          <a:effectLst>
            <a:outerShdw blurRad="40000" dist="20000" dir="5400000" rotWithShape="0">
              <a:srgbClr val="000000">
                <a:alpha val="37647"/>
              </a:srgbClr>
            </a:outerShdw>
          </a:effectLst>
        </p:spPr>
      </p:sp>
      <p:sp>
        <p:nvSpPr>
          <p:cNvPr id="157" name="Google Shape;157;p231"/>
          <p:cNvSpPr>
            <a:spLocks noGrp="1"/>
          </p:cNvSpPr>
          <p:nvPr>
            <p:ph type="pic" idx="3"/>
          </p:nvPr>
        </p:nvSpPr>
        <p:spPr>
          <a:xfrm>
            <a:off x="2438400" y="228600"/>
            <a:ext cx="5562600" cy="4171950"/>
          </a:xfrm>
          <a:prstGeom prst="rect">
            <a:avLst/>
          </a:prstGeom>
          <a:solidFill>
            <a:schemeClr val="lt1"/>
          </a:solidFill>
          <a:ln>
            <a:noFill/>
          </a:ln>
          <a:effectLst>
            <a:outerShdw blurRad="40000" dist="20000" dir="5400000" rotWithShape="0">
              <a:srgbClr val="000000">
                <a:alpha val="37647"/>
              </a:srgbClr>
            </a:outerShdw>
          </a:effectLst>
        </p:spPr>
      </p:sp>
      <p:sp>
        <p:nvSpPr>
          <p:cNvPr id="158" name="Google Shape;158;p231"/>
          <p:cNvSpPr>
            <a:spLocks noGrp="1"/>
          </p:cNvSpPr>
          <p:nvPr>
            <p:ph type="pic" idx="4"/>
          </p:nvPr>
        </p:nvSpPr>
        <p:spPr>
          <a:xfrm>
            <a:off x="228600" y="228600"/>
            <a:ext cx="2070154" cy="3124200"/>
          </a:xfrm>
          <a:prstGeom prst="rect">
            <a:avLst/>
          </a:prstGeom>
          <a:solidFill>
            <a:schemeClr val="lt1"/>
          </a:solidFill>
          <a:ln>
            <a:noFill/>
          </a:ln>
          <a:effectLst>
            <a:outerShdw blurRad="40000" dist="20000" dir="5400000" rotWithShape="0">
              <a:srgbClr val="000000">
                <a:alpha val="37647"/>
              </a:srgbClr>
            </a:outerShdw>
          </a:effectLst>
        </p:spPr>
      </p:sp>
      <p:sp>
        <p:nvSpPr>
          <p:cNvPr id="159" name="Google Shape;159;p231"/>
          <p:cNvSpPr>
            <a:spLocks noGrp="1"/>
          </p:cNvSpPr>
          <p:nvPr>
            <p:ph type="pic" idx="5"/>
          </p:nvPr>
        </p:nvSpPr>
        <p:spPr>
          <a:xfrm>
            <a:off x="5257800" y="4495800"/>
            <a:ext cx="2743200" cy="2057400"/>
          </a:xfrm>
          <a:prstGeom prst="rect">
            <a:avLst/>
          </a:prstGeom>
          <a:solidFill>
            <a:schemeClr val="lt1"/>
          </a:solidFill>
          <a:ln>
            <a:noFill/>
          </a:ln>
          <a:effectLst>
            <a:outerShdw blurRad="40000" dist="20000" dir="5400000" rotWithShape="0">
              <a:srgbClr val="000000">
                <a:alpha val="37647"/>
              </a:srgbClr>
            </a:outerShdw>
          </a:effectLst>
        </p:spPr>
      </p:sp>
      <p:sp>
        <p:nvSpPr>
          <p:cNvPr id="160" name="Google Shape;160;p231"/>
          <p:cNvSpPr>
            <a:spLocks noGrp="1"/>
          </p:cNvSpPr>
          <p:nvPr>
            <p:ph type="pic" idx="6"/>
          </p:nvPr>
        </p:nvSpPr>
        <p:spPr>
          <a:xfrm>
            <a:off x="2438400" y="4495800"/>
            <a:ext cx="2743200" cy="2057400"/>
          </a:xfrm>
          <a:prstGeom prst="rect">
            <a:avLst/>
          </a:prstGeom>
          <a:solidFill>
            <a:schemeClr val="lt1"/>
          </a:solidFill>
          <a:ln>
            <a:noFill/>
          </a:ln>
          <a:effectLst>
            <a:outerShdw blurRad="40000" dist="20000" dir="5400000" rotWithShape="0">
              <a:srgbClr val="000000">
                <a:alpha val="37647"/>
              </a:srgbClr>
            </a:outerShdw>
          </a:effectLst>
        </p:spPr>
      </p:sp>
      <p:sp>
        <p:nvSpPr>
          <p:cNvPr id="161" name="Google Shape;161;p231"/>
          <p:cNvSpPr txBox="1">
            <a:spLocks noGrp="1"/>
          </p:cNvSpPr>
          <p:nvPr>
            <p:ph type="dt" idx="10"/>
          </p:nvPr>
        </p:nvSpPr>
        <p:spPr>
          <a:xfrm rot="-5400000">
            <a:off x="7696200" y="1012825"/>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231"/>
          <p:cNvSpPr txBox="1">
            <a:spLocks noGrp="1"/>
          </p:cNvSpPr>
          <p:nvPr>
            <p:ph type="sldNum" idx="12"/>
          </p:nvPr>
        </p:nvSpPr>
        <p:spPr>
          <a:xfrm rot="5400000">
            <a:off x="8278813" y="5962650"/>
            <a:ext cx="96837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FFFFFF"/>
                </a:solidFill>
              </a:defRPr>
            </a:lvl1pPr>
            <a:lvl2pPr marL="0" lvl="1" indent="0" algn="r">
              <a:spcBef>
                <a:spcPts val="0"/>
              </a:spcBef>
              <a:buNone/>
              <a:defRPr>
                <a:solidFill>
                  <a:srgbClr val="FFFFFF"/>
                </a:solidFill>
              </a:defRPr>
            </a:lvl2pPr>
            <a:lvl3pPr marL="0" lvl="2" indent="0" algn="r">
              <a:spcBef>
                <a:spcPts val="0"/>
              </a:spcBef>
              <a:buNone/>
              <a:defRPr>
                <a:solidFill>
                  <a:srgbClr val="FFFFFF"/>
                </a:solidFill>
              </a:defRPr>
            </a:lvl3pPr>
            <a:lvl4pPr marL="0" lvl="3" indent="0" algn="r">
              <a:spcBef>
                <a:spcPts val="0"/>
              </a:spcBef>
              <a:buNone/>
              <a:defRPr>
                <a:solidFill>
                  <a:srgbClr val="FFFFFF"/>
                </a:solidFill>
              </a:defRPr>
            </a:lvl4pPr>
            <a:lvl5pPr marL="0" lvl="4" indent="0" algn="r">
              <a:spcBef>
                <a:spcPts val="0"/>
              </a:spcBef>
              <a:buNone/>
              <a:defRPr>
                <a:solidFill>
                  <a:srgbClr val="FFFFFF"/>
                </a:solidFill>
              </a:defRPr>
            </a:lvl5pPr>
            <a:lvl6pPr marL="0" lvl="5" indent="0" algn="r">
              <a:spcBef>
                <a:spcPts val="0"/>
              </a:spcBef>
              <a:buNone/>
              <a:defRPr>
                <a:solidFill>
                  <a:srgbClr val="FFFFFF"/>
                </a:solidFill>
              </a:defRPr>
            </a:lvl6pPr>
            <a:lvl7pPr marL="0" lvl="6" indent="0" algn="r">
              <a:spcBef>
                <a:spcPts val="0"/>
              </a:spcBef>
              <a:buNone/>
              <a:defRPr>
                <a:solidFill>
                  <a:srgbClr val="FFFFFF"/>
                </a:solidFill>
              </a:defRPr>
            </a:lvl7pPr>
            <a:lvl8pPr marL="0" lvl="7" indent="0" algn="r">
              <a:spcBef>
                <a:spcPts val="0"/>
              </a:spcBef>
              <a:buNone/>
              <a:defRPr>
                <a:solidFill>
                  <a:srgbClr val="FFFFFF"/>
                </a:solidFill>
              </a:defRPr>
            </a:lvl8pPr>
            <a:lvl9pPr marL="0" lvl="8" indent="0" algn="r">
              <a:spcBef>
                <a:spcPts val="0"/>
              </a:spcBef>
              <a:buNone/>
              <a:defRPr>
                <a:solidFill>
                  <a:srgbClr val="FFFFFF"/>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solidFill>
                <a:schemeClr val="lt1"/>
              </a:solidFill>
            </a:endParaRPr>
          </a:p>
        </p:txBody>
      </p:sp>
      <p:sp>
        <p:nvSpPr>
          <p:cNvPr id="163" name="Google Shape;163;p231"/>
          <p:cNvSpPr txBox="1">
            <a:spLocks noGrp="1"/>
          </p:cNvSpPr>
          <p:nvPr>
            <p:ph type="ftr" idx="11"/>
          </p:nvPr>
        </p:nvSpPr>
        <p:spPr>
          <a:xfrm rot="-5400000">
            <a:off x="7162800" y="3832226"/>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5-Up: 2 Landscape with 3 Portrait">
  <p:cSld name="5-Up: 2 Landscape with 3 Portrait">
    <p:spTree>
      <p:nvGrpSpPr>
        <p:cNvPr id="1" name="Shape 164"/>
        <p:cNvGrpSpPr/>
        <p:nvPr/>
      </p:nvGrpSpPr>
      <p:grpSpPr>
        <a:xfrm>
          <a:off x="0" y="0"/>
          <a:ext cx="0" cy="0"/>
          <a:chOff x="0" y="0"/>
          <a:chExt cx="0" cy="0"/>
        </a:xfrm>
      </p:grpSpPr>
      <p:sp>
        <p:nvSpPr>
          <p:cNvPr id="165" name="Google Shape;165;p232"/>
          <p:cNvSpPr>
            <a:spLocks noGrp="1"/>
          </p:cNvSpPr>
          <p:nvPr>
            <p:ph type="pic" idx="2"/>
          </p:nvPr>
        </p:nvSpPr>
        <p:spPr>
          <a:xfrm>
            <a:off x="228600" y="228600"/>
            <a:ext cx="2606040" cy="3474720"/>
          </a:xfrm>
          <a:prstGeom prst="rect">
            <a:avLst/>
          </a:prstGeom>
          <a:solidFill>
            <a:schemeClr val="lt1"/>
          </a:solidFill>
          <a:ln>
            <a:noFill/>
          </a:ln>
          <a:effectLst>
            <a:outerShdw blurRad="40000" dist="20000" dir="5400000" rotWithShape="0">
              <a:srgbClr val="000000">
                <a:alpha val="37647"/>
              </a:srgbClr>
            </a:outerShdw>
          </a:effectLst>
        </p:spPr>
      </p:sp>
      <p:sp>
        <p:nvSpPr>
          <p:cNvPr id="166" name="Google Shape;166;p232"/>
          <p:cNvSpPr>
            <a:spLocks noGrp="1"/>
          </p:cNvSpPr>
          <p:nvPr>
            <p:ph type="pic" idx="3"/>
          </p:nvPr>
        </p:nvSpPr>
        <p:spPr>
          <a:xfrm>
            <a:off x="228600" y="3867150"/>
            <a:ext cx="3962400" cy="2743200"/>
          </a:xfrm>
          <a:prstGeom prst="rect">
            <a:avLst/>
          </a:prstGeom>
          <a:solidFill>
            <a:schemeClr val="lt1"/>
          </a:solidFill>
          <a:ln>
            <a:noFill/>
          </a:ln>
          <a:effectLst>
            <a:outerShdw blurRad="40000" dist="20000" dir="5400000" rotWithShape="0">
              <a:srgbClr val="000000">
                <a:alpha val="37647"/>
              </a:srgbClr>
            </a:outerShdw>
          </a:effectLst>
        </p:spPr>
      </p:sp>
      <p:sp>
        <p:nvSpPr>
          <p:cNvPr id="167" name="Google Shape;167;p232"/>
          <p:cNvSpPr>
            <a:spLocks noGrp="1"/>
          </p:cNvSpPr>
          <p:nvPr>
            <p:ph type="pic" idx="4"/>
          </p:nvPr>
        </p:nvSpPr>
        <p:spPr>
          <a:xfrm>
            <a:off x="4419600" y="3867150"/>
            <a:ext cx="3962400" cy="2743200"/>
          </a:xfrm>
          <a:prstGeom prst="rect">
            <a:avLst/>
          </a:prstGeom>
          <a:solidFill>
            <a:schemeClr val="lt1"/>
          </a:solidFill>
          <a:ln>
            <a:noFill/>
          </a:ln>
          <a:effectLst>
            <a:outerShdw blurRad="40000" dist="20000" dir="5400000" rotWithShape="0">
              <a:srgbClr val="000000">
                <a:alpha val="37647"/>
              </a:srgbClr>
            </a:outerShdw>
          </a:effectLst>
        </p:spPr>
      </p:sp>
      <p:sp>
        <p:nvSpPr>
          <p:cNvPr id="168" name="Google Shape;168;p232"/>
          <p:cNvSpPr>
            <a:spLocks noGrp="1"/>
          </p:cNvSpPr>
          <p:nvPr>
            <p:ph type="pic" idx="5"/>
          </p:nvPr>
        </p:nvSpPr>
        <p:spPr>
          <a:xfrm>
            <a:off x="3009900" y="228600"/>
            <a:ext cx="2606040" cy="3474720"/>
          </a:xfrm>
          <a:prstGeom prst="rect">
            <a:avLst/>
          </a:prstGeom>
          <a:solidFill>
            <a:schemeClr val="lt1"/>
          </a:solidFill>
          <a:ln>
            <a:noFill/>
          </a:ln>
          <a:effectLst>
            <a:outerShdw blurRad="40000" dist="20000" dir="5400000" rotWithShape="0">
              <a:srgbClr val="000000">
                <a:alpha val="37647"/>
              </a:srgbClr>
            </a:outerShdw>
          </a:effectLst>
        </p:spPr>
      </p:sp>
      <p:sp>
        <p:nvSpPr>
          <p:cNvPr id="169" name="Google Shape;169;p232"/>
          <p:cNvSpPr>
            <a:spLocks noGrp="1"/>
          </p:cNvSpPr>
          <p:nvPr>
            <p:ph type="pic" idx="6"/>
          </p:nvPr>
        </p:nvSpPr>
        <p:spPr>
          <a:xfrm>
            <a:off x="5791200" y="228600"/>
            <a:ext cx="2606040" cy="3474720"/>
          </a:xfrm>
          <a:prstGeom prst="rect">
            <a:avLst/>
          </a:prstGeom>
          <a:solidFill>
            <a:schemeClr val="lt1"/>
          </a:solidFill>
          <a:ln>
            <a:noFill/>
          </a:ln>
          <a:effectLst>
            <a:outerShdw blurRad="40000" dist="20000" dir="5400000" rotWithShape="0">
              <a:srgbClr val="000000">
                <a:alpha val="37647"/>
              </a:srgbClr>
            </a:outerShdw>
          </a:effectLst>
        </p:spPr>
      </p:sp>
      <p:sp>
        <p:nvSpPr>
          <p:cNvPr id="170" name="Google Shape;170;p232"/>
          <p:cNvSpPr txBox="1">
            <a:spLocks noGrp="1"/>
          </p:cNvSpPr>
          <p:nvPr>
            <p:ph type="dt" idx="10"/>
          </p:nvPr>
        </p:nvSpPr>
        <p:spPr>
          <a:xfrm rot="-5400000">
            <a:off x="7696200" y="1012825"/>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232"/>
          <p:cNvSpPr txBox="1">
            <a:spLocks noGrp="1"/>
          </p:cNvSpPr>
          <p:nvPr>
            <p:ph type="sldNum" idx="12"/>
          </p:nvPr>
        </p:nvSpPr>
        <p:spPr>
          <a:xfrm rot="5400000">
            <a:off x="8278813" y="5962650"/>
            <a:ext cx="96837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FFFFFF"/>
                </a:solidFill>
              </a:defRPr>
            </a:lvl1pPr>
            <a:lvl2pPr marL="0" lvl="1" indent="0" algn="r">
              <a:spcBef>
                <a:spcPts val="0"/>
              </a:spcBef>
              <a:buNone/>
              <a:defRPr>
                <a:solidFill>
                  <a:srgbClr val="FFFFFF"/>
                </a:solidFill>
              </a:defRPr>
            </a:lvl2pPr>
            <a:lvl3pPr marL="0" lvl="2" indent="0" algn="r">
              <a:spcBef>
                <a:spcPts val="0"/>
              </a:spcBef>
              <a:buNone/>
              <a:defRPr>
                <a:solidFill>
                  <a:srgbClr val="FFFFFF"/>
                </a:solidFill>
              </a:defRPr>
            </a:lvl3pPr>
            <a:lvl4pPr marL="0" lvl="3" indent="0" algn="r">
              <a:spcBef>
                <a:spcPts val="0"/>
              </a:spcBef>
              <a:buNone/>
              <a:defRPr>
                <a:solidFill>
                  <a:srgbClr val="FFFFFF"/>
                </a:solidFill>
              </a:defRPr>
            </a:lvl4pPr>
            <a:lvl5pPr marL="0" lvl="4" indent="0" algn="r">
              <a:spcBef>
                <a:spcPts val="0"/>
              </a:spcBef>
              <a:buNone/>
              <a:defRPr>
                <a:solidFill>
                  <a:srgbClr val="FFFFFF"/>
                </a:solidFill>
              </a:defRPr>
            </a:lvl5pPr>
            <a:lvl6pPr marL="0" lvl="5" indent="0" algn="r">
              <a:spcBef>
                <a:spcPts val="0"/>
              </a:spcBef>
              <a:buNone/>
              <a:defRPr>
                <a:solidFill>
                  <a:srgbClr val="FFFFFF"/>
                </a:solidFill>
              </a:defRPr>
            </a:lvl6pPr>
            <a:lvl7pPr marL="0" lvl="6" indent="0" algn="r">
              <a:spcBef>
                <a:spcPts val="0"/>
              </a:spcBef>
              <a:buNone/>
              <a:defRPr>
                <a:solidFill>
                  <a:srgbClr val="FFFFFF"/>
                </a:solidFill>
              </a:defRPr>
            </a:lvl7pPr>
            <a:lvl8pPr marL="0" lvl="7" indent="0" algn="r">
              <a:spcBef>
                <a:spcPts val="0"/>
              </a:spcBef>
              <a:buNone/>
              <a:defRPr>
                <a:solidFill>
                  <a:srgbClr val="FFFFFF"/>
                </a:solidFill>
              </a:defRPr>
            </a:lvl8pPr>
            <a:lvl9pPr marL="0" lvl="8" indent="0" algn="r">
              <a:spcBef>
                <a:spcPts val="0"/>
              </a:spcBef>
              <a:buNone/>
              <a:defRPr>
                <a:solidFill>
                  <a:srgbClr val="FFFFFF"/>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solidFill>
                <a:schemeClr val="lt1"/>
              </a:solidFill>
            </a:endParaRPr>
          </a:p>
        </p:txBody>
      </p:sp>
      <p:sp>
        <p:nvSpPr>
          <p:cNvPr id="172" name="Google Shape;172;p232"/>
          <p:cNvSpPr txBox="1">
            <a:spLocks noGrp="1"/>
          </p:cNvSpPr>
          <p:nvPr>
            <p:ph type="ftr" idx="11"/>
          </p:nvPr>
        </p:nvSpPr>
        <p:spPr>
          <a:xfrm rot="-5400000">
            <a:off x="7162800" y="3832226"/>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quare with Caption">
  <p:cSld name="Square with Caption">
    <p:spTree>
      <p:nvGrpSpPr>
        <p:cNvPr id="1" name="Shape 173"/>
        <p:cNvGrpSpPr/>
        <p:nvPr/>
      </p:nvGrpSpPr>
      <p:grpSpPr>
        <a:xfrm>
          <a:off x="0" y="0"/>
          <a:ext cx="0" cy="0"/>
          <a:chOff x="0" y="0"/>
          <a:chExt cx="0" cy="0"/>
        </a:xfrm>
      </p:grpSpPr>
      <p:sp>
        <p:nvSpPr>
          <p:cNvPr id="174" name="Google Shape;174;p233"/>
          <p:cNvSpPr>
            <a:spLocks noGrp="1"/>
          </p:cNvSpPr>
          <p:nvPr>
            <p:ph type="pic" idx="2"/>
          </p:nvPr>
        </p:nvSpPr>
        <p:spPr>
          <a:xfrm>
            <a:off x="2133600" y="762000"/>
            <a:ext cx="4873334" cy="4876800"/>
          </a:xfrm>
          <a:prstGeom prst="rect">
            <a:avLst/>
          </a:prstGeom>
          <a:solidFill>
            <a:schemeClr val="lt1"/>
          </a:solidFill>
          <a:ln>
            <a:noFill/>
          </a:ln>
          <a:effectLst>
            <a:outerShdw blurRad="40000" dist="20000" dir="5400000" rotWithShape="0">
              <a:srgbClr val="000000">
                <a:alpha val="37647"/>
              </a:srgbClr>
            </a:outerShdw>
          </a:effectLst>
        </p:spPr>
      </p:sp>
      <p:sp>
        <p:nvSpPr>
          <p:cNvPr id="175" name="Google Shape;175;p233"/>
          <p:cNvSpPr txBox="1">
            <a:spLocks noGrp="1"/>
          </p:cNvSpPr>
          <p:nvPr>
            <p:ph type="body" idx="1"/>
          </p:nvPr>
        </p:nvSpPr>
        <p:spPr>
          <a:xfrm>
            <a:off x="2133600" y="5715000"/>
            <a:ext cx="4876800" cy="838200"/>
          </a:xfrm>
          <a:prstGeom prst="rect">
            <a:avLst/>
          </a:prstGeom>
          <a:noFill/>
          <a:ln>
            <a:noFill/>
          </a:ln>
        </p:spPr>
        <p:txBody>
          <a:bodyPr spcFirstLastPara="1" wrap="square" lIns="91425" tIns="91425" rIns="9125" bIns="91425" anchor="t" anchorCtr="0">
            <a:normAutofit/>
          </a:bodyPr>
          <a:lstStyle>
            <a:lvl1pPr marL="457200" marR="0" lvl="0" indent="-228600" algn="l">
              <a:spcBef>
                <a:spcPts val="400"/>
              </a:spcBef>
              <a:spcAft>
                <a:spcPts val="0"/>
              </a:spcAft>
              <a:buClr>
                <a:schemeClr val="dk2"/>
              </a:buClr>
              <a:buSzPts val="2000"/>
              <a:buFont typeface="Calibri"/>
              <a:buNone/>
              <a:defRPr sz="2000" i="0"/>
            </a:lvl1pPr>
            <a:lvl2pPr marL="914400" lvl="1" indent="-342900" algn="l">
              <a:spcBef>
                <a:spcPts val="360"/>
              </a:spcBef>
              <a:spcAft>
                <a:spcPts val="0"/>
              </a:spcAft>
              <a:buClr>
                <a:schemeClr val="dk2"/>
              </a:buClr>
              <a:buSzPts val="1800"/>
              <a:buChar char="–"/>
              <a:defRPr/>
            </a:lvl2pPr>
            <a:lvl3pPr marL="1371600" lvl="2" indent="-342900" algn="l">
              <a:spcBef>
                <a:spcPts val="360"/>
              </a:spcBef>
              <a:spcAft>
                <a:spcPts val="0"/>
              </a:spcAft>
              <a:buClr>
                <a:schemeClr val="dk2"/>
              </a:buClr>
              <a:buSzPts val="1800"/>
              <a:buChar char="•"/>
              <a:defRPr/>
            </a:lvl3pPr>
            <a:lvl4pPr marL="1828800" lvl="3" indent="-342900" algn="l">
              <a:spcBef>
                <a:spcPts val="360"/>
              </a:spcBef>
              <a:spcAft>
                <a:spcPts val="0"/>
              </a:spcAft>
              <a:buClr>
                <a:schemeClr val="dk2"/>
              </a:buClr>
              <a:buSzPts val="1800"/>
              <a:buChar char="–"/>
              <a:defRPr/>
            </a:lvl4pPr>
            <a:lvl5pPr marL="2286000" lvl="4" indent="-342900" algn="l">
              <a:spcBef>
                <a:spcPts val="36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33"/>
          <p:cNvSpPr txBox="1">
            <a:spLocks noGrp="1"/>
          </p:cNvSpPr>
          <p:nvPr>
            <p:ph type="dt" idx="10"/>
          </p:nvPr>
        </p:nvSpPr>
        <p:spPr>
          <a:xfrm rot="-5400000">
            <a:off x="7696200" y="1012825"/>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233"/>
          <p:cNvSpPr txBox="1">
            <a:spLocks noGrp="1"/>
          </p:cNvSpPr>
          <p:nvPr>
            <p:ph type="sldNum" idx="12"/>
          </p:nvPr>
        </p:nvSpPr>
        <p:spPr>
          <a:xfrm rot="5400000">
            <a:off x="8278813" y="5962650"/>
            <a:ext cx="96837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FFFFFF"/>
                </a:solidFill>
              </a:defRPr>
            </a:lvl1pPr>
            <a:lvl2pPr marL="0" lvl="1" indent="0" algn="r">
              <a:spcBef>
                <a:spcPts val="0"/>
              </a:spcBef>
              <a:buNone/>
              <a:defRPr>
                <a:solidFill>
                  <a:srgbClr val="FFFFFF"/>
                </a:solidFill>
              </a:defRPr>
            </a:lvl2pPr>
            <a:lvl3pPr marL="0" lvl="2" indent="0" algn="r">
              <a:spcBef>
                <a:spcPts val="0"/>
              </a:spcBef>
              <a:buNone/>
              <a:defRPr>
                <a:solidFill>
                  <a:srgbClr val="FFFFFF"/>
                </a:solidFill>
              </a:defRPr>
            </a:lvl3pPr>
            <a:lvl4pPr marL="0" lvl="3" indent="0" algn="r">
              <a:spcBef>
                <a:spcPts val="0"/>
              </a:spcBef>
              <a:buNone/>
              <a:defRPr>
                <a:solidFill>
                  <a:srgbClr val="FFFFFF"/>
                </a:solidFill>
              </a:defRPr>
            </a:lvl4pPr>
            <a:lvl5pPr marL="0" lvl="4" indent="0" algn="r">
              <a:spcBef>
                <a:spcPts val="0"/>
              </a:spcBef>
              <a:buNone/>
              <a:defRPr>
                <a:solidFill>
                  <a:srgbClr val="FFFFFF"/>
                </a:solidFill>
              </a:defRPr>
            </a:lvl5pPr>
            <a:lvl6pPr marL="0" lvl="5" indent="0" algn="r">
              <a:spcBef>
                <a:spcPts val="0"/>
              </a:spcBef>
              <a:buNone/>
              <a:defRPr>
                <a:solidFill>
                  <a:srgbClr val="FFFFFF"/>
                </a:solidFill>
              </a:defRPr>
            </a:lvl6pPr>
            <a:lvl7pPr marL="0" lvl="6" indent="0" algn="r">
              <a:spcBef>
                <a:spcPts val="0"/>
              </a:spcBef>
              <a:buNone/>
              <a:defRPr>
                <a:solidFill>
                  <a:srgbClr val="FFFFFF"/>
                </a:solidFill>
              </a:defRPr>
            </a:lvl7pPr>
            <a:lvl8pPr marL="0" lvl="7" indent="0" algn="r">
              <a:spcBef>
                <a:spcPts val="0"/>
              </a:spcBef>
              <a:buNone/>
              <a:defRPr>
                <a:solidFill>
                  <a:srgbClr val="FFFFFF"/>
                </a:solidFill>
              </a:defRPr>
            </a:lvl8pPr>
            <a:lvl9pPr marL="0" lvl="8" indent="0" algn="r">
              <a:spcBef>
                <a:spcPts val="0"/>
              </a:spcBef>
              <a:buNone/>
              <a:defRPr>
                <a:solidFill>
                  <a:srgbClr val="FFFFFF"/>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solidFill>
                <a:schemeClr val="lt1"/>
              </a:solidFill>
            </a:endParaRPr>
          </a:p>
        </p:txBody>
      </p:sp>
      <p:sp>
        <p:nvSpPr>
          <p:cNvPr id="178" name="Google Shape;178;p233"/>
          <p:cNvSpPr txBox="1">
            <a:spLocks noGrp="1"/>
          </p:cNvSpPr>
          <p:nvPr>
            <p:ph type="ftr" idx="11"/>
          </p:nvPr>
        </p:nvSpPr>
        <p:spPr>
          <a:xfrm rot="-5400000">
            <a:off x="7162800" y="3832226"/>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Up Square with Caption">
  <p:cSld name="2-Up Square with Caption">
    <p:spTree>
      <p:nvGrpSpPr>
        <p:cNvPr id="1" name="Shape 179"/>
        <p:cNvGrpSpPr/>
        <p:nvPr/>
      </p:nvGrpSpPr>
      <p:grpSpPr>
        <a:xfrm>
          <a:off x="0" y="0"/>
          <a:ext cx="0" cy="0"/>
          <a:chOff x="0" y="0"/>
          <a:chExt cx="0" cy="0"/>
        </a:xfrm>
      </p:grpSpPr>
      <p:sp>
        <p:nvSpPr>
          <p:cNvPr id="180" name="Google Shape;180;p234"/>
          <p:cNvSpPr>
            <a:spLocks noGrp="1"/>
          </p:cNvSpPr>
          <p:nvPr>
            <p:ph type="pic" idx="2"/>
          </p:nvPr>
        </p:nvSpPr>
        <p:spPr>
          <a:xfrm>
            <a:off x="4955273" y="1371600"/>
            <a:ext cx="3198127" cy="3200400"/>
          </a:xfrm>
          <a:prstGeom prst="rect">
            <a:avLst/>
          </a:prstGeom>
          <a:solidFill>
            <a:schemeClr val="lt1"/>
          </a:solidFill>
          <a:ln>
            <a:noFill/>
          </a:ln>
          <a:effectLst>
            <a:outerShdw blurRad="40000" dist="20000" dir="5400000" rotWithShape="0">
              <a:srgbClr val="000000">
                <a:alpha val="37647"/>
              </a:srgbClr>
            </a:outerShdw>
          </a:effectLst>
        </p:spPr>
      </p:sp>
      <p:sp>
        <p:nvSpPr>
          <p:cNvPr id="181" name="Google Shape;181;p234"/>
          <p:cNvSpPr>
            <a:spLocks noGrp="1"/>
          </p:cNvSpPr>
          <p:nvPr>
            <p:ph type="pic" idx="3"/>
          </p:nvPr>
        </p:nvSpPr>
        <p:spPr>
          <a:xfrm>
            <a:off x="1145273" y="1371600"/>
            <a:ext cx="3198127" cy="3200400"/>
          </a:xfrm>
          <a:prstGeom prst="rect">
            <a:avLst/>
          </a:prstGeom>
          <a:solidFill>
            <a:schemeClr val="lt1"/>
          </a:solidFill>
          <a:ln>
            <a:noFill/>
          </a:ln>
          <a:effectLst>
            <a:outerShdw blurRad="40000" dist="20000" dir="5400000" rotWithShape="0">
              <a:srgbClr val="000000">
                <a:alpha val="37647"/>
              </a:srgbClr>
            </a:outerShdw>
          </a:effectLst>
        </p:spPr>
      </p:sp>
      <p:sp>
        <p:nvSpPr>
          <p:cNvPr id="182" name="Google Shape;182;p234"/>
          <p:cNvSpPr txBox="1">
            <a:spLocks noGrp="1"/>
          </p:cNvSpPr>
          <p:nvPr>
            <p:ph type="body" idx="1"/>
          </p:nvPr>
        </p:nvSpPr>
        <p:spPr>
          <a:xfrm>
            <a:off x="4953000" y="4648200"/>
            <a:ext cx="3200400" cy="1295400"/>
          </a:xfrm>
          <a:prstGeom prst="rect">
            <a:avLst/>
          </a:prstGeom>
          <a:noFill/>
          <a:ln>
            <a:noFill/>
          </a:ln>
        </p:spPr>
        <p:txBody>
          <a:bodyPr spcFirstLastPara="1" wrap="square" lIns="91425" tIns="91425" rIns="9125" bIns="91425" anchor="t" anchorCtr="0">
            <a:normAutofit/>
          </a:bodyPr>
          <a:lstStyle>
            <a:lvl1pPr marL="457200" marR="0" lvl="0" indent="-228600" algn="l">
              <a:spcBef>
                <a:spcPts val="400"/>
              </a:spcBef>
              <a:spcAft>
                <a:spcPts val="0"/>
              </a:spcAft>
              <a:buClr>
                <a:schemeClr val="dk2"/>
              </a:buClr>
              <a:buSzPts val="2000"/>
              <a:buFont typeface="Calibri"/>
              <a:buNone/>
              <a:defRPr sz="2000" i="0"/>
            </a:lvl1pPr>
            <a:lvl2pPr marL="914400" lvl="1" indent="-342900" algn="l">
              <a:spcBef>
                <a:spcPts val="360"/>
              </a:spcBef>
              <a:spcAft>
                <a:spcPts val="0"/>
              </a:spcAft>
              <a:buClr>
                <a:schemeClr val="dk2"/>
              </a:buClr>
              <a:buSzPts val="1800"/>
              <a:buChar char="–"/>
              <a:defRPr/>
            </a:lvl2pPr>
            <a:lvl3pPr marL="1371600" lvl="2" indent="-342900" algn="l">
              <a:spcBef>
                <a:spcPts val="360"/>
              </a:spcBef>
              <a:spcAft>
                <a:spcPts val="0"/>
              </a:spcAft>
              <a:buClr>
                <a:schemeClr val="dk2"/>
              </a:buClr>
              <a:buSzPts val="1800"/>
              <a:buChar char="•"/>
              <a:defRPr/>
            </a:lvl3pPr>
            <a:lvl4pPr marL="1828800" lvl="3" indent="-342900" algn="l">
              <a:spcBef>
                <a:spcPts val="360"/>
              </a:spcBef>
              <a:spcAft>
                <a:spcPts val="0"/>
              </a:spcAft>
              <a:buClr>
                <a:schemeClr val="dk2"/>
              </a:buClr>
              <a:buSzPts val="1800"/>
              <a:buChar char="–"/>
              <a:defRPr/>
            </a:lvl4pPr>
            <a:lvl5pPr marL="2286000" lvl="4" indent="-342900" algn="l">
              <a:spcBef>
                <a:spcPts val="36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34"/>
          <p:cNvSpPr txBox="1">
            <a:spLocks noGrp="1"/>
          </p:cNvSpPr>
          <p:nvPr>
            <p:ph type="body" idx="4"/>
          </p:nvPr>
        </p:nvSpPr>
        <p:spPr>
          <a:xfrm>
            <a:off x="1143000" y="4648200"/>
            <a:ext cx="3200400" cy="1295400"/>
          </a:xfrm>
          <a:prstGeom prst="rect">
            <a:avLst/>
          </a:prstGeom>
          <a:noFill/>
          <a:ln>
            <a:noFill/>
          </a:ln>
        </p:spPr>
        <p:txBody>
          <a:bodyPr spcFirstLastPara="1" wrap="square" lIns="91425" tIns="91425" rIns="9125" bIns="91425" anchor="t" anchorCtr="0">
            <a:normAutofit/>
          </a:bodyPr>
          <a:lstStyle>
            <a:lvl1pPr marL="457200" marR="0" lvl="0" indent="-228600" algn="l">
              <a:spcBef>
                <a:spcPts val="400"/>
              </a:spcBef>
              <a:spcAft>
                <a:spcPts val="0"/>
              </a:spcAft>
              <a:buClr>
                <a:schemeClr val="dk2"/>
              </a:buClr>
              <a:buSzPts val="2000"/>
              <a:buFont typeface="Calibri"/>
              <a:buNone/>
              <a:defRPr sz="2000" i="0"/>
            </a:lvl1pPr>
            <a:lvl2pPr marL="914400" lvl="1" indent="-342900" algn="l">
              <a:spcBef>
                <a:spcPts val="360"/>
              </a:spcBef>
              <a:spcAft>
                <a:spcPts val="0"/>
              </a:spcAft>
              <a:buClr>
                <a:schemeClr val="dk2"/>
              </a:buClr>
              <a:buSzPts val="1800"/>
              <a:buChar char="–"/>
              <a:defRPr/>
            </a:lvl2pPr>
            <a:lvl3pPr marL="1371600" lvl="2" indent="-342900" algn="l">
              <a:spcBef>
                <a:spcPts val="360"/>
              </a:spcBef>
              <a:spcAft>
                <a:spcPts val="0"/>
              </a:spcAft>
              <a:buClr>
                <a:schemeClr val="dk2"/>
              </a:buClr>
              <a:buSzPts val="1800"/>
              <a:buChar char="•"/>
              <a:defRPr/>
            </a:lvl3pPr>
            <a:lvl4pPr marL="1828800" lvl="3" indent="-342900" algn="l">
              <a:spcBef>
                <a:spcPts val="360"/>
              </a:spcBef>
              <a:spcAft>
                <a:spcPts val="0"/>
              </a:spcAft>
              <a:buClr>
                <a:schemeClr val="dk2"/>
              </a:buClr>
              <a:buSzPts val="1800"/>
              <a:buChar char="–"/>
              <a:defRPr/>
            </a:lvl4pPr>
            <a:lvl5pPr marL="2286000" lvl="4" indent="-342900" algn="l">
              <a:spcBef>
                <a:spcPts val="36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34"/>
          <p:cNvSpPr txBox="1">
            <a:spLocks noGrp="1"/>
          </p:cNvSpPr>
          <p:nvPr>
            <p:ph type="dt" idx="10"/>
          </p:nvPr>
        </p:nvSpPr>
        <p:spPr>
          <a:xfrm rot="-5400000">
            <a:off x="7696200" y="1012825"/>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5" name="Google Shape;185;p234"/>
          <p:cNvSpPr txBox="1">
            <a:spLocks noGrp="1"/>
          </p:cNvSpPr>
          <p:nvPr>
            <p:ph type="sldNum" idx="12"/>
          </p:nvPr>
        </p:nvSpPr>
        <p:spPr>
          <a:xfrm rot="5400000">
            <a:off x="8278813" y="5962650"/>
            <a:ext cx="96837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FFFFFF"/>
                </a:solidFill>
              </a:defRPr>
            </a:lvl1pPr>
            <a:lvl2pPr marL="0" lvl="1" indent="0" algn="r">
              <a:spcBef>
                <a:spcPts val="0"/>
              </a:spcBef>
              <a:buNone/>
              <a:defRPr>
                <a:solidFill>
                  <a:srgbClr val="FFFFFF"/>
                </a:solidFill>
              </a:defRPr>
            </a:lvl2pPr>
            <a:lvl3pPr marL="0" lvl="2" indent="0" algn="r">
              <a:spcBef>
                <a:spcPts val="0"/>
              </a:spcBef>
              <a:buNone/>
              <a:defRPr>
                <a:solidFill>
                  <a:srgbClr val="FFFFFF"/>
                </a:solidFill>
              </a:defRPr>
            </a:lvl3pPr>
            <a:lvl4pPr marL="0" lvl="3" indent="0" algn="r">
              <a:spcBef>
                <a:spcPts val="0"/>
              </a:spcBef>
              <a:buNone/>
              <a:defRPr>
                <a:solidFill>
                  <a:srgbClr val="FFFFFF"/>
                </a:solidFill>
              </a:defRPr>
            </a:lvl4pPr>
            <a:lvl5pPr marL="0" lvl="4" indent="0" algn="r">
              <a:spcBef>
                <a:spcPts val="0"/>
              </a:spcBef>
              <a:buNone/>
              <a:defRPr>
                <a:solidFill>
                  <a:srgbClr val="FFFFFF"/>
                </a:solidFill>
              </a:defRPr>
            </a:lvl5pPr>
            <a:lvl6pPr marL="0" lvl="5" indent="0" algn="r">
              <a:spcBef>
                <a:spcPts val="0"/>
              </a:spcBef>
              <a:buNone/>
              <a:defRPr>
                <a:solidFill>
                  <a:srgbClr val="FFFFFF"/>
                </a:solidFill>
              </a:defRPr>
            </a:lvl6pPr>
            <a:lvl7pPr marL="0" lvl="6" indent="0" algn="r">
              <a:spcBef>
                <a:spcPts val="0"/>
              </a:spcBef>
              <a:buNone/>
              <a:defRPr>
                <a:solidFill>
                  <a:srgbClr val="FFFFFF"/>
                </a:solidFill>
              </a:defRPr>
            </a:lvl7pPr>
            <a:lvl8pPr marL="0" lvl="7" indent="0" algn="r">
              <a:spcBef>
                <a:spcPts val="0"/>
              </a:spcBef>
              <a:buNone/>
              <a:defRPr>
                <a:solidFill>
                  <a:srgbClr val="FFFFFF"/>
                </a:solidFill>
              </a:defRPr>
            </a:lvl8pPr>
            <a:lvl9pPr marL="0" lvl="8" indent="0" algn="r">
              <a:spcBef>
                <a:spcPts val="0"/>
              </a:spcBef>
              <a:buNone/>
              <a:defRPr>
                <a:solidFill>
                  <a:srgbClr val="FFFFFF"/>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solidFill>
                <a:schemeClr val="lt1"/>
              </a:solidFill>
            </a:endParaRPr>
          </a:p>
        </p:txBody>
      </p:sp>
      <p:sp>
        <p:nvSpPr>
          <p:cNvPr id="186" name="Google Shape;186;p234"/>
          <p:cNvSpPr txBox="1">
            <a:spLocks noGrp="1"/>
          </p:cNvSpPr>
          <p:nvPr>
            <p:ph type="ftr" idx="11"/>
          </p:nvPr>
        </p:nvSpPr>
        <p:spPr>
          <a:xfrm rot="-5400000">
            <a:off x="7162800" y="3832226"/>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andscape with Caption">
  <p:cSld name="Landscape with Caption">
    <p:spTree>
      <p:nvGrpSpPr>
        <p:cNvPr id="1" name="Shape 27"/>
        <p:cNvGrpSpPr/>
        <p:nvPr/>
      </p:nvGrpSpPr>
      <p:grpSpPr>
        <a:xfrm>
          <a:off x="0" y="0"/>
          <a:ext cx="0" cy="0"/>
          <a:chOff x="0" y="0"/>
          <a:chExt cx="0" cy="0"/>
        </a:xfrm>
      </p:grpSpPr>
      <p:sp>
        <p:nvSpPr>
          <p:cNvPr id="28" name="Google Shape;28;p216"/>
          <p:cNvSpPr>
            <a:spLocks noGrp="1"/>
          </p:cNvSpPr>
          <p:nvPr>
            <p:ph type="pic" idx="2"/>
          </p:nvPr>
        </p:nvSpPr>
        <p:spPr>
          <a:xfrm>
            <a:off x="533400" y="218390"/>
            <a:ext cx="7467600" cy="5600700"/>
          </a:xfrm>
          <a:prstGeom prst="rect">
            <a:avLst/>
          </a:prstGeom>
          <a:solidFill>
            <a:schemeClr val="lt1"/>
          </a:solidFill>
          <a:ln>
            <a:noFill/>
          </a:ln>
          <a:effectLst>
            <a:outerShdw blurRad="40000" dist="20000" dir="5400000" rotWithShape="0">
              <a:srgbClr val="000000">
                <a:alpha val="37647"/>
              </a:srgbClr>
            </a:outerShdw>
          </a:effectLst>
        </p:spPr>
      </p:sp>
      <p:sp>
        <p:nvSpPr>
          <p:cNvPr id="29" name="Google Shape;29;p216"/>
          <p:cNvSpPr txBox="1">
            <a:spLocks noGrp="1"/>
          </p:cNvSpPr>
          <p:nvPr>
            <p:ph type="body" idx="1"/>
          </p:nvPr>
        </p:nvSpPr>
        <p:spPr>
          <a:xfrm>
            <a:off x="533400" y="5943600"/>
            <a:ext cx="7467600" cy="762000"/>
          </a:xfrm>
          <a:prstGeom prst="rect">
            <a:avLst/>
          </a:prstGeom>
          <a:noFill/>
          <a:ln>
            <a:noFill/>
          </a:ln>
        </p:spPr>
        <p:txBody>
          <a:bodyPr spcFirstLastPara="1" wrap="square" lIns="91425" tIns="45700" rIns="91425" bIns="45700" anchor="t" anchorCtr="0">
            <a:normAutofit/>
          </a:bodyPr>
          <a:lstStyle>
            <a:lvl1pPr marL="457200" marR="0" lvl="0" indent="-228600" algn="r">
              <a:spcBef>
                <a:spcPts val="480"/>
              </a:spcBef>
              <a:spcAft>
                <a:spcPts val="0"/>
              </a:spcAft>
              <a:buClr>
                <a:schemeClr val="dk2"/>
              </a:buClr>
              <a:buSzPts val="2400"/>
              <a:buFont typeface="Calibri"/>
              <a:buNone/>
              <a:defRPr sz="2400" i="0"/>
            </a:lvl1pPr>
            <a:lvl2pPr marL="914400" lvl="1" indent="-342900" algn="l">
              <a:spcBef>
                <a:spcPts val="360"/>
              </a:spcBef>
              <a:spcAft>
                <a:spcPts val="0"/>
              </a:spcAft>
              <a:buClr>
                <a:schemeClr val="dk2"/>
              </a:buClr>
              <a:buSzPts val="1800"/>
              <a:buChar char="–"/>
              <a:defRPr/>
            </a:lvl2pPr>
            <a:lvl3pPr marL="1371600" lvl="2" indent="-342900" algn="l">
              <a:spcBef>
                <a:spcPts val="360"/>
              </a:spcBef>
              <a:spcAft>
                <a:spcPts val="0"/>
              </a:spcAft>
              <a:buClr>
                <a:schemeClr val="dk2"/>
              </a:buClr>
              <a:buSzPts val="1800"/>
              <a:buChar char="•"/>
              <a:defRPr/>
            </a:lvl3pPr>
            <a:lvl4pPr marL="1828800" lvl="3" indent="-342900" algn="l">
              <a:spcBef>
                <a:spcPts val="360"/>
              </a:spcBef>
              <a:spcAft>
                <a:spcPts val="0"/>
              </a:spcAft>
              <a:buClr>
                <a:schemeClr val="dk2"/>
              </a:buClr>
              <a:buSzPts val="1800"/>
              <a:buChar char="–"/>
              <a:defRPr/>
            </a:lvl4pPr>
            <a:lvl5pPr marL="2286000" lvl="4" indent="-342900" algn="l">
              <a:spcBef>
                <a:spcPts val="36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216"/>
          <p:cNvSpPr txBox="1">
            <a:spLocks noGrp="1"/>
          </p:cNvSpPr>
          <p:nvPr>
            <p:ph type="dt" idx="10"/>
          </p:nvPr>
        </p:nvSpPr>
        <p:spPr>
          <a:xfrm rot="-5400000">
            <a:off x="7696200" y="1012825"/>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16"/>
          <p:cNvSpPr txBox="1">
            <a:spLocks noGrp="1"/>
          </p:cNvSpPr>
          <p:nvPr>
            <p:ph type="sldNum" idx="12"/>
          </p:nvPr>
        </p:nvSpPr>
        <p:spPr>
          <a:xfrm rot="5400000">
            <a:off x="8278813" y="5962650"/>
            <a:ext cx="96837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FFFFFF"/>
                </a:solidFill>
              </a:defRPr>
            </a:lvl1pPr>
            <a:lvl2pPr marL="0" lvl="1" indent="0" algn="r">
              <a:spcBef>
                <a:spcPts val="0"/>
              </a:spcBef>
              <a:buNone/>
              <a:defRPr>
                <a:solidFill>
                  <a:srgbClr val="FFFFFF"/>
                </a:solidFill>
              </a:defRPr>
            </a:lvl2pPr>
            <a:lvl3pPr marL="0" lvl="2" indent="0" algn="r">
              <a:spcBef>
                <a:spcPts val="0"/>
              </a:spcBef>
              <a:buNone/>
              <a:defRPr>
                <a:solidFill>
                  <a:srgbClr val="FFFFFF"/>
                </a:solidFill>
              </a:defRPr>
            </a:lvl3pPr>
            <a:lvl4pPr marL="0" lvl="3" indent="0" algn="r">
              <a:spcBef>
                <a:spcPts val="0"/>
              </a:spcBef>
              <a:buNone/>
              <a:defRPr>
                <a:solidFill>
                  <a:srgbClr val="FFFFFF"/>
                </a:solidFill>
              </a:defRPr>
            </a:lvl4pPr>
            <a:lvl5pPr marL="0" lvl="4" indent="0" algn="r">
              <a:spcBef>
                <a:spcPts val="0"/>
              </a:spcBef>
              <a:buNone/>
              <a:defRPr>
                <a:solidFill>
                  <a:srgbClr val="FFFFFF"/>
                </a:solidFill>
              </a:defRPr>
            </a:lvl5pPr>
            <a:lvl6pPr marL="0" lvl="5" indent="0" algn="r">
              <a:spcBef>
                <a:spcPts val="0"/>
              </a:spcBef>
              <a:buNone/>
              <a:defRPr>
                <a:solidFill>
                  <a:srgbClr val="FFFFFF"/>
                </a:solidFill>
              </a:defRPr>
            </a:lvl6pPr>
            <a:lvl7pPr marL="0" lvl="6" indent="0" algn="r">
              <a:spcBef>
                <a:spcPts val="0"/>
              </a:spcBef>
              <a:buNone/>
              <a:defRPr>
                <a:solidFill>
                  <a:srgbClr val="FFFFFF"/>
                </a:solidFill>
              </a:defRPr>
            </a:lvl7pPr>
            <a:lvl8pPr marL="0" lvl="7" indent="0" algn="r">
              <a:spcBef>
                <a:spcPts val="0"/>
              </a:spcBef>
              <a:buNone/>
              <a:defRPr>
                <a:solidFill>
                  <a:srgbClr val="FFFFFF"/>
                </a:solidFill>
              </a:defRPr>
            </a:lvl8pPr>
            <a:lvl9pPr marL="0" lvl="8" indent="0" algn="r">
              <a:spcBef>
                <a:spcPts val="0"/>
              </a:spcBef>
              <a:buNone/>
              <a:defRPr>
                <a:solidFill>
                  <a:srgbClr val="FFFFFF"/>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solidFill>
                <a:schemeClr val="lt1"/>
              </a:solidFill>
            </a:endParaRPr>
          </a:p>
        </p:txBody>
      </p:sp>
      <p:sp>
        <p:nvSpPr>
          <p:cNvPr id="32" name="Google Shape;32;p216"/>
          <p:cNvSpPr txBox="1">
            <a:spLocks noGrp="1"/>
          </p:cNvSpPr>
          <p:nvPr>
            <p:ph type="ftr" idx="11"/>
          </p:nvPr>
        </p:nvSpPr>
        <p:spPr>
          <a:xfrm rot="-5400000">
            <a:off x="7162800" y="3832226"/>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anorama with Caption">
  <p:cSld name="Panorama with Caption">
    <p:spTree>
      <p:nvGrpSpPr>
        <p:cNvPr id="1" name="Shape 187"/>
        <p:cNvGrpSpPr/>
        <p:nvPr/>
      </p:nvGrpSpPr>
      <p:grpSpPr>
        <a:xfrm>
          <a:off x="0" y="0"/>
          <a:ext cx="0" cy="0"/>
          <a:chOff x="0" y="0"/>
          <a:chExt cx="0" cy="0"/>
        </a:xfrm>
      </p:grpSpPr>
      <p:sp>
        <p:nvSpPr>
          <p:cNvPr id="188" name="Google Shape;188;p235"/>
          <p:cNvSpPr>
            <a:spLocks noGrp="1"/>
          </p:cNvSpPr>
          <p:nvPr>
            <p:ph type="pic" idx="2"/>
          </p:nvPr>
        </p:nvSpPr>
        <p:spPr>
          <a:xfrm>
            <a:off x="228600" y="1524000"/>
            <a:ext cx="8229600" cy="2743200"/>
          </a:xfrm>
          <a:prstGeom prst="rect">
            <a:avLst/>
          </a:prstGeom>
          <a:solidFill>
            <a:schemeClr val="lt1"/>
          </a:solidFill>
          <a:ln>
            <a:noFill/>
          </a:ln>
          <a:effectLst>
            <a:outerShdw blurRad="40000" dist="20000" dir="5400000" rotWithShape="0">
              <a:srgbClr val="000000">
                <a:alpha val="37647"/>
              </a:srgbClr>
            </a:outerShdw>
          </a:effectLst>
        </p:spPr>
      </p:sp>
      <p:sp>
        <p:nvSpPr>
          <p:cNvPr id="189" name="Google Shape;189;p235"/>
          <p:cNvSpPr txBox="1">
            <a:spLocks noGrp="1"/>
          </p:cNvSpPr>
          <p:nvPr>
            <p:ph type="body" idx="1"/>
          </p:nvPr>
        </p:nvSpPr>
        <p:spPr>
          <a:xfrm>
            <a:off x="228600" y="4343400"/>
            <a:ext cx="8229600" cy="1676400"/>
          </a:xfrm>
          <a:prstGeom prst="rect">
            <a:avLst/>
          </a:prstGeom>
          <a:noFill/>
          <a:ln>
            <a:noFill/>
          </a:ln>
        </p:spPr>
        <p:txBody>
          <a:bodyPr spcFirstLastPara="1" wrap="square" lIns="91425" tIns="91425" rIns="9125" bIns="91425" anchor="t" anchorCtr="0">
            <a:normAutofit/>
          </a:bodyPr>
          <a:lstStyle>
            <a:lvl1pPr marL="457200" marR="0" lvl="0" indent="-228600" algn="r">
              <a:spcBef>
                <a:spcPts val="400"/>
              </a:spcBef>
              <a:spcAft>
                <a:spcPts val="0"/>
              </a:spcAft>
              <a:buClr>
                <a:schemeClr val="dk2"/>
              </a:buClr>
              <a:buSzPts val="2000"/>
              <a:buFont typeface="Calibri"/>
              <a:buNone/>
              <a:defRPr sz="2000" i="0"/>
            </a:lvl1pPr>
            <a:lvl2pPr marL="914400" lvl="1" indent="-342900" algn="l">
              <a:spcBef>
                <a:spcPts val="360"/>
              </a:spcBef>
              <a:spcAft>
                <a:spcPts val="0"/>
              </a:spcAft>
              <a:buClr>
                <a:schemeClr val="dk2"/>
              </a:buClr>
              <a:buSzPts val="1800"/>
              <a:buChar char="–"/>
              <a:defRPr/>
            </a:lvl2pPr>
            <a:lvl3pPr marL="1371600" lvl="2" indent="-342900" algn="l">
              <a:spcBef>
                <a:spcPts val="360"/>
              </a:spcBef>
              <a:spcAft>
                <a:spcPts val="0"/>
              </a:spcAft>
              <a:buClr>
                <a:schemeClr val="dk2"/>
              </a:buClr>
              <a:buSzPts val="1800"/>
              <a:buChar char="•"/>
              <a:defRPr/>
            </a:lvl3pPr>
            <a:lvl4pPr marL="1828800" lvl="3" indent="-342900" algn="l">
              <a:spcBef>
                <a:spcPts val="360"/>
              </a:spcBef>
              <a:spcAft>
                <a:spcPts val="0"/>
              </a:spcAft>
              <a:buClr>
                <a:schemeClr val="dk2"/>
              </a:buClr>
              <a:buSzPts val="1800"/>
              <a:buChar char="–"/>
              <a:defRPr/>
            </a:lvl4pPr>
            <a:lvl5pPr marL="2286000" lvl="4" indent="-342900" algn="l">
              <a:spcBef>
                <a:spcPts val="36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35"/>
          <p:cNvSpPr txBox="1">
            <a:spLocks noGrp="1"/>
          </p:cNvSpPr>
          <p:nvPr>
            <p:ph type="dt" idx="10"/>
          </p:nvPr>
        </p:nvSpPr>
        <p:spPr>
          <a:xfrm rot="-5400000">
            <a:off x="7696200" y="1012825"/>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235"/>
          <p:cNvSpPr txBox="1">
            <a:spLocks noGrp="1"/>
          </p:cNvSpPr>
          <p:nvPr>
            <p:ph type="sldNum" idx="12"/>
          </p:nvPr>
        </p:nvSpPr>
        <p:spPr>
          <a:xfrm rot="5400000">
            <a:off x="8278813" y="5962650"/>
            <a:ext cx="96837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FFFFFF"/>
                </a:solidFill>
              </a:defRPr>
            </a:lvl1pPr>
            <a:lvl2pPr marL="0" lvl="1" indent="0" algn="r">
              <a:spcBef>
                <a:spcPts val="0"/>
              </a:spcBef>
              <a:buNone/>
              <a:defRPr>
                <a:solidFill>
                  <a:srgbClr val="FFFFFF"/>
                </a:solidFill>
              </a:defRPr>
            </a:lvl2pPr>
            <a:lvl3pPr marL="0" lvl="2" indent="0" algn="r">
              <a:spcBef>
                <a:spcPts val="0"/>
              </a:spcBef>
              <a:buNone/>
              <a:defRPr>
                <a:solidFill>
                  <a:srgbClr val="FFFFFF"/>
                </a:solidFill>
              </a:defRPr>
            </a:lvl3pPr>
            <a:lvl4pPr marL="0" lvl="3" indent="0" algn="r">
              <a:spcBef>
                <a:spcPts val="0"/>
              </a:spcBef>
              <a:buNone/>
              <a:defRPr>
                <a:solidFill>
                  <a:srgbClr val="FFFFFF"/>
                </a:solidFill>
              </a:defRPr>
            </a:lvl4pPr>
            <a:lvl5pPr marL="0" lvl="4" indent="0" algn="r">
              <a:spcBef>
                <a:spcPts val="0"/>
              </a:spcBef>
              <a:buNone/>
              <a:defRPr>
                <a:solidFill>
                  <a:srgbClr val="FFFFFF"/>
                </a:solidFill>
              </a:defRPr>
            </a:lvl5pPr>
            <a:lvl6pPr marL="0" lvl="5" indent="0" algn="r">
              <a:spcBef>
                <a:spcPts val="0"/>
              </a:spcBef>
              <a:buNone/>
              <a:defRPr>
                <a:solidFill>
                  <a:srgbClr val="FFFFFF"/>
                </a:solidFill>
              </a:defRPr>
            </a:lvl6pPr>
            <a:lvl7pPr marL="0" lvl="6" indent="0" algn="r">
              <a:spcBef>
                <a:spcPts val="0"/>
              </a:spcBef>
              <a:buNone/>
              <a:defRPr>
                <a:solidFill>
                  <a:srgbClr val="FFFFFF"/>
                </a:solidFill>
              </a:defRPr>
            </a:lvl7pPr>
            <a:lvl8pPr marL="0" lvl="7" indent="0" algn="r">
              <a:spcBef>
                <a:spcPts val="0"/>
              </a:spcBef>
              <a:buNone/>
              <a:defRPr>
                <a:solidFill>
                  <a:srgbClr val="FFFFFF"/>
                </a:solidFill>
              </a:defRPr>
            </a:lvl8pPr>
            <a:lvl9pPr marL="0" lvl="8" indent="0" algn="r">
              <a:spcBef>
                <a:spcPts val="0"/>
              </a:spcBef>
              <a:buNone/>
              <a:defRPr>
                <a:solidFill>
                  <a:srgbClr val="FFFFFF"/>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solidFill>
                <a:schemeClr val="lt1"/>
              </a:solidFill>
            </a:endParaRPr>
          </a:p>
        </p:txBody>
      </p:sp>
      <p:sp>
        <p:nvSpPr>
          <p:cNvPr id="192" name="Google Shape;192;p235"/>
          <p:cNvSpPr txBox="1">
            <a:spLocks noGrp="1"/>
          </p:cNvSpPr>
          <p:nvPr>
            <p:ph type="ftr" idx="11"/>
          </p:nvPr>
        </p:nvSpPr>
        <p:spPr>
          <a:xfrm rot="-5400000">
            <a:off x="7162800" y="3832226"/>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3"/>
        <p:cNvGrpSpPr/>
        <p:nvPr/>
      </p:nvGrpSpPr>
      <p:grpSpPr>
        <a:xfrm>
          <a:off x="0" y="0"/>
          <a:ext cx="0" cy="0"/>
          <a:chOff x="0" y="0"/>
          <a:chExt cx="0" cy="0"/>
        </a:xfrm>
      </p:grpSpPr>
      <p:sp>
        <p:nvSpPr>
          <p:cNvPr id="194" name="Google Shape;194;p236"/>
          <p:cNvSpPr txBox="1">
            <a:spLocks noGrp="1"/>
          </p:cNvSpPr>
          <p:nvPr>
            <p:ph type="title"/>
          </p:nvPr>
        </p:nvSpPr>
        <p:spPr>
          <a:xfrm>
            <a:off x="457200" y="274638"/>
            <a:ext cx="7848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5" name="Google Shape;195;p236"/>
          <p:cNvSpPr txBox="1">
            <a:spLocks noGrp="1"/>
          </p:cNvSpPr>
          <p:nvPr>
            <p:ph type="body" idx="1"/>
          </p:nvPr>
        </p:nvSpPr>
        <p:spPr>
          <a:xfrm>
            <a:off x="457200" y="1600201"/>
            <a:ext cx="7848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2"/>
              </a:buClr>
              <a:buSzPts val="1800"/>
              <a:buChar char="•"/>
              <a:defRPr/>
            </a:lvl1pPr>
            <a:lvl2pPr marL="914400" lvl="1" indent="-342900" algn="l">
              <a:spcBef>
                <a:spcPts val="360"/>
              </a:spcBef>
              <a:spcAft>
                <a:spcPts val="0"/>
              </a:spcAft>
              <a:buClr>
                <a:schemeClr val="dk2"/>
              </a:buClr>
              <a:buSzPts val="1800"/>
              <a:buChar char="–"/>
              <a:defRPr/>
            </a:lvl2pPr>
            <a:lvl3pPr marL="1371600" lvl="2" indent="-342900" algn="l">
              <a:spcBef>
                <a:spcPts val="360"/>
              </a:spcBef>
              <a:spcAft>
                <a:spcPts val="0"/>
              </a:spcAft>
              <a:buClr>
                <a:schemeClr val="dk2"/>
              </a:buClr>
              <a:buSzPts val="1800"/>
              <a:buChar char="•"/>
              <a:defRPr/>
            </a:lvl3pPr>
            <a:lvl4pPr marL="1828800" lvl="3" indent="-342900" algn="l">
              <a:spcBef>
                <a:spcPts val="360"/>
              </a:spcBef>
              <a:spcAft>
                <a:spcPts val="0"/>
              </a:spcAft>
              <a:buClr>
                <a:schemeClr val="dk2"/>
              </a:buClr>
              <a:buSzPts val="1800"/>
              <a:buChar char="–"/>
              <a:defRPr/>
            </a:lvl4pPr>
            <a:lvl5pPr marL="2286000" lvl="4" indent="-342900" algn="l">
              <a:spcBef>
                <a:spcPts val="36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6" name="Google Shape;196;p236"/>
          <p:cNvSpPr txBox="1">
            <a:spLocks noGrp="1"/>
          </p:cNvSpPr>
          <p:nvPr>
            <p:ph type="dt" idx="10"/>
          </p:nvPr>
        </p:nvSpPr>
        <p:spPr>
          <a:xfrm rot="-5400000">
            <a:off x="7696200" y="1012825"/>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7" name="Google Shape;197;p236"/>
          <p:cNvSpPr txBox="1">
            <a:spLocks noGrp="1"/>
          </p:cNvSpPr>
          <p:nvPr>
            <p:ph type="ftr" idx="11"/>
          </p:nvPr>
        </p:nvSpPr>
        <p:spPr>
          <a:xfrm rot="-5400000">
            <a:off x="7162800" y="3832226"/>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8" name="Google Shape;198;p236"/>
          <p:cNvSpPr txBox="1">
            <a:spLocks noGrp="1"/>
          </p:cNvSpPr>
          <p:nvPr>
            <p:ph type="sldNum" idx="12"/>
          </p:nvPr>
        </p:nvSpPr>
        <p:spPr>
          <a:xfrm rot="5400000">
            <a:off x="8278813" y="5962650"/>
            <a:ext cx="96837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25E804-5169-485E-9AE6-AB05B9587D93}" type="datetimeFigureOut">
              <a:rPr lang="en-IN" smtClean="0"/>
              <a:pPr/>
              <a:t>03-01-2023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8BA2A6-195A-4C43-99F0-8E96630257CB}" type="slidenum">
              <a:rPr lang="en-IN" smtClean="0"/>
              <a:pPr/>
              <a:t>‹#›</a:t>
            </a:fld>
            <a:endParaRPr lang="en-IN"/>
          </a:p>
        </p:txBody>
      </p:sp>
    </p:spTree>
    <p:extLst>
      <p:ext uri="{BB962C8B-B14F-4D97-AF65-F5344CB8AC3E}">
        <p14:creationId xmlns:p14="http://schemas.microsoft.com/office/powerpoint/2010/main" xmlns="" val="1907786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Up Portrait with Captions">
  <p:cSld name="3-Up Portrait with Captions">
    <p:spTree>
      <p:nvGrpSpPr>
        <p:cNvPr id="1" name="Shape 40"/>
        <p:cNvGrpSpPr/>
        <p:nvPr/>
      </p:nvGrpSpPr>
      <p:grpSpPr>
        <a:xfrm>
          <a:off x="0" y="0"/>
          <a:ext cx="0" cy="0"/>
          <a:chOff x="0" y="0"/>
          <a:chExt cx="0" cy="0"/>
        </a:xfrm>
      </p:grpSpPr>
      <p:sp>
        <p:nvSpPr>
          <p:cNvPr id="41" name="Google Shape;41;p218"/>
          <p:cNvSpPr>
            <a:spLocks noGrp="1"/>
          </p:cNvSpPr>
          <p:nvPr>
            <p:ph type="pic" idx="2"/>
          </p:nvPr>
        </p:nvSpPr>
        <p:spPr>
          <a:xfrm>
            <a:off x="228600" y="533400"/>
            <a:ext cx="2590800" cy="3454400"/>
          </a:xfrm>
          <a:prstGeom prst="rect">
            <a:avLst/>
          </a:prstGeom>
          <a:solidFill>
            <a:schemeClr val="lt1"/>
          </a:solidFill>
          <a:ln>
            <a:noFill/>
          </a:ln>
          <a:effectLst>
            <a:outerShdw blurRad="40000" dist="20000" dir="5400000" rotWithShape="0">
              <a:srgbClr val="000000">
                <a:alpha val="37647"/>
              </a:srgbClr>
            </a:outerShdw>
          </a:effectLst>
        </p:spPr>
      </p:sp>
      <p:sp>
        <p:nvSpPr>
          <p:cNvPr id="42" name="Google Shape;42;p218"/>
          <p:cNvSpPr>
            <a:spLocks noGrp="1"/>
          </p:cNvSpPr>
          <p:nvPr>
            <p:ph type="pic" idx="3"/>
          </p:nvPr>
        </p:nvSpPr>
        <p:spPr>
          <a:xfrm>
            <a:off x="3048000" y="533400"/>
            <a:ext cx="2590800" cy="3454400"/>
          </a:xfrm>
          <a:prstGeom prst="rect">
            <a:avLst/>
          </a:prstGeom>
          <a:solidFill>
            <a:schemeClr val="lt1"/>
          </a:solidFill>
          <a:ln>
            <a:noFill/>
          </a:ln>
          <a:effectLst>
            <a:outerShdw blurRad="40000" dist="20000" dir="5400000" rotWithShape="0">
              <a:srgbClr val="000000">
                <a:alpha val="37647"/>
              </a:srgbClr>
            </a:outerShdw>
          </a:effectLst>
        </p:spPr>
      </p:sp>
      <p:sp>
        <p:nvSpPr>
          <p:cNvPr id="43" name="Google Shape;43;p218"/>
          <p:cNvSpPr>
            <a:spLocks noGrp="1"/>
          </p:cNvSpPr>
          <p:nvPr>
            <p:ph type="pic" idx="4"/>
          </p:nvPr>
        </p:nvSpPr>
        <p:spPr>
          <a:xfrm>
            <a:off x="5867400" y="533400"/>
            <a:ext cx="2590800" cy="3454400"/>
          </a:xfrm>
          <a:prstGeom prst="rect">
            <a:avLst/>
          </a:prstGeom>
          <a:solidFill>
            <a:schemeClr val="lt1"/>
          </a:solidFill>
          <a:ln>
            <a:noFill/>
          </a:ln>
          <a:effectLst>
            <a:outerShdw blurRad="40000" dist="20000" dir="5400000" rotWithShape="0">
              <a:srgbClr val="000000">
                <a:alpha val="37647"/>
              </a:srgbClr>
            </a:outerShdw>
          </a:effectLst>
        </p:spPr>
      </p:sp>
      <p:sp>
        <p:nvSpPr>
          <p:cNvPr id="44" name="Google Shape;44;p218"/>
          <p:cNvSpPr txBox="1">
            <a:spLocks noGrp="1"/>
          </p:cNvSpPr>
          <p:nvPr>
            <p:ph type="body" idx="1"/>
          </p:nvPr>
        </p:nvSpPr>
        <p:spPr>
          <a:xfrm>
            <a:off x="228600" y="4343400"/>
            <a:ext cx="2590800" cy="1676400"/>
          </a:xfrm>
          <a:prstGeom prst="rect">
            <a:avLst/>
          </a:prstGeom>
          <a:noFill/>
          <a:ln>
            <a:noFill/>
          </a:ln>
        </p:spPr>
        <p:txBody>
          <a:bodyPr spcFirstLastPara="1" wrap="square" lIns="91425" tIns="45700" rIns="91425" bIns="45700" anchor="t" anchorCtr="0">
            <a:noAutofit/>
          </a:bodyPr>
          <a:lstStyle>
            <a:lvl1pPr marL="457200" marR="0" lvl="0" indent="-228600" algn="l">
              <a:spcBef>
                <a:spcPts val="400"/>
              </a:spcBef>
              <a:spcAft>
                <a:spcPts val="0"/>
              </a:spcAft>
              <a:buClr>
                <a:schemeClr val="dk2"/>
              </a:buClr>
              <a:buSzPts val="2000"/>
              <a:buFont typeface="Calibri"/>
              <a:buNone/>
              <a:defRPr sz="2000"/>
            </a:lvl1pPr>
            <a:lvl2pPr marL="914400" lvl="1" indent="-342900" algn="l">
              <a:spcBef>
                <a:spcPts val="360"/>
              </a:spcBef>
              <a:spcAft>
                <a:spcPts val="0"/>
              </a:spcAft>
              <a:buClr>
                <a:schemeClr val="dk2"/>
              </a:buClr>
              <a:buSzPts val="1800"/>
              <a:buChar char="–"/>
              <a:defRPr/>
            </a:lvl2pPr>
            <a:lvl3pPr marL="1371600" lvl="2" indent="-342900" algn="l">
              <a:spcBef>
                <a:spcPts val="360"/>
              </a:spcBef>
              <a:spcAft>
                <a:spcPts val="0"/>
              </a:spcAft>
              <a:buClr>
                <a:schemeClr val="dk2"/>
              </a:buClr>
              <a:buSzPts val="1800"/>
              <a:buChar char="•"/>
              <a:defRPr/>
            </a:lvl3pPr>
            <a:lvl4pPr marL="1828800" lvl="3" indent="-342900" algn="l">
              <a:spcBef>
                <a:spcPts val="360"/>
              </a:spcBef>
              <a:spcAft>
                <a:spcPts val="0"/>
              </a:spcAft>
              <a:buClr>
                <a:schemeClr val="dk2"/>
              </a:buClr>
              <a:buSzPts val="1800"/>
              <a:buChar char="–"/>
              <a:defRPr/>
            </a:lvl4pPr>
            <a:lvl5pPr marL="2286000" lvl="4" indent="-342900" algn="l">
              <a:spcBef>
                <a:spcPts val="36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5" name="Google Shape;45;p218"/>
          <p:cNvSpPr txBox="1">
            <a:spLocks noGrp="1"/>
          </p:cNvSpPr>
          <p:nvPr>
            <p:ph type="body" idx="5"/>
          </p:nvPr>
        </p:nvSpPr>
        <p:spPr>
          <a:xfrm>
            <a:off x="3048000" y="4343400"/>
            <a:ext cx="2590800" cy="1676400"/>
          </a:xfrm>
          <a:prstGeom prst="rect">
            <a:avLst/>
          </a:prstGeom>
          <a:noFill/>
          <a:ln>
            <a:noFill/>
          </a:ln>
        </p:spPr>
        <p:txBody>
          <a:bodyPr spcFirstLastPara="1" wrap="square" lIns="91425" tIns="45700" rIns="91425" bIns="45700" anchor="t" anchorCtr="0">
            <a:noAutofit/>
          </a:bodyPr>
          <a:lstStyle>
            <a:lvl1pPr marL="457200" marR="0" lvl="0" indent="-228600" algn="l">
              <a:spcBef>
                <a:spcPts val="400"/>
              </a:spcBef>
              <a:spcAft>
                <a:spcPts val="0"/>
              </a:spcAft>
              <a:buClr>
                <a:schemeClr val="dk2"/>
              </a:buClr>
              <a:buSzPts val="2000"/>
              <a:buFont typeface="Calibri"/>
              <a:buNone/>
              <a:defRPr sz="2000"/>
            </a:lvl1pPr>
            <a:lvl2pPr marL="914400" lvl="1" indent="-342900" algn="l">
              <a:spcBef>
                <a:spcPts val="360"/>
              </a:spcBef>
              <a:spcAft>
                <a:spcPts val="0"/>
              </a:spcAft>
              <a:buClr>
                <a:schemeClr val="dk2"/>
              </a:buClr>
              <a:buSzPts val="1800"/>
              <a:buChar char="–"/>
              <a:defRPr/>
            </a:lvl2pPr>
            <a:lvl3pPr marL="1371600" lvl="2" indent="-342900" algn="l">
              <a:spcBef>
                <a:spcPts val="360"/>
              </a:spcBef>
              <a:spcAft>
                <a:spcPts val="0"/>
              </a:spcAft>
              <a:buClr>
                <a:schemeClr val="dk2"/>
              </a:buClr>
              <a:buSzPts val="1800"/>
              <a:buChar char="•"/>
              <a:defRPr/>
            </a:lvl3pPr>
            <a:lvl4pPr marL="1828800" lvl="3" indent="-342900" algn="l">
              <a:spcBef>
                <a:spcPts val="360"/>
              </a:spcBef>
              <a:spcAft>
                <a:spcPts val="0"/>
              </a:spcAft>
              <a:buClr>
                <a:schemeClr val="dk2"/>
              </a:buClr>
              <a:buSzPts val="1800"/>
              <a:buChar char="–"/>
              <a:defRPr/>
            </a:lvl4pPr>
            <a:lvl5pPr marL="2286000" lvl="4" indent="-342900" algn="l">
              <a:spcBef>
                <a:spcPts val="36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6" name="Google Shape;46;p218"/>
          <p:cNvSpPr txBox="1">
            <a:spLocks noGrp="1"/>
          </p:cNvSpPr>
          <p:nvPr>
            <p:ph type="body" idx="6"/>
          </p:nvPr>
        </p:nvSpPr>
        <p:spPr>
          <a:xfrm>
            <a:off x="5867400" y="4343400"/>
            <a:ext cx="2590800" cy="1676400"/>
          </a:xfrm>
          <a:prstGeom prst="rect">
            <a:avLst/>
          </a:prstGeom>
          <a:noFill/>
          <a:ln>
            <a:noFill/>
          </a:ln>
        </p:spPr>
        <p:txBody>
          <a:bodyPr spcFirstLastPara="1" wrap="square" lIns="91425" tIns="45700" rIns="91425" bIns="45700" anchor="t" anchorCtr="0">
            <a:noAutofit/>
          </a:bodyPr>
          <a:lstStyle>
            <a:lvl1pPr marL="457200" marR="0" lvl="0" indent="-228600" algn="l">
              <a:spcBef>
                <a:spcPts val="400"/>
              </a:spcBef>
              <a:spcAft>
                <a:spcPts val="0"/>
              </a:spcAft>
              <a:buClr>
                <a:schemeClr val="dk2"/>
              </a:buClr>
              <a:buSzPts val="2000"/>
              <a:buFont typeface="Calibri"/>
              <a:buNone/>
              <a:defRPr sz="2000"/>
            </a:lvl1pPr>
            <a:lvl2pPr marL="914400" lvl="1" indent="-342900" algn="l">
              <a:spcBef>
                <a:spcPts val="360"/>
              </a:spcBef>
              <a:spcAft>
                <a:spcPts val="0"/>
              </a:spcAft>
              <a:buClr>
                <a:schemeClr val="dk2"/>
              </a:buClr>
              <a:buSzPts val="1800"/>
              <a:buChar char="–"/>
              <a:defRPr/>
            </a:lvl2pPr>
            <a:lvl3pPr marL="1371600" lvl="2" indent="-342900" algn="l">
              <a:spcBef>
                <a:spcPts val="360"/>
              </a:spcBef>
              <a:spcAft>
                <a:spcPts val="0"/>
              </a:spcAft>
              <a:buClr>
                <a:schemeClr val="dk2"/>
              </a:buClr>
              <a:buSzPts val="1800"/>
              <a:buChar char="•"/>
              <a:defRPr/>
            </a:lvl3pPr>
            <a:lvl4pPr marL="1828800" lvl="3" indent="-342900" algn="l">
              <a:spcBef>
                <a:spcPts val="360"/>
              </a:spcBef>
              <a:spcAft>
                <a:spcPts val="0"/>
              </a:spcAft>
              <a:buClr>
                <a:schemeClr val="dk2"/>
              </a:buClr>
              <a:buSzPts val="1800"/>
              <a:buChar char="–"/>
              <a:defRPr/>
            </a:lvl4pPr>
            <a:lvl5pPr marL="2286000" lvl="4" indent="-342900" algn="l">
              <a:spcBef>
                <a:spcPts val="36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7" name="Google Shape;47;p218"/>
          <p:cNvSpPr/>
          <p:nvPr/>
        </p:nvSpPr>
        <p:spPr>
          <a:xfrm>
            <a:off x="8889273" y="0"/>
            <a:ext cx="762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 name="Google Shape;48;p218"/>
          <p:cNvSpPr txBox="1">
            <a:spLocks noGrp="1"/>
          </p:cNvSpPr>
          <p:nvPr>
            <p:ph type="dt" idx="10"/>
          </p:nvPr>
        </p:nvSpPr>
        <p:spPr>
          <a:xfrm rot="-5400000">
            <a:off x="7696200" y="1012825"/>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18"/>
          <p:cNvSpPr txBox="1">
            <a:spLocks noGrp="1"/>
          </p:cNvSpPr>
          <p:nvPr>
            <p:ph type="sldNum" idx="12"/>
          </p:nvPr>
        </p:nvSpPr>
        <p:spPr>
          <a:xfrm rot="5400000">
            <a:off x="8278813" y="5962650"/>
            <a:ext cx="96837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FFFFFF"/>
                </a:solidFill>
              </a:defRPr>
            </a:lvl1pPr>
            <a:lvl2pPr marL="0" lvl="1" indent="0" algn="r">
              <a:spcBef>
                <a:spcPts val="0"/>
              </a:spcBef>
              <a:buNone/>
              <a:defRPr>
                <a:solidFill>
                  <a:srgbClr val="FFFFFF"/>
                </a:solidFill>
              </a:defRPr>
            </a:lvl2pPr>
            <a:lvl3pPr marL="0" lvl="2" indent="0" algn="r">
              <a:spcBef>
                <a:spcPts val="0"/>
              </a:spcBef>
              <a:buNone/>
              <a:defRPr>
                <a:solidFill>
                  <a:srgbClr val="FFFFFF"/>
                </a:solidFill>
              </a:defRPr>
            </a:lvl3pPr>
            <a:lvl4pPr marL="0" lvl="3" indent="0" algn="r">
              <a:spcBef>
                <a:spcPts val="0"/>
              </a:spcBef>
              <a:buNone/>
              <a:defRPr>
                <a:solidFill>
                  <a:srgbClr val="FFFFFF"/>
                </a:solidFill>
              </a:defRPr>
            </a:lvl4pPr>
            <a:lvl5pPr marL="0" lvl="4" indent="0" algn="r">
              <a:spcBef>
                <a:spcPts val="0"/>
              </a:spcBef>
              <a:buNone/>
              <a:defRPr>
                <a:solidFill>
                  <a:srgbClr val="FFFFFF"/>
                </a:solidFill>
              </a:defRPr>
            </a:lvl5pPr>
            <a:lvl6pPr marL="0" lvl="5" indent="0" algn="r">
              <a:spcBef>
                <a:spcPts val="0"/>
              </a:spcBef>
              <a:buNone/>
              <a:defRPr>
                <a:solidFill>
                  <a:srgbClr val="FFFFFF"/>
                </a:solidFill>
              </a:defRPr>
            </a:lvl6pPr>
            <a:lvl7pPr marL="0" lvl="6" indent="0" algn="r">
              <a:spcBef>
                <a:spcPts val="0"/>
              </a:spcBef>
              <a:buNone/>
              <a:defRPr>
                <a:solidFill>
                  <a:srgbClr val="FFFFFF"/>
                </a:solidFill>
              </a:defRPr>
            </a:lvl7pPr>
            <a:lvl8pPr marL="0" lvl="7" indent="0" algn="r">
              <a:spcBef>
                <a:spcPts val="0"/>
              </a:spcBef>
              <a:buNone/>
              <a:defRPr>
                <a:solidFill>
                  <a:srgbClr val="FFFFFF"/>
                </a:solidFill>
              </a:defRPr>
            </a:lvl8pPr>
            <a:lvl9pPr marL="0" lvl="8" indent="0" algn="r">
              <a:spcBef>
                <a:spcPts val="0"/>
              </a:spcBef>
              <a:buNone/>
              <a:defRPr>
                <a:solidFill>
                  <a:srgbClr val="FFFFFF"/>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solidFill>
                <a:schemeClr val="lt1"/>
              </a:solidFill>
            </a:endParaRPr>
          </a:p>
        </p:txBody>
      </p:sp>
      <p:sp>
        <p:nvSpPr>
          <p:cNvPr id="50" name="Google Shape;50;p218"/>
          <p:cNvSpPr txBox="1">
            <a:spLocks noGrp="1"/>
          </p:cNvSpPr>
          <p:nvPr>
            <p:ph type="ftr" idx="11"/>
          </p:nvPr>
        </p:nvSpPr>
        <p:spPr>
          <a:xfrm rot="-5400000">
            <a:off x="7162800" y="3832226"/>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ortrait with Caption">
  <p:cSld name="Portrait with Caption">
    <p:spTree>
      <p:nvGrpSpPr>
        <p:cNvPr id="1" name="Shape 51"/>
        <p:cNvGrpSpPr/>
        <p:nvPr/>
      </p:nvGrpSpPr>
      <p:grpSpPr>
        <a:xfrm>
          <a:off x="0" y="0"/>
          <a:ext cx="0" cy="0"/>
          <a:chOff x="0" y="0"/>
          <a:chExt cx="0" cy="0"/>
        </a:xfrm>
      </p:grpSpPr>
      <p:sp>
        <p:nvSpPr>
          <p:cNvPr id="52" name="Google Shape;52;p219"/>
          <p:cNvSpPr>
            <a:spLocks noGrp="1"/>
          </p:cNvSpPr>
          <p:nvPr>
            <p:ph type="pic" idx="2"/>
          </p:nvPr>
        </p:nvSpPr>
        <p:spPr>
          <a:xfrm>
            <a:off x="304800" y="228600"/>
            <a:ext cx="4754880" cy="6324600"/>
          </a:xfrm>
          <a:prstGeom prst="rect">
            <a:avLst/>
          </a:prstGeom>
          <a:solidFill>
            <a:schemeClr val="lt1"/>
          </a:solidFill>
          <a:ln>
            <a:noFill/>
          </a:ln>
          <a:effectLst>
            <a:outerShdw blurRad="40000" dist="20000" dir="5400000" rotWithShape="0">
              <a:srgbClr val="000000">
                <a:alpha val="37647"/>
              </a:srgbClr>
            </a:outerShdw>
          </a:effectLst>
        </p:spPr>
      </p:sp>
      <p:sp>
        <p:nvSpPr>
          <p:cNvPr id="53" name="Google Shape;53;p219"/>
          <p:cNvSpPr txBox="1">
            <a:spLocks noGrp="1"/>
          </p:cNvSpPr>
          <p:nvPr>
            <p:ph type="body" idx="1"/>
          </p:nvPr>
        </p:nvSpPr>
        <p:spPr>
          <a:xfrm>
            <a:off x="5105400" y="228600"/>
            <a:ext cx="3200400" cy="3810000"/>
          </a:xfrm>
          <a:prstGeom prst="rect">
            <a:avLst/>
          </a:prstGeom>
          <a:noFill/>
          <a:ln>
            <a:noFill/>
          </a:ln>
        </p:spPr>
        <p:txBody>
          <a:bodyPr spcFirstLastPara="1" wrap="square" lIns="91425" tIns="91425" rIns="91425" bIns="91425" anchor="t" anchorCtr="0">
            <a:normAutofit/>
          </a:bodyPr>
          <a:lstStyle>
            <a:lvl1pPr marL="457200" marR="0" lvl="0" indent="-228600" algn="l">
              <a:spcBef>
                <a:spcPts val="400"/>
              </a:spcBef>
              <a:spcAft>
                <a:spcPts val="0"/>
              </a:spcAft>
              <a:buClr>
                <a:schemeClr val="dk2"/>
              </a:buClr>
              <a:buSzPts val="2000"/>
              <a:buFont typeface="Calibri"/>
              <a:buNone/>
              <a:defRPr sz="2000" i="0"/>
            </a:lvl1pPr>
            <a:lvl2pPr marL="914400" lvl="1" indent="-342900" algn="l">
              <a:spcBef>
                <a:spcPts val="360"/>
              </a:spcBef>
              <a:spcAft>
                <a:spcPts val="0"/>
              </a:spcAft>
              <a:buClr>
                <a:schemeClr val="dk2"/>
              </a:buClr>
              <a:buSzPts val="1800"/>
              <a:buChar char="–"/>
              <a:defRPr/>
            </a:lvl2pPr>
            <a:lvl3pPr marL="1371600" lvl="2" indent="-342900" algn="l">
              <a:spcBef>
                <a:spcPts val="360"/>
              </a:spcBef>
              <a:spcAft>
                <a:spcPts val="0"/>
              </a:spcAft>
              <a:buClr>
                <a:schemeClr val="dk2"/>
              </a:buClr>
              <a:buSzPts val="1800"/>
              <a:buChar char="•"/>
              <a:defRPr/>
            </a:lvl3pPr>
            <a:lvl4pPr marL="1828800" lvl="3" indent="-342900" algn="l">
              <a:spcBef>
                <a:spcPts val="360"/>
              </a:spcBef>
              <a:spcAft>
                <a:spcPts val="0"/>
              </a:spcAft>
              <a:buClr>
                <a:schemeClr val="dk2"/>
              </a:buClr>
              <a:buSzPts val="1800"/>
              <a:buChar char="–"/>
              <a:defRPr/>
            </a:lvl4pPr>
            <a:lvl5pPr marL="2286000" lvl="4" indent="-342900" algn="l">
              <a:spcBef>
                <a:spcPts val="36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4" name="Google Shape;54;p219"/>
          <p:cNvSpPr txBox="1">
            <a:spLocks noGrp="1"/>
          </p:cNvSpPr>
          <p:nvPr>
            <p:ph type="dt" idx="10"/>
          </p:nvPr>
        </p:nvSpPr>
        <p:spPr>
          <a:xfrm rot="-5400000">
            <a:off x="7696200" y="1012825"/>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19"/>
          <p:cNvSpPr txBox="1">
            <a:spLocks noGrp="1"/>
          </p:cNvSpPr>
          <p:nvPr>
            <p:ph type="sldNum" idx="12"/>
          </p:nvPr>
        </p:nvSpPr>
        <p:spPr>
          <a:xfrm rot="5400000">
            <a:off x="8278813" y="5962650"/>
            <a:ext cx="96837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FFFFFF"/>
                </a:solidFill>
              </a:defRPr>
            </a:lvl1pPr>
            <a:lvl2pPr marL="0" lvl="1" indent="0" algn="r">
              <a:spcBef>
                <a:spcPts val="0"/>
              </a:spcBef>
              <a:buNone/>
              <a:defRPr>
                <a:solidFill>
                  <a:srgbClr val="FFFFFF"/>
                </a:solidFill>
              </a:defRPr>
            </a:lvl2pPr>
            <a:lvl3pPr marL="0" lvl="2" indent="0" algn="r">
              <a:spcBef>
                <a:spcPts val="0"/>
              </a:spcBef>
              <a:buNone/>
              <a:defRPr>
                <a:solidFill>
                  <a:srgbClr val="FFFFFF"/>
                </a:solidFill>
              </a:defRPr>
            </a:lvl3pPr>
            <a:lvl4pPr marL="0" lvl="3" indent="0" algn="r">
              <a:spcBef>
                <a:spcPts val="0"/>
              </a:spcBef>
              <a:buNone/>
              <a:defRPr>
                <a:solidFill>
                  <a:srgbClr val="FFFFFF"/>
                </a:solidFill>
              </a:defRPr>
            </a:lvl4pPr>
            <a:lvl5pPr marL="0" lvl="4" indent="0" algn="r">
              <a:spcBef>
                <a:spcPts val="0"/>
              </a:spcBef>
              <a:buNone/>
              <a:defRPr>
                <a:solidFill>
                  <a:srgbClr val="FFFFFF"/>
                </a:solidFill>
              </a:defRPr>
            </a:lvl5pPr>
            <a:lvl6pPr marL="0" lvl="5" indent="0" algn="r">
              <a:spcBef>
                <a:spcPts val="0"/>
              </a:spcBef>
              <a:buNone/>
              <a:defRPr>
                <a:solidFill>
                  <a:srgbClr val="FFFFFF"/>
                </a:solidFill>
              </a:defRPr>
            </a:lvl6pPr>
            <a:lvl7pPr marL="0" lvl="6" indent="0" algn="r">
              <a:spcBef>
                <a:spcPts val="0"/>
              </a:spcBef>
              <a:buNone/>
              <a:defRPr>
                <a:solidFill>
                  <a:srgbClr val="FFFFFF"/>
                </a:solidFill>
              </a:defRPr>
            </a:lvl7pPr>
            <a:lvl8pPr marL="0" lvl="7" indent="0" algn="r">
              <a:spcBef>
                <a:spcPts val="0"/>
              </a:spcBef>
              <a:buNone/>
              <a:defRPr>
                <a:solidFill>
                  <a:srgbClr val="FFFFFF"/>
                </a:solidFill>
              </a:defRPr>
            </a:lvl8pPr>
            <a:lvl9pPr marL="0" lvl="8" indent="0" algn="r">
              <a:spcBef>
                <a:spcPts val="0"/>
              </a:spcBef>
              <a:buNone/>
              <a:defRPr>
                <a:solidFill>
                  <a:srgbClr val="FFFFFF"/>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solidFill>
                <a:schemeClr val="lt1"/>
              </a:solidFill>
            </a:endParaRPr>
          </a:p>
        </p:txBody>
      </p:sp>
      <p:sp>
        <p:nvSpPr>
          <p:cNvPr id="56" name="Google Shape;56;p219"/>
          <p:cNvSpPr txBox="1">
            <a:spLocks noGrp="1"/>
          </p:cNvSpPr>
          <p:nvPr>
            <p:ph type="ftr" idx="11"/>
          </p:nvPr>
        </p:nvSpPr>
        <p:spPr>
          <a:xfrm rot="-5400000">
            <a:off x="7162800" y="3832226"/>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andscape Fullscreen">
  <p:cSld name="Landscape Fullscreen">
    <p:spTree>
      <p:nvGrpSpPr>
        <p:cNvPr id="1" name="Shape 57"/>
        <p:cNvGrpSpPr/>
        <p:nvPr/>
      </p:nvGrpSpPr>
      <p:grpSpPr>
        <a:xfrm>
          <a:off x="0" y="0"/>
          <a:ext cx="0" cy="0"/>
          <a:chOff x="0" y="0"/>
          <a:chExt cx="0" cy="0"/>
        </a:xfrm>
      </p:grpSpPr>
      <p:sp>
        <p:nvSpPr>
          <p:cNvPr id="58" name="Google Shape;58;p220"/>
          <p:cNvSpPr>
            <a:spLocks noGrp="1"/>
          </p:cNvSpPr>
          <p:nvPr>
            <p:ph type="pic" idx="2"/>
          </p:nvPr>
        </p:nvSpPr>
        <p:spPr>
          <a:xfrm>
            <a:off x="0" y="0"/>
            <a:ext cx="9144000" cy="6858000"/>
          </a:xfrm>
          <a:prstGeom prst="rect">
            <a:avLst/>
          </a:prstGeom>
          <a:noFill/>
          <a:ln>
            <a:noFill/>
          </a:ln>
        </p:spPr>
      </p:sp>
      <p:sp>
        <p:nvSpPr>
          <p:cNvPr id="59" name="Google Shape;59;p220"/>
          <p:cNvSpPr txBox="1">
            <a:spLocks noGrp="1"/>
          </p:cNvSpPr>
          <p:nvPr>
            <p:ph type="dt" idx="10"/>
          </p:nvPr>
        </p:nvSpPr>
        <p:spPr>
          <a:xfrm rot="-5400000">
            <a:off x="7696200" y="1012825"/>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20"/>
          <p:cNvSpPr txBox="1">
            <a:spLocks noGrp="1"/>
          </p:cNvSpPr>
          <p:nvPr>
            <p:ph type="sldNum" idx="12"/>
          </p:nvPr>
        </p:nvSpPr>
        <p:spPr>
          <a:xfrm rot="5400000">
            <a:off x="8278813" y="5962650"/>
            <a:ext cx="96837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FFFFFF"/>
                </a:solidFill>
              </a:defRPr>
            </a:lvl1pPr>
            <a:lvl2pPr marL="0" lvl="1" indent="0" algn="r">
              <a:spcBef>
                <a:spcPts val="0"/>
              </a:spcBef>
              <a:buNone/>
              <a:defRPr>
                <a:solidFill>
                  <a:srgbClr val="FFFFFF"/>
                </a:solidFill>
              </a:defRPr>
            </a:lvl2pPr>
            <a:lvl3pPr marL="0" lvl="2" indent="0" algn="r">
              <a:spcBef>
                <a:spcPts val="0"/>
              </a:spcBef>
              <a:buNone/>
              <a:defRPr>
                <a:solidFill>
                  <a:srgbClr val="FFFFFF"/>
                </a:solidFill>
              </a:defRPr>
            </a:lvl3pPr>
            <a:lvl4pPr marL="0" lvl="3" indent="0" algn="r">
              <a:spcBef>
                <a:spcPts val="0"/>
              </a:spcBef>
              <a:buNone/>
              <a:defRPr>
                <a:solidFill>
                  <a:srgbClr val="FFFFFF"/>
                </a:solidFill>
              </a:defRPr>
            </a:lvl4pPr>
            <a:lvl5pPr marL="0" lvl="4" indent="0" algn="r">
              <a:spcBef>
                <a:spcPts val="0"/>
              </a:spcBef>
              <a:buNone/>
              <a:defRPr>
                <a:solidFill>
                  <a:srgbClr val="FFFFFF"/>
                </a:solidFill>
              </a:defRPr>
            </a:lvl5pPr>
            <a:lvl6pPr marL="0" lvl="5" indent="0" algn="r">
              <a:spcBef>
                <a:spcPts val="0"/>
              </a:spcBef>
              <a:buNone/>
              <a:defRPr>
                <a:solidFill>
                  <a:srgbClr val="FFFFFF"/>
                </a:solidFill>
              </a:defRPr>
            </a:lvl6pPr>
            <a:lvl7pPr marL="0" lvl="6" indent="0" algn="r">
              <a:spcBef>
                <a:spcPts val="0"/>
              </a:spcBef>
              <a:buNone/>
              <a:defRPr>
                <a:solidFill>
                  <a:srgbClr val="FFFFFF"/>
                </a:solidFill>
              </a:defRPr>
            </a:lvl7pPr>
            <a:lvl8pPr marL="0" lvl="7" indent="0" algn="r">
              <a:spcBef>
                <a:spcPts val="0"/>
              </a:spcBef>
              <a:buNone/>
              <a:defRPr>
                <a:solidFill>
                  <a:srgbClr val="FFFFFF"/>
                </a:solidFill>
              </a:defRPr>
            </a:lvl8pPr>
            <a:lvl9pPr marL="0" lvl="8" indent="0" algn="r">
              <a:spcBef>
                <a:spcPts val="0"/>
              </a:spcBef>
              <a:buNone/>
              <a:defRPr>
                <a:solidFill>
                  <a:srgbClr val="FFFFFF"/>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solidFill>
                <a:schemeClr val="lt1"/>
              </a:solidFill>
            </a:endParaRPr>
          </a:p>
        </p:txBody>
      </p:sp>
      <p:sp>
        <p:nvSpPr>
          <p:cNvPr id="61" name="Google Shape;61;p220"/>
          <p:cNvSpPr txBox="1">
            <a:spLocks noGrp="1"/>
          </p:cNvSpPr>
          <p:nvPr>
            <p:ph type="ftr" idx="11"/>
          </p:nvPr>
        </p:nvSpPr>
        <p:spPr>
          <a:xfrm rot="-5400000">
            <a:off x="7162800" y="3832226"/>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Album Section">
  <p:cSld name="Album Section">
    <p:spTree>
      <p:nvGrpSpPr>
        <p:cNvPr id="1" name="Shape 62"/>
        <p:cNvGrpSpPr/>
        <p:nvPr/>
      </p:nvGrpSpPr>
      <p:grpSpPr>
        <a:xfrm>
          <a:off x="0" y="0"/>
          <a:ext cx="0" cy="0"/>
          <a:chOff x="0" y="0"/>
          <a:chExt cx="0" cy="0"/>
        </a:xfrm>
      </p:grpSpPr>
      <p:sp>
        <p:nvSpPr>
          <p:cNvPr id="63" name="Google Shape;63;p221"/>
          <p:cNvSpPr/>
          <p:nvPr/>
        </p:nvSpPr>
        <p:spPr>
          <a:xfrm rot="-5400000">
            <a:off x="5315559" y="3268980"/>
            <a:ext cx="6858000" cy="32004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 name="Google Shape;64;p221"/>
          <p:cNvSpPr/>
          <p:nvPr/>
        </p:nvSpPr>
        <p:spPr>
          <a:xfrm rot="-5400000">
            <a:off x="5628132" y="3341399"/>
            <a:ext cx="6858000" cy="173736"/>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 name="Google Shape;65;p221"/>
          <p:cNvSpPr/>
          <p:nvPr/>
        </p:nvSpPr>
        <p:spPr>
          <a:xfrm>
            <a:off x="8895749" y="-733"/>
            <a:ext cx="76200" cy="68580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6" name="Google Shape;66;p221"/>
          <p:cNvSpPr>
            <a:spLocks noGrp="1"/>
          </p:cNvSpPr>
          <p:nvPr>
            <p:ph type="pic" idx="2"/>
          </p:nvPr>
        </p:nvSpPr>
        <p:spPr>
          <a:xfrm>
            <a:off x="435429" y="2146300"/>
            <a:ext cx="2362200" cy="2197100"/>
          </a:xfrm>
          <a:prstGeom prst="rect">
            <a:avLst/>
          </a:prstGeom>
          <a:solidFill>
            <a:schemeClr val="lt1"/>
          </a:solidFill>
          <a:ln>
            <a:noFill/>
          </a:ln>
        </p:spPr>
      </p:sp>
      <p:sp>
        <p:nvSpPr>
          <p:cNvPr id="67" name="Google Shape;67;p221"/>
          <p:cNvSpPr/>
          <p:nvPr/>
        </p:nvSpPr>
        <p:spPr>
          <a:xfrm flipH="1">
            <a:off x="435429" y="6172200"/>
            <a:ext cx="7086600" cy="6858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 name="Google Shape;68;p221"/>
          <p:cNvSpPr/>
          <p:nvPr/>
        </p:nvSpPr>
        <p:spPr>
          <a:xfrm>
            <a:off x="435429" y="0"/>
            <a:ext cx="7086600" cy="19812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9" name="Google Shape;69;p221"/>
          <p:cNvSpPr txBox="1">
            <a:spLocks noGrp="1"/>
          </p:cNvSpPr>
          <p:nvPr>
            <p:ph type="body" idx="1"/>
          </p:nvPr>
        </p:nvSpPr>
        <p:spPr>
          <a:xfrm>
            <a:off x="435429" y="5791200"/>
            <a:ext cx="7086600" cy="381000"/>
          </a:xfrm>
          <a:prstGeom prst="rect">
            <a:avLst/>
          </a:prstGeom>
          <a:solidFill>
            <a:schemeClr val="accent3"/>
          </a:solidFill>
          <a:ln>
            <a:noFill/>
          </a:ln>
        </p:spPr>
        <p:txBody>
          <a:bodyPr spcFirstLastPara="1" wrap="square" lIns="91425" tIns="45700" rIns="91425" bIns="45700" anchor="ctr" anchorCtr="0">
            <a:normAutofit/>
          </a:bodyPr>
          <a:lstStyle>
            <a:lvl1pPr marL="457200" lvl="0" indent="-228600" algn="l">
              <a:spcBef>
                <a:spcPts val="240"/>
              </a:spcBef>
              <a:spcAft>
                <a:spcPts val="0"/>
              </a:spcAft>
              <a:buClr>
                <a:srgbClr val="FFFFFF"/>
              </a:buClr>
              <a:buSzPts val="1200"/>
              <a:buFont typeface="Calibri"/>
              <a:buNone/>
              <a:defRPr sz="1200">
                <a:solidFill>
                  <a:srgbClr val="FFFFFF"/>
                </a:solidFill>
              </a:defRPr>
            </a:lvl1pPr>
            <a:lvl2pPr marL="914400" lvl="1" indent="-342900" algn="l">
              <a:spcBef>
                <a:spcPts val="360"/>
              </a:spcBef>
              <a:spcAft>
                <a:spcPts val="0"/>
              </a:spcAft>
              <a:buClr>
                <a:schemeClr val="dk2"/>
              </a:buClr>
              <a:buSzPts val="1800"/>
              <a:buChar char="–"/>
              <a:defRPr/>
            </a:lvl2pPr>
            <a:lvl3pPr marL="1371600" lvl="2" indent="-342900" algn="l">
              <a:spcBef>
                <a:spcPts val="360"/>
              </a:spcBef>
              <a:spcAft>
                <a:spcPts val="0"/>
              </a:spcAft>
              <a:buClr>
                <a:schemeClr val="dk2"/>
              </a:buClr>
              <a:buSzPts val="1800"/>
              <a:buChar char="•"/>
              <a:defRPr/>
            </a:lvl3pPr>
            <a:lvl4pPr marL="1828800" lvl="3" indent="-342900" algn="l">
              <a:spcBef>
                <a:spcPts val="360"/>
              </a:spcBef>
              <a:spcAft>
                <a:spcPts val="0"/>
              </a:spcAft>
              <a:buClr>
                <a:schemeClr val="dk2"/>
              </a:buClr>
              <a:buSzPts val="1800"/>
              <a:buChar char="–"/>
              <a:defRPr/>
            </a:lvl4pPr>
            <a:lvl5pPr marL="2286000" lvl="4" indent="-342900" algn="l">
              <a:spcBef>
                <a:spcPts val="36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0" name="Google Shape;70;p221"/>
          <p:cNvSpPr txBox="1">
            <a:spLocks noGrp="1"/>
          </p:cNvSpPr>
          <p:nvPr>
            <p:ph type="body" idx="3"/>
          </p:nvPr>
        </p:nvSpPr>
        <p:spPr>
          <a:xfrm>
            <a:off x="435429" y="4495800"/>
            <a:ext cx="7086600" cy="1295400"/>
          </a:xfrm>
          <a:prstGeom prst="rect">
            <a:avLst/>
          </a:prstGeom>
          <a:solidFill>
            <a:schemeClr val="accent6"/>
          </a:solidFill>
          <a:ln>
            <a:noFill/>
          </a:ln>
        </p:spPr>
        <p:txBody>
          <a:bodyPr spcFirstLastPara="1" wrap="square" lIns="91425" tIns="45700" rIns="91425" bIns="45700" anchor="ctr" anchorCtr="0">
            <a:normAutofit/>
          </a:bodyPr>
          <a:lstStyle>
            <a:lvl1pPr marL="457200" lvl="0" indent="-228600" algn="l">
              <a:spcBef>
                <a:spcPts val="640"/>
              </a:spcBef>
              <a:spcAft>
                <a:spcPts val="0"/>
              </a:spcAft>
              <a:buClr>
                <a:srgbClr val="FFFFFF"/>
              </a:buClr>
              <a:buSzPts val="3200"/>
              <a:buFont typeface="Calibri"/>
              <a:buNone/>
              <a:defRPr sz="3200">
                <a:solidFill>
                  <a:srgbClr val="FFFFFF"/>
                </a:solidFill>
              </a:defRPr>
            </a:lvl1pPr>
            <a:lvl2pPr marL="914400" lvl="1" indent="-342900" algn="l">
              <a:spcBef>
                <a:spcPts val="360"/>
              </a:spcBef>
              <a:spcAft>
                <a:spcPts val="0"/>
              </a:spcAft>
              <a:buClr>
                <a:schemeClr val="dk2"/>
              </a:buClr>
              <a:buSzPts val="1800"/>
              <a:buChar char="–"/>
              <a:defRPr/>
            </a:lvl2pPr>
            <a:lvl3pPr marL="1371600" lvl="2" indent="-342900" algn="l">
              <a:spcBef>
                <a:spcPts val="360"/>
              </a:spcBef>
              <a:spcAft>
                <a:spcPts val="0"/>
              </a:spcAft>
              <a:buClr>
                <a:schemeClr val="dk2"/>
              </a:buClr>
              <a:buSzPts val="1800"/>
              <a:buChar char="•"/>
              <a:defRPr/>
            </a:lvl3pPr>
            <a:lvl4pPr marL="1828800" lvl="3" indent="-342900" algn="l">
              <a:spcBef>
                <a:spcPts val="360"/>
              </a:spcBef>
              <a:spcAft>
                <a:spcPts val="0"/>
              </a:spcAft>
              <a:buClr>
                <a:schemeClr val="dk2"/>
              </a:buClr>
              <a:buSzPts val="1800"/>
              <a:buChar char="–"/>
              <a:defRPr/>
            </a:lvl4pPr>
            <a:lvl5pPr marL="2286000" lvl="4" indent="-342900" algn="l">
              <a:spcBef>
                <a:spcPts val="36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21"/>
          <p:cNvSpPr>
            <a:spLocks noGrp="1"/>
          </p:cNvSpPr>
          <p:nvPr>
            <p:ph type="pic" idx="4"/>
          </p:nvPr>
        </p:nvSpPr>
        <p:spPr>
          <a:xfrm>
            <a:off x="2950029" y="2133600"/>
            <a:ext cx="2209800" cy="2209800"/>
          </a:xfrm>
          <a:prstGeom prst="rect">
            <a:avLst/>
          </a:prstGeom>
          <a:solidFill>
            <a:schemeClr val="lt1"/>
          </a:solidFill>
          <a:ln>
            <a:noFill/>
          </a:ln>
        </p:spPr>
      </p:sp>
      <p:sp>
        <p:nvSpPr>
          <p:cNvPr id="72" name="Google Shape;72;p221"/>
          <p:cNvSpPr>
            <a:spLocks noGrp="1"/>
          </p:cNvSpPr>
          <p:nvPr>
            <p:ph type="pic" idx="5"/>
          </p:nvPr>
        </p:nvSpPr>
        <p:spPr>
          <a:xfrm>
            <a:off x="5312229" y="2133600"/>
            <a:ext cx="2209800" cy="2209800"/>
          </a:xfrm>
          <a:prstGeom prst="rect">
            <a:avLst/>
          </a:prstGeom>
          <a:solidFill>
            <a:schemeClr val="lt1"/>
          </a:solidFill>
          <a:ln>
            <a:noFill/>
          </a:ln>
        </p:spPr>
      </p:sp>
      <p:sp>
        <p:nvSpPr>
          <p:cNvPr id="73" name="Google Shape;73;p221"/>
          <p:cNvSpPr txBox="1">
            <a:spLocks noGrp="1"/>
          </p:cNvSpPr>
          <p:nvPr>
            <p:ph type="dt" idx="10"/>
          </p:nvPr>
        </p:nvSpPr>
        <p:spPr>
          <a:xfrm rot="-5400000">
            <a:off x="7696200" y="1012825"/>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21"/>
          <p:cNvSpPr txBox="1">
            <a:spLocks noGrp="1"/>
          </p:cNvSpPr>
          <p:nvPr>
            <p:ph type="sldNum" idx="12"/>
          </p:nvPr>
        </p:nvSpPr>
        <p:spPr>
          <a:xfrm rot="5400000">
            <a:off x="8278813" y="5962650"/>
            <a:ext cx="96837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FFFFFF"/>
                </a:solidFill>
              </a:defRPr>
            </a:lvl1pPr>
            <a:lvl2pPr marL="0" lvl="1" indent="0" algn="r">
              <a:spcBef>
                <a:spcPts val="0"/>
              </a:spcBef>
              <a:buNone/>
              <a:defRPr>
                <a:solidFill>
                  <a:srgbClr val="FFFFFF"/>
                </a:solidFill>
              </a:defRPr>
            </a:lvl2pPr>
            <a:lvl3pPr marL="0" lvl="2" indent="0" algn="r">
              <a:spcBef>
                <a:spcPts val="0"/>
              </a:spcBef>
              <a:buNone/>
              <a:defRPr>
                <a:solidFill>
                  <a:srgbClr val="FFFFFF"/>
                </a:solidFill>
              </a:defRPr>
            </a:lvl3pPr>
            <a:lvl4pPr marL="0" lvl="3" indent="0" algn="r">
              <a:spcBef>
                <a:spcPts val="0"/>
              </a:spcBef>
              <a:buNone/>
              <a:defRPr>
                <a:solidFill>
                  <a:srgbClr val="FFFFFF"/>
                </a:solidFill>
              </a:defRPr>
            </a:lvl4pPr>
            <a:lvl5pPr marL="0" lvl="4" indent="0" algn="r">
              <a:spcBef>
                <a:spcPts val="0"/>
              </a:spcBef>
              <a:buNone/>
              <a:defRPr>
                <a:solidFill>
                  <a:srgbClr val="FFFFFF"/>
                </a:solidFill>
              </a:defRPr>
            </a:lvl5pPr>
            <a:lvl6pPr marL="0" lvl="5" indent="0" algn="r">
              <a:spcBef>
                <a:spcPts val="0"/>
              </a:spcBef>
              <a:buNone/>
              <a:defRPr>
                <a:solidFill>
                  <a:srgbClr val="FFFFFF"/>
                </a:solidFill>
              </a:defRPr>
            </a:lvl6pPr>
            <a:lvl7pPr marL="0" lvl="6" indent="0" algn="r">
              <a:spcBef>
                <a:spcPts val="0"/>
              </a:spcBef>
              <a:buNone/>
              <a:defRPr>
                <a:solidFill>
                  <a:srgbClr val="FFFFFF"/>
                </a:solidFill>
              </a:defRPr>
            </a:lvl7pPr>
            <a:lvl8pPr marL="0" lvl="7" indent="0" algn="r">
              <a:spcBef>
                <a:spcPts val="0"/>
              </a:spcBef>
              <a:buNone/>
              <a:defRPr>
                <a:solidFill>
                  <a:srgbClr val="FFFFFF"/>
                </a:solidFill>
              </a:defRPr>
            </a:lvl8pPr>
            <a:lvl9pPr marL="0" lvl="8" indent="0" algn="r">
              <a:spcBef>
                <a:spcPts val="0"/>
              </a:spcBef>
              <a:buNone/>
              <a:defRPr>
                <a:solidFill>
                  <a:srgbClr val="FFFFFF"/>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solidFill>
                <a:schemeClr val="lt1"/>
              </a:solidFill>
            </a:endParaRPr>
          </a:p>
        </p:txBody>
      </p:sp>
      <p:sp>
        <p:nvSpPr>
          <p:cNvPr id="75" name="Google Shape;75;p221"/>
          <p:cNvSpPr txBox="1">
            <a:spLocks noGrp="1"/>
          </p:cNvSpPr>
          <p:nvPr>
            <p:ph type="ftr" idx="11"/>
          </p:nvPr>
        </p:nvSpPr>
        <p:spPr>
          <a:xfrm rot="-5400000">
            <a:off x="7162800" y="3832226"/>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Up Portrait with Captions">
  <p:cSld name="2-Up Portrait with Captions">
    <p:spTree>
      <p:nvGrpSpPr>
        <p:cNvPr id="1" name="Shape 76"/>
        <p:cNvGrpSpPr/>
        <p:nvPr/>
      </p:nvGrpSpPr>
      <p:grpSpPr>
        <a:xfrm>
          <a:off x="0" y="0"/>
          <a:ext cx="0" cy="0"/>
          <a:chOff x="0" y="0"/>
          <a:chExt cx="0" cy="0"/>
        </a:xfrm>
      </p:grpSpPr>
      <p:sp>
        <p:nvSpPr>
          <p:cNvPr id="77" name="Google Shape;77;p222"/>
          <p:cNvSpPr>
            <a:spLocks noGrp="1"/>
          </p:cNvSpPr>
          <p:nvPr>
            <p:ph type="pic" idx="2"/>
          </p:nvPr>
        </p:nvSpPr>
        <p:spPr>
          <a:xfrm>
            <a:off x="4341047" y="533400"/>
            <a:ext cx="3431353" cy="4575141"/>
          </a:xfrm>
          <a:prstGeom prst="rect">
            <a:avLst/>
          </a:prstGeom>
          <a:solidFill>
            <a:schemeClr val="lt1"/>
          </a:solidFill>
          <a:ln>
            <a:noFill/>
          </a:ln>
          <a:effectLst>
            <a:outerShdw blurRad="40000" dist="20000" dir="5400000" rotWithShape="0">
              <a:srgbClr val="000000">
                <a:alpha val="37647"/>
              </a:srgbClr>
            </a:outerShdw>
          </a:effectLst>
        </p:spPr>
      </p:sp>
      <p:sp>
        <p:nvSpPr>
          <p:cNvPr id="78" name="Google Shape;78;p222"/>
          <p:cNvSpPr>
            <a:spLocks noGrp="1"/>
          </p:cNvSpPr>
          <p:nvPr>
            <p:ph type="pic" idx="3"/>
          </p:nvPr>
        </p:nvSpPr>
        <p:spPr>
          <a:xfrm>
            <a:off x="685800" y="533400"/>
            <a:ext cx="3429000" cy="4572000"/>
          </a:xfrm>
          <a:prstGeom prst="rect">
            <a:avLst/>
          </a:prstGeom>
          <a:solidFill>
            <a:schemeClr val="lt1"/>
          </a:solidFill>
          <a:ln>
            <a:noFill/>
          </a:ln>
          <a:effectLst>
            <a:outerShdw blurRad="40000" dist="20000" dir="5400000" rotWithShape="0">
              <a:srgbClr val="000000">
                <a:alpha val="37647"/>
              </a:srgbClr>
            </a:outerShdw>
          </a:effectLst>
        </p:spPr>
      </p:sp>
      <p:sp>
        <p:nvSpPr>
          <p:cNvPr id="79" name="Google Shape;79;p222"/>
          <p:cNvSpPr txBox="1">
            <a:spLocks noGrp="1"/>
          </p:cNvSpPr>
          <p:nvPr>
            <p:ph type="body" idx="1"/>
          </p:nvPr>
        </p:nvSpPr>
        <p:spPr>
          <a:xfrm>
            <a:off x="685800" y="5257800"/>
            <a:ext cx="3429000" cy="1219200"/>
          </a:xfrm>
          <a:prstGeom prst="rect">
            <a:avLst/>
          </a:prstGeom>
          <a:noFill/>
          <a:ln>
            <a:noFill/>
          </a:ln>
        </p:spPr>
        <p:txBody>
          <a:bodyPr spcFirstLastPara="1" wrap="square" lIns="91425" tIns="45700" rIns="91425" bIns="45700" anchor="t" anchorCtr="0">
            <a:normAutofit/>
          </a:bodyPr>
          <a:lstStyle>
            <a:lvl1pPr marL="457200" marR="0" lvl="0" indent="-228600" algn="r">
              <a:spcBef>
                <a:spcPts val="360"/>
              </a:spcBef>
              <a:spcAft>
                <a:spcPts val="0"/>
              </a:spcAft>
              <a:buClr>
                <a:schemeClr val="dk2"/>
              </a:buClr>
              <a:buSzPts val="1800"/>
              <a:buFont typeface="Calibri"/>
              <a:buNone/>
              <a:defRPr sz="1800"/>
            </a:lvl1pPr>
            <a:lvl2pPr marL="914400" lvl="1" indent="-342900" algn="l">
              <a:spcBef>
                <a:spcPts val="360"/>
              </a:spcBef>
              <a:spcAft>
                <a:spcPts val="0"/>
              </a:spcAft>
              <a:buClr>
                <a:schemeClr val="dk2"/>
              </a:buClr>
              <a:buSzPts val="1800"/>
              <a:buChar char="–"/>
              <a:defRPr/>
            </a:lvl2pPr>
            <a:lvl3pPr marL="1371600" lvl="2" indent="-342900" algn="l">
              <a:spcBef>
                <a:spcPts val="360"/>
              </a:spcBef>
              <a:spcAft>
                <a:spcPts val="0"/>
              </a:spcAft>
              <a:buClr>
                <a:schemeClr val="dk2"/>
              </a:buClr>
              <a:buSzPts val="1800"/>
              <a:buChar char="•"/>
              <a:defRPr/>
            </a:lvl3pPr>
            <a:lvl4pPr marL="1828800" lvl="3" indent="-342900" algn="l">
              <a:spcBef>
                <a:spcPts val="360"/>
              </a:spcBef>
              <a:spcAft>
                <a:spcPts val="0"/>
              </a:spcAft>
              <a:buClr>
                <a:schemeClr val="dk2"/>
              </a:buClr>
              <a:buSzPts val="1800"/>
              <a:buChar char="–"/>
              <a:defRPr/>
            </a:lvl4pPr>
            <a:lvl5pPr marL="2286000" lvl="4" indent="-342900" algn="l">
              <a:spcBef>
                <a:spcPts val="36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0" name="Google Shape;80;p222"/>
          <p:cNvSpPr txBox="1">
            <a:spLocks noGrp="1"/>
          </p:cNvSpPr>
          <p:nvPr>
            <p:ph type="body" idx="4"/>
          </p:nvPr>
        </p:nvSpPr>
        <p:spPr>
          <a:xfrm>
            <a:off x="4343400" y="5257800"/>
            <a:ext cx="3429000" cy="1219200"/>
          </a:xfrm>
          <a:prstGeom prst="rect">
            <a:avLst/>
          </a:prstGeom>
          <a:noFill/>
          <a:ln>
            <a:noFill/>
          </a:ln>
        </p:spPr>
        <p:txBody>
          <a:bodyPr spcFirstLastPara="1" wrap="square" lIns="91425" tIns="45700" rIns="91425" bIns="45700" anchor="t" anchorCtr="0">
            <a:normAutofit/>
          </a:bodyPr>
          <a:lstStyle>
            <a:lvl1pPr marL="457200" marR="0" lvl="0" indent="-228600" algn="r">
              <a:spcBef>
                <a:spcPts val="360"/>
              </a:spcBef>
              <a:spcAft>
                <a:spcPts val="0"/>
              </a:spcAft>
              <a:buClr>
                <a:schemeClr val="dk2"/>
              </a:buClr>
              <a:buSzPts val="1800"/>
              <a:buFont typeface="Calibri"/>
              <a:buNone/>
              <a:defRPr sz="1800"/>
            </a:lvl1pPr>
            <a:lvl2pPr marL="914400" lvl="1" indent="-342900" algn="l">
              <a:spcBef>
                <a:spcPts val="360"/>
              </a:spcBef>
              <a:spcAft>
                <a:spcPts val="0"/>
              </a:spcAft>
              <a:buClr>
                <a:schemeClr val="dk2"/>
              </a:buClr>
              <a:buSzPts val="1800"/>
              <a:buChar char="–"/>
              <a:defRPr/>
            </a:lvl2pPr>
            <a:lvl3pPr marL="1371600" lvl="2" indent="-342900" algn="l">
              <a:spcBef>
                <a:spcPts val="360"/>
              </a:spcBef>
              <a:spcAft>
                <a:spcPts val="0"/>
              </a:spcAft>
              <a:buClr>
                <a:schemeClr val="dk2"/>
              </a:buClr>
              <a:buSzPts val="1800"/>
              <a:buChar char="•"/>
              <a:defRPr/>
            </a:lvl3pPr>
            <a:lvl4pPr marL="1828800" lvl="3" indent="-342900" algn="l">
              <a:spcBef>
                <a:spcPts val="360"/>
              </a:spcBef>
              <a:spcAft>
                <a:spcPts val="0"/>
              </a:spcAft>
              <a:buClr>
                <a:schemeClr val="dk2"/>
              </a:buClr>
              <a:buSzPts val="1800"/>
              <a:buChar char="–"/>
              <a:defRPr/>
            </a:lvl4pPr>
            <a:lvl5pPr marL="2286000" lvl="4" indent="-342900" algn="l">
              <a:spcBef>
                <a:spcPts val="36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222"/>
          <p:cNvSpPr txBox="1">
            <a:spLocks noGrp="1"/>
          </p:cNvSpPr>
          <p:nvPr>
            <p:ph type="dt" idx="10"/>
          </p:nvPr>
        </p:nvSpPr>
        <p:spPr>
          <a:xfrm rot="-5400000">
            <a:off x="7696200" y="1012825"/>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2"/>
          <p:cNvSpPr txBox="1">
            <a:spLocks noGrp="1"/>
          </p:cNvSpPr>
          <p:nvPr>
            <p:ph type="sldNum" idx="12"/>
          </p:nvPr>
        </p:nvSpPr>
        <p:spPr>
          <a:xfrm rot="5400000">
            <a:off x="8278813" y="5962650"/>
            <a:ext cx="96837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FFFFFF"/>
                </a:solidFill>
              </a:defRPr>
            </a:lvl1pPr>
            <a:lvl2pPr marL="0" lvl="1" indent="0" algn="r">
              <a:spcBef>
                <a:spcPts val="0"/>
              </a:spcBef>
              <a:buNone/>
              <a:defRPr>
                <a:solidFill>
                  <a:srgbClr val="FFFFFF"/>
                </a:solidFill>
              </a:defRPr>
            </a:lvl2pPr>
            <a:lvl3pPr marL="0" lvl="2" indent="0" algn="r">
              <a:spcBef>
                <a:spcPts val="0"/>
              </a:spcBef>
              <a:buNone/>
              <a:defRPr>
                <a:solidFill>
                  <a:srgbClr val="FFFFFF"/>
                </a:solidFill>
              </a:defRPr>
            </a:lvl3pPr>
            <a:lvl4pPr marL="0" lvl="3" indent="0" algn="r">
              <a:spcBef>
                <a:spcPts val="0"/>
              </a:spcBef>
              <a:buNone/>
              <a:defRPr>
                <a:solidFill>
                  <a:srgbClr val="FFFFFF"/>
                </a:solidFill>
              </a:defRPr>
            </a:lvl4pPr>
            <a:lvl5pPr marL="0" lvl="4" indent="0" algn="r">
              <a:spcBef>
                <a:spcPts val="0"/>
              </a:spcBef>
              <a:buNone/>
              <a:defRPr>
                <a:solidFill>
                  <a:srgbClr val="FFFFFF"/>
                </a:solidFill>
              </a:defRPr>
            </a:lvl5pPr>
            <a:lvl6pPr marL="0" lvl="5" indent="0" algn="r">
              <a:spcBef>
                <a:spcPts val="0"/>
              </a:spcBef>
              <a:buNone/>
              <a:defRPr>
                <a:solidFill>
                  <a:srgbClr val="FFFFFF"/>
                </a:solidFill>
              </a:defRPr>
            </a:lvl6pPr>
            <a:lvl7pPr marL="0" lvl="6" indent="0" algn="r">
              <a:spcBef>
                <a:spcPts val="0"/>
              </a:spcBef>
              <a:buNone/>
              <a:defRPr>
                <a:solidFill>
                  <a:srgbClr val="FFFFFF"/>
                </a:solidFill>
              </a:defRPr>
            </a:lvl7pPr>
            <a:lvl8pPr marL="0" lvl="7" indent="0" algn="r">
              <a:spcBef>
                <a:spcPts val="0"/>
              </a:spcBef>
              <a:buNone/>
              <a:defRPr>
                <a:solidFill>
                  <a:srgbClr val="FFFFFF"/>
                </a:solidFill>
              </a:defRPr>
            </a:lvl8pPr>
            <a:lvl9pPr marL="0" lvl="8" indent="0" algn="r">
              <a:spcBef>
                <a:spcPts val="0"/>
              </a:spcBef>
              <a:buNone/>
              <a:defRPr>
                <a:solidFill>
                  <a:srgbClr val="FFFFFF"/>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solidFill>
                <a:schemeClr val="lt1"/>
              </a:solidFill>
            </a:endParaRPr>
          </a:p>
        </p:txBody>
      </p:sp>
      <p:sp>
        <p:nvSpPr>
          <p:cNvPr id="83" name="Google Shape;83;p222"/>
          <p:cNvSpPr txBox="1">
            <a:spLocks noGrp="1"/>
          </p:cNvSpPr>
          <p:nvPr>
            <p:ph type="ftr" idx="11"/>
          </p:nvPr>
        </p:nvSpPr>
        <p:spPr>
          <a:xfrm rot="-5400000">
            <a:off x="7162800" y="3832226"/>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Up Landscape with Captions">
  <p:cSld name="2-Up Landscape with Captions">
    <p:spTree>
      <p:nvGrpSpPr>
        <p:cNvPr id="1" name="Shape 84"/>
        <p:cNvGrpSpPr/>
        <p:nvPr/>
      </p:nvGrpSpPr>
      <p:grpSpPr>
        <a:xfrm>
          <a:off x="0" y="0"/>
          <a:ext cx="0" cy="0"/>
          <a:chOff x="0" y="0"/>
          <a:chExt cx="0" cy="0"/>
        </a:xfrm>
      </p:grpSpPr>
      <p:sp>
        <p:nvSpPr>
          <p:cNvPr id="85" name="Google Shape;85;p223"/>
          <p:cNvSpPr>
            <a:spLocks noGrp="1"/>
          </p:cNvSpPr>
          <p:nvPr>
            <p:ph type="pic" idx="2"/>
          </p:nvPr>
        </p:nvSpPr>
        <p:spPr>
          <a:xfrm>
            <a:off x="4343400" y="1085850"/>
            <a:ext cx="4038600" cy="3028950"/>
          </a:xfrm>
          <a:prstGeom prst="rect">
            <a:avLst/>
          </a:prstGeom>
          <a:solidFill>
            <a:schemeClr val="lt1"/>
          </a:solidFill>
          <a:ln>
            <a:noFill/>
          </a:ln>
          <a:effectLst>
            <a:outerShdw blurRad="40000" dist="20000" dir="5400000" rotWithShape="0">
              <a:srgbClr val="000000">
                <a:alpha val="37647"/>
              </a:srgbClr>
            </a:outerShdw>
          </a:effectLst>
        </p:spPr>
      </p:sp>
      <p:sp>
        <p:nvSpPr>
          <p:cNvPr id="86" name="Google Shape;86;p223"/>
          <p:cNvSpPr>
            <a:spLocks noGrp="1"/>
          </p:cNvSpPr>
          <p:nvPr>
            <p:ph type="pic" idx="3"/>
          </p:nvPr>
        </p:nvSpPr>
        <p:spPr>
          <a:xfrm>
            <a:off x="152400" y="1085850"/>
            <a:ext cx="4038600" cy="3028950"/>
          </a:xfrm>
          <a:prstGeom prst="rect">
            <a:avLst/>
          </a:prstGeom>
          <a:solidFill>
            <a:schemeClr val="lt1"/>
          </a:solidFill>
          <a:ln>
            <a:noFill/>
          </a:ln>
          <a:effectLst>
            <a:outerShdw blurRad="40000" dist="20000" dir="5400000" rotWithShape="0">
              <a:srgbClr val="000000">
                <a:alpha val="37647"/>
              </a:srgbClr>
            </a:outerShdw>
          </a:effectLst>
        </p:spPr>
      </p:sp>
      <p:sp>
        <p:nvSpPr>
          <p:cNvPr id="87" name="Google Shape;87;p223"/>
          <p:cNvSpPr txBox="1">
            <a:spLocks noGrp="1"/>
          </p:cNvSpPr>
          <p:nvPr>
            <p:ph type="body" idx="1"/>
          </p:nvPr>
        </p:nvSpPr>
        <p:spPr>
          <a:xfrm>
            <a:off x="152400" y="4267200"/>
            <a:ext cx="4038600" cy="1066800"/>
          </a:xfrm>
          <a:prstGeom prst="rect">
            <a:avLst/>
          </a:prstGeom>
          <a:noFill/>
          <a:ln>
            <a:noFill/>
          </a:ln>
        </p:spPr>
        <p:txBody>
          <a:bodyPr spcFirstLastPara="1" wrap="square" lIns="91425" tIns="45700" rIns="91425" bIns="45700" anchor="t" anchorCtr="0">
            <a:normAutofit/>
          </a:bodyPr>
          <a:lstStyle>
            <a:lvl1pPr marL="457200" marR="0" lvl="0" indent="-228600" algn="r">
              <a:spcBef>
                <a:spcPts val="360"/>
              </a:spcBef>
              <a:spcAft>
                <a:spcPts val="0"/>
              </a:spcAft>
              <a:buClr>
                <a:schemeClr val="dk2"/>
              </a:buClr>
              <a:buSzPts val="1800"/>
              <a:buFont typeface="Calibri"/>
              <a:buNone/>
              <a:defRPr sz="1800"/>
            </a:lvl1pPr>
            <a:lvl2pPr marL="914400" lvl="1" indent="-342900" algn="l">
              <a:spcBef>
                <a:spcPts val="360"/>
              </a:spcBef>
              <a:spcAft>
                <a:spcPts val="0"/>
              </a:spcAft>
              <a:buClr>
                <a:schemeClr val="dk2"/>
              </a:buClr>
              <a:buSzPts val="1800"/>
              <a:buChar char="–"/>
              <a:defRPr/>
            </a:lvl2pPr>
            <a:lvl3pPr marL="1371600" lvl="2" indent="-342900" algn="l">
              <a:spcBef>
                <a:spcPts val="360"/>
              </a:spcBef>
              <a:spcAft>
                <a:spcPts val="0"/>
              </a:spcAft>
              <a:buClr>
                <a:schemeClr val="dk2"/>
              </a:buClr>
              <a:buSzPts val="1800"/>
              <a:buChar char="•"/>
              <a:defRPr/>
            </a:lvl3pPr>
            <a:lvl4pPr marL="1828800" lvl="3" indent="-342900" algn="l">
              <a:spcBef>
                <a:spcPts val="360"/>
              </a:spcBef>
              <a:spcAft>
                <a:spcPts val="0"/>
              </a:spcAft>
              <a:buClr>
                <a:schemeClr val="dk2"/>
              </a:buClr>
              <a:buSzPts val="1800"/>
              <a:buChar char="–"/>
              <a:defRPr/>
            </a:lvl4pPr>
            <a:lvl5pPr marL="2286000" lvl="4" indent="-342900" algn="l">
              <a:spcBef>
                <a:spcPts val="36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223"/>
          <p:cNvSpPr txBox="1">
            <a:spLocks noGrp="1"/>
          </p:cNvSpPr>
          <p:nvPr>
            <p:ph type="body" idx="4"/>
          </p:nvPr>
        </p:nvSpPr>
        <p:spPr>
          <a:xfrm>
            <a:off x="4343400" y="4267200"/>
            <a:ext cx="4038600" cy="1066800"/>
          </a:xfrm>
          <a:prstGeom prst="rect">
            <a:avLst/>
          </a:prstGeom>
          <a:noFill/>
          <a:ln>
            <a:noFill/>
          </a:ln>
        </p:spPr>
        <p:txBody>
          <a:bodyPr spcFirstLastPara="1" wrap="square" lIns="91425" tIns="45700" rIns="91425" bIns="45700" anchor="t" anchorCtr="0">
            <a:normAutofit/>
          </a:bodyPr>
          <a:lstStyle>
            <a:lvl1pPr marL="457200" marR="0" lvl="0" indent="-228600" algn="r">
              <a:spcBef>
                <a:spcPts val="360"/>
              </a:spcBef>
              <a:spcAft>
                <a:spcPts val="0"/>
              </a:spcAft>
              <a:buClr>
                <a:schemeClr val="dk2"/>
              </a:buClr>
              <a:buSzPts val="1800"/>
              <a:buFont typeface="Calibri"/>
              <a:buNone/>
              <a:defRPr sz="1800"/>
            </a:lvl1pPr>
            <a:lvl2pPr marL="914400" lvl="1" indent="-342900" algn="l">
              <a:spcBef>
                <a:spcPts val="360"/>
              </a:spcBef>
              <a:spcAft>
                <a:spcPts val="0"/>
              </a:spcAft>
              <a:buClr>
                <a:schemeClr val="dk2"/>
              </a:buClr>
              <a:buSzPts val="1800"/>
              <a:buChar char="–"/>
              <a:defRPr/>
            </a:lvl2pPr>
            <a:lvl3pPr marL="1371600" lvl="2" indent="-342900" algn="l">
              <a:spcBef>
                <a:spcPts val="360"/>
              </a:spcBef>
              <a:spcAft>
                <a:spcPts val="0"/>
              </a:spcAft>
              <a:buClr>
                <a:schemeClr val="dk2"/>
              </a:buClr>
              <a:buSzPts val="1800"/>
              <a:buChar char="•"/>
              <a:defRPr/>
            </a:lvl3pPr>
            <a:lvl4pPr marL="1828800" lvl="3" indent="-342900" algn="l">
              <a:spcBef>
                <a:spcPts val="360"/>
              </a:spcBef>
              <a:spcAft>
                <a:spcPts val="0"/>
              </a:spcAft>
              <a:buClr>
                <a:schemeClr val="dk2"/>
              </a:buClr>
              <a:buSzPts val="1800"/>
              <a:buChar char="–"/>
              <a:defRPr/>
            </a:lvl4pPr>
            <a:lvl5pPr marL="2286000" lvl="4" indent="-342900" algn="l">
              <a:spcBef>
                <a:spcPts val="36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9" name="Google Shape;89;p223"/>
          <p:cNvSpPr txBox="1">
            <a:spLocks noGrp="1"/>
          </p:cNvSpPr>
          <p:nvPr>
            <p:ph type="dt" idx="10"/>
          </p:nvPr>
        </p:nvSpPr>
        <p:spPr>
          <a:xfrm rot="-5400000">
            <a:off x="7696200" y="1012825"/>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23"/>
          <p:cNvSpPr txBox="1">
            <a:spLocks noGrp="1"/>
          </p:cNvSpPr>
          <p:nvPr>
            <p:ph type="sldNum" idx="12"/>
          </p:nvPr>
        </p:nvSpPr>
        <p:spPr>
          <a:xfrm rot="5400000">
            <a:off x="8278813" y="5962650"/>
            <a:ext cx="96837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FFFFFF"/>
                </a:solidFill>
              </a:defRPr>
            </a:lvl1pPr>
            <a:lvl2pPr marL="0" lvl="1" indent="0" algn="r">
              <a:spcBef>
                <a:spcPts val="0"/>
              </a:spcBef>
              <a:buNone/>
              <a:defRPr>
                <a:solidFill>
                  <a:srgbClr val="FFFFFF"/>
                </a:solidFill>
              </a:defRPr>
            </a:lvl2pPr>
            <a:lvl3pPr marL="0" lvl="2" indent="0" algn="r">
              <a:spcBef>
                <a:spcPts val="0"/>
              </a:spcBef>
              <a:buNone/>
              <a:defRPr>
                <a:solidFill>
                  <a:srgbClr val="FFFFFF"/>
                </a:solidFill>
              </a:defRPr>
            </a:lvl3pPr>
            <a:lvl4pPr marL="0" lvl="3" indent="0" algn="r">
              <a:spcBef>
                <a:spcPts val="0"/>
              </a:spcBef>
              <a:buNone/>
              <a:defRPr>
                <a:solidFill>
                  <a:srgbClr val="FFFFFF"/>
                </a:solidFill>
              </a:defRPr>
            </a:lvl4pPr>
            <a:lvl5pPr marL="0" lvl="4" indent="0" algn="r">
              <a:spcBef>
                <a:spcPts val="0"/>
              </a:spcBef>
              <a:buNone/>
              <a:defRPr>
                <a:solidFill>
                  <a:srgbClr val="FFFFFF"/>
                </a:solidFill>
              </a:defRPr>
            </a:lvl5pPr>
            <a:lvl6pPr marL="0" lvl="5" indent="0" algn="r">
              <a:spcBef>
                <a:spcPts val="0"/>
              </a:spcBef>
              <a:buNone/>
              <a:defRPr>
                <a:solidFill>
                  <a:srgbClr val="FFFFFF"/>
                </a:solidFill>
              </a:defRPr>
            </a:lvl6pPr>
            <a:lvl7pPr marL="0" lvl="6" indent="0" algn="r">
              <a:spcBef>
                <a:spcPts val="0"/>
              </a:spcBef>
              <a:buNone/>
              <a:defRPr>
                <a:solidFill>
                  <a:srgbClr val="FFFFFF"/>
                </a:solidFill>
              </a:defRPr>
            </a:lvl7pPr>
            <a:lvl8pPr marL="0" lvl="7" indent="0" algn="r">
              <a:spcBef>
                <a:spcPts val="0"/>
              </a:spcBef>
              <a:buNone/>
              <a:defRPr>
                <a:solidFill>
                  <a:srgbClr val="FFFFFF"/>
                </a:solidFill>
              </a:defRPr>
            </a:lvl8pPr>
            <a:lvl9pPr marL="0" lvl="8" indent="0" algn="r">
              <a:spcBef>
                <a:spcPts val="0"/>
              </a:spcBef>
              <a:buNone/>
              <a:defRPr>
                <a:solidFill>
                  <a:srgbClr val="FFFFFF"/>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solidFill>
                <a:schemeClr val="lt1"/>
              </a:solidFill>
            </a:endParaRPr>
          </a:p>
        </p:txBody>
      </p:sp>
      <p:sp>
        <p:nvSpPr>
          <p:cNvPr id="91" name="Google Shape;91;p223"/>
          <p:cNvSpPr txBox="1">
            <a:spLocks noGrp="1"/>
          </p:cNvSpPr>
          <p:nvPr>
            <p:ph type="ftr" idx="11"/>
          </p:nvPr>
        </p:nvSpPr>
        <p:spPr>
          <a:xfrm rot="-5400000">
            <a:off x="7162800" y="3832226"/>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Up Mixed with Caption">
  <p:cSld name="2-Up Mixed with Caption">
    <p:spTree>
      <p:nvGrpSpPr>
        <p:cNvPr id="1" name="Shape 92"/>
        <p:cNvGrpSpPr/>
        <p:nvPr/>
      </p:nvGrpSpPr>
      <p:grpSpPr>
        <a:xfrm>
          <a:off x="0" y="0"/>
          <a:ext cx="0" cy="0"/>
          <a:chOff x="0" y="0"/>
          <a:chExt cx="0" cy="0"/>
        </a:xfrm>
      </p:grpSpPr>
      <p:sp>
        <p:nvSpPr>
          <p:cNvPr id="93" name="Google Shape;93;p224"/>
          <p:cNvSpPr>
            <a:spLocks noGrp="1"/>
          </p:cNvSpPr>
          <p:nvPr>
            <p:ph type="pic" idx="2"/>
          </p:nvPr>
        </p:nvSpPr>
        <p:spPr>
          <a:xfrm>
            <a:off x="4724401" y="225552"/>
            <a:ext cx="3694176" cy="2770632"/>
          </a:xfrm>
          <a:prstGeom prst="rect">
            <a:avLst/>
          </a:prstGeom>
          <a:solidFill>
            <a:schemeClr val="lt1"/>
          </a:solidFill>
          <a:ln>
            <a:noFill/>
          </a:ln>
          <a:effectLst>
            <a:outerShdw blurRad="40000" dist="20000" dir="5400000" rotWithShape="0">
              <a:srgbClr val="000000">
                <a:alpha val="37647"/>
              </a:srgbClr>
            </a:outerShdw>
          </a:effectLst>
        </p:spPr>
      </p:sp>
      <p:sp>
        <p:nvSpPr>
          <p:cNvPr id="94" name="Google Shape;94;p224"/>
          <p:cNvSpPr>
            <a:spLocks noGrp="1"/>
          </p:cNvSpPr>
          <p:nvPr>
            <p:ph type="pic" idx="3"/>
          </p:nvPr>
        </p:nvSpPr>
        <p:spPr>
          <a:xfrm>
            <a:off x="152400" y="222504"/>
            <a:ext cx="4368557" cy="5824743"/>
          </a:xfrm>
          <a:prstGeom prst="rect">
            <a:avLst/>
          </a:prstGeom>
          <a:solidFill>
            <a:schemeClr val="lt1"/>
          </a:solidFill>
          <a:ln>
            <a:noFill/>
          </a:ln>
          <a:effectLst>
            <a:outerShdw blurRad="40000" dist="20000" dir="5400000" rotWithShape="0">
              <a:srgbClr val="000000">
                <a:alpha val="37647"/>
              </a:srgbClr>
            </a:outerShdw>
          </a:effectLst>
        </p:spPr>
      </p:sp>
      <p:sp>
        <p:nvSpPr>
          <p:cNvPr id="95" name="Google Shape;95;p224"/>
          <p:cNvSpPr txBox="1">
            <a:spLocks noGrp="1"/>
          </p:cNvSpPr>
          <p:nvPr>
            <p:ph type="body" idx="1"/>
          </p:nvPr>
        </p:nvSpPr>
        <p:spPr>
          <a:xfrm>
            <a:off x="4724400" y="3124200"/>
            <a:ext cx="3694177" cy="2983987"/>
          </a:xfrm>
          <a:prstGeom prst="rect">
            <a:avLst/>
          </a:prstGeom>
          <a:noFill/>
          <a:ln>
            <a:noFill/>
          </a:ln>
        </p:spPr>
        <p:txBody>
          <a:bodyPr spcFirstLastPara="1" wrap="square" lIns="91425" tIns="45700" rIns="91425" bIns="45700" anchor="t" anchorCtr="0">
            <a:normAutofit/>
          </a:bodyPr>
          <a:lstStyle>
            <a:lvl1pPr marL="457200" marR="0" lvl="0" indent="-228600" algn="l">
              <a:spcBef>
                <a:spcPts val="400"/>
              </a:spcBef>
              <a:spcAft>
                <a:spcPts val="0"/>
              </a:spcAft>
              <a:buClr>
                <a:schemeClr val="dk2"/>
              </a:buClr>
              <a:buSzPts val="2000"/>
              <a:buFont typeface="Calibri"/>
              <a:buNone/>
              <a:defRPr sz="2000" i="0"/>
            </a:lvl1pPr>
            <a:lvl2pPr marL="914400" lvl="1" indent="-342900" algn="l">
              <a:spcBef>
                <a:spcPts val="360"/>
              </a:spcBef>
              <a:spcAft>
                <a:spcPts val="0"/>
              </a:spcAft>
              <a:buClr>
                <a:schemeClr val="dk2"/>
              </a:buClr>
              <a:buSzPts val="1800"/>
              <a:buChar char="–"/>
              <a:defRPr/>
            </a:lvl2pPr>
            <a:lvl3pPr marL="1371600" lvl="2" indent="-342900" algn="l">
              <a:spcBef>
                <a:spcPts val="360"/>
              </a:spcBef>
              <a:spcAft>
                <a:spcPts val="0"/>
              </a:spcAft>
              <a:buClr>
                <a:schemeClr val="dk2"/>
              </a:buClr>
              <a:buSzPts val="1800"/>
              <a:buChar char="•"/>
              <a:defRPr/>
            </a:lvl3pPr>
            <a:lvl4pPr marL="1828800" lvl="3" indent="-342900" algn="l">
              <a:spcBef>
                <a:spcPts val="360"/>
              </a:spcBef>
              <a:spcAft>
                <a:spcPts val="0"/>
              </a:spcAft>
              <a:buClr>
                <a:schemeClr val="dk2"/>
              </a:buClr>
              <a:buSzPts val="1800"/>
              <a:buChar char="–"/>
              <a:defRPr/>
            </a:lvl4pPr>
            <a:lvl5pPr marL="2286000" lvl="4" indent="-342900" algn="l">
              <a:spcBef>
                <a:spcPts val="36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6" name="Google Shape;96;p224"/>
          <p:cNvSpPr txBox="1">
            <a:spLocks noGrp="1"/>
          </p:cNvSpPr>
          <p:nvPr>
            <p:ph type="dt" idx="10"/>
          </p:nvPr>
        </p:nvSpPr>
        <p:spPr>
          <a:xfrm rot="-5400000">
            <a:off x="7696200" y="1012825"/>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24"/>
          <p:cNvSpPr txBox="1">
            <a:spLocks noGrp="1"/>
          </p:cNvSpPr>
          <p:nvPr>
            <p:ph type="sldNum" idx="12"/>
          </p:nvPr>
        </p:nvSpPr>
        <p:spPr>
          <a:xfrm rot="5400000">
            <a:off x="8278813" y="5962650"/>
            <a:ext cx="96837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FFFFFF"/>
                </a:solidFill>
              </a:defRPr>
            </a:lvl1pPr>
            <a:lvl2pPr marL="0" lvl="1" indent="0" algn="r">
              <a:spcBef>
                <a:spcPts val="0"/>
              </a:spcBef>
              <a:buNone/>
              <a:defRPr>
                <a:solidFill>
                  <a:srgbClr val="FFFFFF"/>
                </a:solidFill>
              </a:defRPr>
            </a:lvl2pPr>
            <a:lvl3pPr marL="0" lvl="2" indent="0" algn="r">
              <a:spcBef>
                <a:spcPts val="0"/>
              </a:spcBef>
              <a:buNone/>
              <a:defRPr>
                <a:solidFill>
                  <a:srgbClr val="FFFFFF"/>
                </a:solidFill>
              </a:defRPr>
            </a:lvl3pPr>
            <a:lvl4pPr marL="0" lvl="3" indent="0" algn="r">
              <a:spcBef>
                <a:spcPts val="0"/>
              </a:spcBef>
              <a:buNone/>
              <a:defRPr>
                <a:solidFill>
                  <a:srgbClr val="FFFFFF"/>
                </a:solidFill>
              </a:defRPr>
            </a:lvl4pPr>
            <a:lvl5pPr marL="0" lvl="4" indent="0" algn="r">
              <a:spcBef>
                <a:spcPts val="0"/>
              </a:spcBef>
              <a:buNone/>
              <a:defRPr>
                <a:solidFill>
                  <a:srgbClr val="FFFFFF"/>
                </a:solidFill>
              </a:defRPr>
            </a:lvl5pPr>
            <a:lvl6pPr marL="0" lvl="5" indent="0" algn="r">
              <a:spcBef>
                <a:spcPts val="0"/>
              </a:spcBef>
              <a:buNone/>
              <a:defRPr>
                <a:solidFill>
                  <a:srgbClr val="FFFFFF"/>
                </a:solidFill>
              </a:defRPr>
            </a:lvl6pPr>
            <a:lvl7pPr marL="0" lvl="6" indent="0" algn="r">
              <a:spcBef>
                <a:spcPts val="0"/>
              </a:spcBef>
              <a:buNone/>
              <a:defRPr>
                <a:solidFill>
                  <a:srgbClr val="FFFFFF"/>
                </a:solidFill>
              </a:defRPr>
            </a:lvl7pPr>
            <a:lvl8pPr marL="0" lvl="7" indent="0" algn="r">
              <a:spcBef>
                <a:spcPts val="0"/>
              </a:spcBef>
              <a:buNone/>
              <a:defRPr>
                <a:solidFill>
                  <a:srgbClr val="FFFFFF"/>
                </a:solidFill>
              </a:defRPr>
            </a:lvl8pPr>
            <a:lvl9pPr marL="0" lvl="8" indent="0" algn="r">
              <a:spcBef>
                <a:spcPts val="0"/>
              </a:spcBef>
              <a:buNone/>
              <a:defRPr>
                <a:solidFill>
                  <a:srgbClr val="FFFFFF"/>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solidFill>
                <a:schemeClr val="lt1"/>
              </a:solidFill>
            </a:endParaRPr>
          </a:p>
        </p:txBody>
      </p:sp>
      <p:sp>
        <p:nvSpPr>
          <p:cNvPr id="98" name="Google Shape;98;p224"/>
          <p:cNvSpPr txBox="1">
            <a:spLocks noGrp="1"/>
          </p:cNvSpPr>
          <p:nvPr>
            <p:ph type="ftr" idx="11"/>
          </p:nvPr>
        </p:nvSpPr>
        <p:spPr>
          <a:xfrm rot="-5400000">
            <a:off x="7162800" y="3832226"/>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214"/>
          <p:cNvSpPr/>
          <p:nvPr/>
        </p:nvSpPr>
        <p:spPr>
          <a:xfrm rot="-5400000">
            <a:off x="5315559" y="3268980"/>
            <a:ext cx="6858000" cy="32004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 name="Google Shape;11;p214"/>
          <p:cNvSpPr/>
          <p:nvPr/>
        </p:nvSpPr>
        <p:spPr>
          <a:xfrm rot="-5400000">
            <a:off x="5628132" y="3341399"/>
            <a:ext cx="6858000" cy="173736"/>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 name="Google Shape;12;p214"/>
          <p:cNvSpPr txBox="1">
            <a:spLocks noGrp="1"/>
          </p:cNvSpPr>
          <p:nvPr>
            <p:ph type="title"/>
          </p:nvPr>
        </p:nvSpPr>
        <p:spPr>
          <a:xfrm>
            <a:off x="457200" y="274638"/>
            <a:ext cx="7848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2"/>
              </a:buClr>
              <a:buSzPts val="4400"/>
              <a:buFont typeface="Calibri"/>
              <a:buNone/>
              <a:defRPr sz="4400" b="0" i="0" u="none" strike="noStrike" cap="non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14"/>
          <p:cNvSpPr txBox="1">
            <a:spLocks noGrp="1"/>
          </p:cNvSpPr>
          <p:nvPr>
            <p:ph type="body" idx="1"/>
          </p:nvPr>
        </p:nvSpPr>
        <p:spPr>
          <a:xfrm>
            <a:off x="457200" y="1600201"/>
            <a:ext cx="7848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2"/>
              </a:buClr>
              <a:buSzPts val="3200"/>
              <a:buFont typeface="Arial"/>
              <a:buChar char="•"/>
              <a:defRPr sz="3200" b="0" i="0" u="none" strike="noStrike" cap="none">
                <a:solidFill>
                  <a:schemeClr val="dk2"/>
                </a:solidFill>
                <a:latin typeface="Calibri"/>
                <a:ea typeface="Calibri"/>
                <a:cs typeface="Calibri"/>
                <a:sym typeface="Calibri"/>
              </a:defRPr>
            </a:lvl1pPr>
            <a:lvl2pPr marL="914400" marR="0" lvl="1" indent="-406400" algn="l" rtl="0">
              <a:spcBef>
                <a:spcPts val="560"/>
              </a:spcBef>
              <a:spcAft>
                <a:spcPts val="0"/>
              </a:spcAft>
              <a:buClr>
                <a:schemeClr val="dk2"/>
              </a:buClr>
              <a:buSzPts val="2800"/>
              <a:buFont typeface="Arial"/>
              <a:buChar char="–"/>
              <a:defRPr sz="2800" b="0" i="0" u="none" strike="noStrike" cap="none">
                <a:solidFill>
                  <a:schemeClr val="dk2"/>
                </a:solidFill>
                <a:latin typeface="Calibri"/>
                <a:ea typeface="Calibri"/>
                <a:cs typeface="Calibri"/>
                <a:sym typeface="Calibri"/>
              </a:defRPr>
            </a:lvl2pPr>
            <a:lvl3pPr marL="1371600" marR="0" lvl="2" indent="-381000" algn="l" rtl="0">
              <a:spcBef>
                <a:spcPts val="480"/>
              </a:spcBef>
              <a:spcAft>
                <a:spcPts val="0"/>
              </a:spcAft>
              <a:buClr>
                <a:schemeClr val="dk2"/>
              </a:buClr>
              <a:buSzPts val="2400"/>
              <a:buFont typeface="Arial"/>
              <a:buChar char="•"/>
              <a:defRPr sz="2400" b="0" i="0" u="none" strike="noStrike" cap="none">
                <a:solidFill>
                  <a:schemeClr val="dk2"/>
                </a:solidFill>
                <a:latin typeface="Calibri"/>
                <a:ea typeface="Calibri"/>
                <a:cs typeface="Calibri"/>
                <a:sym typeface="Calibri"/>
              </a:defRPr>
            </a:lvl3pPr>
            <a:lvl4pPr marL="1828800" marR="0" lvl="3" indent="-355600" algn="l" rtl="0">
              <a:spcBef>
                <a:spcPts val="400"/>
              </a:spcBef>
              <a:spcAft>
                <a:spcPts val="0"/>
              </a:spcAft>
              <a:buClr>
                <a:schemeClr val="dk2"/>
              </a:buClr>
              <a:buSzPts val="2000"/>
              <a:buFont typeface="Arial"/>
              <a:buChar char="–"/>
              <a:defRPr sz="2000" b="0" i="0" u="none" strike="noStrike" cap="none">
                <a:solidFill>
                  <a:schemeClr val="dk2"/>
                </a:solidFill>
                <a:latin typeface="Calibri"/>
                <a:ea typeface="Calibri"/>
                <a:cs typeface="Calibri"/>
                <a:sym typeface="Calibri"/>
              </a:defRPr>
            </a:lvl4pPr>
            <a:lvl5pPr marL="2286000" marR="0" lvl="4" indent="-355600" algn="l" rtl="0">
              <a:spcBef>
                <a:spcPts val="400"/>
              </a:spcBef>
              <a:spcAft>
                <a:spcPts val="0"/>
              </a:spcAft>
              <a:buClr>
                <a:schemeClr val="dk2"/>
              </a:buClr>
              <a:buSzPts val="2000"/>
              <a:buFont typeface="Arial"/>
              <a:buChar char="»"/>
              <a:defRPr sz="2000" b="0" i="0" u="none" strike="noStrike" cap="none">
                <a:solidFill>
                  <a:schemeClr val="dk2"/>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 name="Google Shape;14;p214"/>
          <p:cNvSpPr txBox="1">
            <a:spLocks noGrp="1"/>
          </p:cNvSpPr>
          <p:nvPr>
            <p:ph type="dt" idx="10"/>
          </p:nvPr>
        </p:nvSpPr>
        <p:spPr>
          <a:xfrm rot="-5400000">
            <a:off x="7696200" y="1012825"/>
            <a:ext cx="2133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14"/>
          <p:cNvSpPr txBox="1">
            <a:spLocks noGrp="1"/>
          </p:cNvSpPr>
          <p:nvPr>
            <p:ph type="ftr" idx="11"/>
          </p:nvPr>
        </p:nvSpPr>
        <p:spPr>
          <a:xfrm rot="-5400000">
            <a:off x="7162800" y="3832226"/>
            <a:ext cx="3200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14"/>
          <p:cNvSpPr txBox="1">
            <a:spLocks noGrp="1"/>
          </p:cNvSpPr>
          <p:nvPr>
            <p:ph type="sldNum" idx="12"/>
          </p:nvPr>
        </p:nvSpPr>
        <p:spPr>
          <a:xfrm rot="5400000">
            <a:off x="8278813" y="5962650"/>
            <a:ext cx="96837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7" name="Google Shape;17;p214"/>
          <p:cNvSpPr/>
          <p:nvPr/>
        </p:nvSpPr>
        <p:spPr>
          <a:xfrm>
            <a:off x="8895749" y="-733"/>
            <a:ext cx="762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3.jpeg"/><Relationship Id="rId4" Type="http://schemas.openxmlformats.org/officeDocument/2006/relationships/image" Target="../media/image22.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
          <p:cNvSpPr txBox="1">
            <a:spLocks noGrp="1"/>
          </p:cNvSpPr>
          <p:nvPr>
            <p:ph type="body" idx="1"/>
          </p:nvPr>
        </p:nvSpPr>
        <p:spPr>
          <a:xfrm>
            <a:off x="228600" y="5445224"/>
            <a:ext cx="8672946" cy="1340768"/>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00"/>
              </a:buClr>
              <a:buSzPts val="1800"/>
              <a:buNone/>
            </a:pPr>
            <a:r>
              <a:rPr lang="en-US" sz="1800" b="1">
                <a:solidFill>
                  <a:srgbClr val="FFFF00"/>
                </a:solidFill>
              </a:rPr>
              <a:t>D.Sakthivel</a:t>
            </a:r>
            <a:endParaRPr sz="1800" b="1">
              <a:solidFill>
                <a:srgbClr val="FFFF00"/>
              </a:solidFill>
            </a:endParaRPr>
          </a:p>
          <a:p>
            <a:pPr marL="0" lvl="0" indent="0" algn="r" rtl="0">
              <a:spcBef>
                <a:spcPts val="280"/>
              </a:spcBef>
              <a:spcAft>
                <a:spcPts val="0"/>
              </a:spcAft>
              <a:buClr>
                <a:schemeClr val="lt1"/>
              </a:buClr>
              <a:buSzPts val="1400"/>
              <a:buNone/>
            </a:pPr>
            <a:r>
              <a:rPr lang="en-US" sz="1400"/>
              <a:t>Assistant Professor &amp; Trainer,</a:t>
            </a:r>
            <a:endParaRPr/>
          </a:p>
          <a:p>
            <a:pPr marL="0" lvl="0" indent="0" algn="r" rtl="0">
              <a:spcBef>
                <a:spcPts val="280"/>
              </a:spcBef>
              <a:spcAft>
                <a:spcPts val="0"/>
              </a:spcAft>
              <a:buClr>
                <a:schemeClr val="lt1"/>
              </a:buClr>
              <a:buSzPts val="1400"/>
              <a:buNone/>
            </a:pPr>
            <a:r>
              <a:rPr lang="en-US" sz="1400"/>
              <a:t>KGiSL Micro College </a:t>
            </a:r>
            <a:endParaRPr/>
          </a:p>
          <a:p>
            <a:pPr marL="0" lvl="0" indent="0" algn="r" rtl="0">
              <a:spcBef>
                <a:spcPts val="280"/>
              </a:spcBef>
              <a:spcAft>
                <a:spcPts val="0"/>
              </a:spcAft>
              <a:buClr>
                <a:schemeClr val="lt1"/>
              </a:buClr>
              <a:buSzPts val="1400"/>
              <a:buNone/>
            </a:pPr>
            <a:r>
              <a:rPr lang="en-US" sz="1400"/>
              <a:t>KGiSL Campus, Coimbatore – 641 035.</a:t>
            </a:r>
            <a:endParaRPr sz="1400"/>
          </a:p>
        </p:txBody>
      </p:sp>
      <p:pic>
        <p:nvPicPr>
          <p:cNvPr id="209" name="Google Shape;209;p1" descr="innovation_front.jfif"/>
          <p:cNvPicPr preferRelativeResize="0">
            <a:picLocks noGrp="1"/>
          </p:cNvPicPr>
          <p:nvPr>
            <p:ph type="pic" idx="2"/>
          </p:nvPr>
        </p:nvPicPr>
        <p:blipFill rotWithShape="1">
          <a:blip r:embed="rId3">
            <a:alphaModFix/>
          </a:blip>
          <a:srcRect l="972" r="972"/>
          <a:stretch/>
        </p:blipFill>
        <p:spPr>
          <a:xfrm>
            <a:off x="228600" y="152400"/>
            <a:ext cx="6858000" cy="5148808"/>
          </a:xfrm>
          <a:prstGeom prst="rect">
            <a:avLst/>
          </a:prstGeom>
          <a:solidFill>
            <a:schemeClr val="lt1"/>
          </a:solidFill>
          <a:ln>
            <a:noFill/>
          </a:ln>
        </p:spPr>
      </p:pic>
      <p:sp>
        <p:nvSpPr>
          <p:cNvPr id="210" name="Google Shape;210;p1"/>
          <p:cNvSpPr txBox="1"/>
          <p:nvPr/>
        </p:nvSpPr>
        <p:spPr>
          <a:xfrm>
            <a:off x="323528" y="764704"/>
            <a:ext cx="6696744" cy="230828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dirty="0">
                <a:solidFill>
                  <a:schemeClr val="lt1"/>
                </a:solidFill>
                <a:latin typeface="Calibri"/>
                <a:ea typeface="Calibri"/>
                <a:cs typeface="Calibri"/>
                <a:sym typeface="Calibri"/>
              </a:rPr>
              <a:t>Welcome you all </a:t>
            </a:r>
            <a:endParaRPr/>
          </a:p>
          <a:p>
            <a:pPr marL="0" marR="0" lvl="0" indent="0" algn="ctr" rtl="0">
              <a:spcBef>
                <a:spcPts val="0"/>
              </a:spcBef>
              <a:spcAft>
                <a:spcPts val="0"/>
              </a:spcAft>
              <a:buNone/>
            </a:pPr>
            <a:endParaRPr sz="2800" b="1" i="0" u="none" strike="noStrike" cap="none">
              <a:solidFill>
                <a:schemeClr val="lt1"/>
              </a:solidFill>
              <a:latin typeface="Calibri"/>
              <a:ea typeface="Calibri"/>
              <a:cs typeface="Calibri"/>
              <a:sym typeface="Calibri"/>
            </a:endParaRPr>
          </a:p>
          <a:p>
            <a:pPr algn="ctr"/>
            <a:r>
              <a:rPr lang="en-IN" sz="2800" b="1" dirty="0" smtClean="0">
                <a:solidFill>
                  <a:srgbClr val="FFFF00"/>
                </a:solidFill>
              </a:rPr>
              <a:t>Introduction to Operating System</a:t>
            </a:r>
          </a:p>
          <a:p>
            <a:pPr marL="0" marR="0" lvl="0" indent="0" algn="ctr" rtl="0">
              <a:spcBef>
                <a:spcPts val="0"/>
              </a:spcBef>
              <a:spcAft>
                <a:spcPts val="0"/>
              </a:spcAft>
              <a:buNone/>
            </a:pPr>
            <a:endParaRPr sz="2800" b="0" i="0" u="none" strike="noStrike" cap="none">
              <a:solidFill>
                <a:srgbClr val="FFFF00"/>
              </a:solidFill>
              <a:latin typeface="Calibri"/>
              <a:ea typeface="Calibri"/>
              <a:cs typeface="Calibri"/>
              <a:sym typeface="Calibri"/>
            </a:endParaRPr>
          </a:p>
          <a:p>
            <a:pPr marL="0" marR="0" lvl="0" indent="0" algn="ctr" rtl="0">
              <a:spcBef>
                <a:spcPts val="0"/>
              </a:spcBef>
              <a:spcAft>
                <a:spcPts val="0"/>
              </a:spcAft>
              <a:buNone/>
            </a:pPr>
            <a:r>
              <a:rPr lang="en-US" sz="2800" b="0" i="0" u="none" strike="noStrike" cap="none" dirty="0">
                <a:solidFill>
                  <a:srgbClr val="FFFF00"/>
                </a:solidFill>
                <a:latin typeface="Calibri"/>
                <a:ea typeface="Calibri"/>
                <a:cs typeface="Calibri"/>
                <a:sym typeface="Calibri"/>
              </a:rPr>
              <a:t>DAY : </a:t>
            </a:r>
            <a:r>
              <a:rPr lang="en-US" sz="2800" b="0" i="0" u="none" strike="noStrike" cap="none" dirty="0" smtClean="0">
                <a:solidFill>
                  <a:srgbClr val="FFFF00"/>
                </a:solidFill>
                <a:latin typeface="Calibri"/>
                <a:ea typeface="Calibri"/>
                <a:cs typeface="Calibri"/>
                <a:sym typeface="Calibri"/>
              </a:rPr>
              <a:t>1</a:t>
            </a:r>
            <a:endParaRPr/>
          </a:p>
        </p:txBody>
      </p:sp>
      <p:pic>
        <p:nvPicPr>
          <p:cNvPr id="211" name="Google Shape;211;p1"/>
          <p:cNvPicPr preferRelativeResize="0"/>
          <p:nvPr/>
        </p:nvPicPr>
        <p:blipFill rotWithShape="1">
          <a:blip r:embed="rId4">
            <a:alphaModFix/>
          </a:blip>
          <a:srcRect/>
          <a:stretch/>
        </p:blipFill>
        <p:spPr>
          <a:xfrm>
            <a:off x="755576" y="5805264"/>
            <a:ext cx="3181350" cy="876300"/>
          </a:xfrm>
          <a:prstGeom prst="rect">
            <a:avLst/>
          </a:prstGeom>
          <a:noFill/>
          <a:ln>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53290" y="668560"/>
            <a:ext cx="2426293" cy="523220"/>
          </a:xfrm>
          <a:prstGeom prst="rect">
            <a:avLst/>
          </a:prstGeom>
        </p:spPr>
        <p:txBody>
          <a:bodyPr wrap="square">
            <a:spAutoFit/>
          </a:bodyPr>
          <a:lstStyle/>
          <a:p>
            <a:pPr algn="ctr"/>
            <a:r>
              <a:rPr lang="en-IN" sz="2800" b="1" dirty="0">
                <a:solidFill>
                  <a:srgbClr val="C00000"/>
                </a:solidFill>
              </a:rPr>
              <a:t>Abstraction</a:t>
            </a:r>
          </a:p>
        </p:txBody>
      </p:sp>
      <p:sp>
        <p:nvSpPr>
          <p:cNvPr id="4" name="Rectangle 3"/>
          <p:cNvSpPr/>
          <p:nvPr/>
        </p:nvSpPr>
        <p:spPr>
          <a:xfrm>
            <a:off x="570206" y="1859341"/>
            <a:ext cx="7727324" cy="3739998"/>
          </a:xfrm>
          <a:prstGeom prst="rect">
            <a:avLst/>
          </a:prstGeom>
        </p:spPr>
        <p:txBody>
          <a:bodyPr wrap="square">
            <a:spAutoFit/>
          </a:bodyPr>
          <a:lstStyle/>
          <a:p>
            <a:pPr>
              <a:lnSpc>
                <a:spcPct val="150000"/>
              </a:lnSpc>
            </a:pPr>
            <a:r>
              <a:rPr lang="en-US" sz="1600" b="1" dirty="0" smtClean="0"/>
              <a:t>Abstraction means hiding the unnecessary complex inner details and showing only the relevant features. Once the operating system is up we no longer deal with the internals. For example, consider a car driver he does need to know how the engine works in the car. he/she simply needs to know few things like steering, gear, and so on.</a:t>
            </a:r>
          </a:p>
          <a:p>
            <a:pPr>
              <a:lnSpc>
                <a:spcPct val="150000"/>
              </a:lnSpc>
            </a:pPr>
            <a:endParaRPr lang="en-US" sz="1600" b="1" dirty="0" smtClean="0"/>
          </a:p>
          <a:p>
            <a:pPr marL="285750" indent="-285750">
              <a:lnSpc>
                <a:spcPct val="150000"/>
              </a:lnSpc>
              <a:buFont typeface="Arial" panose="020B0604020202020204" pitchFamily="34" charset="0"/>
              <a:buChar char="•"/>
            </a:pPr>
            <a:r>
              <a:rPr lang="en-US" sz="1600" b="1" dirty="0" smtClean="0"/>
              <a:t>Operating System abstracts away the complex details of the underlying hardware.</a:t>
            </a:r>
          </a:p>
          <a:p>
            <a:pPr marL="285750" indent="-285750">
              <a:lnSpc>
                <a:spcPct val="150000"/>
              </a:lnSpc>
              <a:buFont typeface="Arial" panose="020B0604020202020204" pitchFamily="34" charset="0"/>
              <a:buChar char="•"/>
            </a:pPr>
            <a:r>
              <a:rPr lang="en-US" sz="1600" b="1" dirty="0" smtClean="0"/>
              <a:t>It provides a common API to applications and services.</a:t>
            </a:r>
          </a:p>
          <a:p>
            <a:pPr marL="285750" indent="-285750">
              <a:lnSpc>
                <a:spcPct val="150000"/>
              </a:lnSpc>
              <a:buFont typeface="Arial" panose="020B0604020202020204" pitchFamily="34" charset="0"/>
              <a:buChar char="•"/>
            </a:pPr>
            <a:r>
              <a:rPr lang="en-US" sz="1600" b="1" dirty="0" smtClean="0"/>
              <a:t>Thus, It simplifies development applications.</a:t>
            </a:r>
            <a:endParaRPr lang="en-IN" sz="1600" b="1" dirty="0"/>
          </a:p>
        </p:txBody>
      </p:sp>
      <p:pic>
        <p:nvPicPr>
          <p:cNvPr id="5" name="Google Shape;220;p2"/>
          <p:cNvPicPr preferRelativeResize="0"/>
          <p:nvPr/>
        </p:nvPicPr>
        <p:blipFill rotWithShape="1">
          <a:blip r:embed="rId2">
            <a:alphaModFix/>
          </a:blip>
          <a:srcRect/>
          <a:stretch/>
        </p:blipFill>
        <p:spPr>
          <a:xfrm>
            <a:off x="7621071" y="209861"/>
            <a:ext cx="908332" cy="565577"/>
          </a:xfrm>
          <a:prstGeom prst="rect">
            <a:avLst/>
          </a:prstGeom>
          <a:noFill/>
          <a:ln>
            <a:noFill/>
          </a:ln>
        </p:spPr>
      </p:pic>
    </p:spTree>
    <p:extLst>
      <p:ext uri="{BB962C8B-B14F-4D97-AF65-F5344CB8AC3E}">
        <p14:creationId xmlns:p14="http://schemas.microsoft.com/office/powerpoint/2010/main" xmlns="" val="550383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8957" y="707196"/>
            <a:ext cx="5191770" cy="523220"/>
          </a:xfrm>
          <a:prstGeom prst="rect">
            <a:avLst/>
          </a:prstGeom>
        </p:spPr>
        <p:txBody>
          <a:bodyPr wrap="square">
            <a:spAutoFit/>
          </a:bodyPr>
          <a:lstStyle/>
          <a:p>
            <a:pPr algn="ctr"/>
            <a:r>
              <a:rPr lang="en-IN" sz="2800" b="1" dirty="0">
                <a:solidFill>
                  <a:srgbClr val="C00000"/>
                </a:solidFill>
              </a:rPr>
              <a:t>Resource Management</a:t>
            </a:r>
          </a:p>
        </p:txBody>
      </p:sp>
      <p:sp>
        <p:nvSpPr>
          <p:cNvPr id="4" name="Rectangle 3"/>
          <p:cNvSpPr/>
          <p:nvPr/>
        </p:nvSpPr>
        <p:spPr>
          <a:xfrm>
            <a:off x="463641" y="1997840"/>
            <a:ext cx="7765960" cy="3370666"/>
          </a:xfrm>
          <a:prstGeom prst="rect">
            <a:avLst/>
          </a:prstGeom>
        </p:spPr>
        <p:txBody>
          <a:bodyPr wrap="square">
            <a:spAutoFit/>
          </a:bodyPr>
          <a:lstStyle/>
          <a:p>
            <a:pPr>
              <a:lnSpc>
                <a:spcPct val="150000"/>
              </a:lnSpc>
            </a:pPr>
            <a:r>
              <a:rPr lang="en-US" sz="1600" b="1" dirty="0" smtClean="0"/>
              <a:t>Resource management is one of the important tasks for OS. power, memory, CPU, and so on are resources. For example, Mobile/laptop use multiple applications at the same time like chrome, music app, chat app. These applications required CPU, ram, GPU resources.</a:t>
            </a:r>
          </a:p>
          <a:p>
            <a:pPr>
              <a:lnSpc>
                <a:spcPct val="150000"/>
              </a:lnSpc>
            </a:pPr>
            <a:endParaRPr lang="en-US" sz="1600" b="1" dirty="0" smtClean="0"/>
          </a:p>
          <a:p>
            <a:pPr marL="285750" indent="-285750">
              <a:lnSpc>
                <a:spcPct val="150000"/>
              </a:lnSpc>
              <a:buFont typeface="Arial" panose="020B0604020202020204" pitchFamily="34" charset="0"/>
              <a:buChar char="•"/>
            </a:pPr>
            <a:r>
              <a:rPr lang="en-US" sz="1600" b="1" dirty="0" smtClean="0"/>
              <a:t>Operating System allocates hardware resources to applications in a fairway.</a:t>
            </a:r>
          </a:p>
          <a:p>
            <a:pPr marL="285750" indent="-285750">
              <a:lnSpc>
                <a:spcPct val="150000"/>
              </a:lnSpc>
              <a:buFont typeface="Arial" panose="020B0604020202020204" pitchFamily="34" charset="0"/>
              <a:buChar char="•"/>
            </a:pPr>
            <a:r>
              <a:rPr lang="en-US" sz="1600" b="1" dirty="0" smtClean="0"/>
              <a:t>It makes efficient use of the limited resources.</a:t>
            </a:r>
          </a:p>
          <a:p>
            <a:pPr marL="285750" indent="-285750">
              <a:lnSpc>
                <a:spcPct val="150000"/>
              </a:lnSpc>
              <a:buFont typeface="Arial" panose="020B0604020202020204" pitchFamily="34" charset="0"/>
              <a:buChar char="•"/>
            </a:pPr>
            <a:r>
              <a:rPr lang="en-US" sz="1600" b="1" dirty="0" smtClean="0"/>
              <a:t>It prevents improper use of computer resources.</a:t>
            </a:r>
            <a:endParaRPr lang="en-IN" sz="1600" b="1" dirty="0"/>
          </a:p>
        </p:txBody>
      </p:sp>
      <p:pic>
        <p:nvPicPr>
          <p:cNvPr id="5" name="Google Shape;220;p2"/>
          <p:cNvPicPr preferRelativeResize="0"/>
          <p:nvPr/>
        </p:nvPicPr>
        <p:blipFill rotWithShape="1">
          <a:blip r:embed="rId2">
            <a:alphaModFix/>
          </a:blip>
          <a:srcRect/>
          <a:stretch/>
        </p:blipFill>
        <p:spPr>
          <a:xfrm>
            <a:off x="7621071" y="209861"/>
            <a:ext cx="908332" cy="565577"/>
          </a:xfrm>
          <a:prstGeom prst="rect">
            <a:avLst/>
          </a:prstGeom>
          <a:noFill/>
          <a:ln>
            <a:noFill/>
          </a:ln>
        </p:spPr>
      </p:pic>
    </p:spTree>
    <p:extLst>
      <p:ext uri="{BB962C8B-B14F-4D97-AF65-F5344CB8AC3E}">
        <p14:creationId xmlns:p14="http://schemas.microsoft.com/office/powerpoint/2010/main" xmlns="" val="2487879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9134" y="707196"/>
            <a:ext cx="5461593" cy="523220"/>
          </a:xfrm>
          <a:prstGeom prst="rect">
            <a:avLst/>
          </a:prstGeom>
        </p:spPr>
        <p:txBody>
          <a:bodyPr wrap="square">
            <a:spAutoFit/>
          </a:bodyPr>
          <a:lstStyle/>
          <a:p>
            <a:pPr algn="ctr"/>
            <a:r>
              <a:rPr lang="en-IN" sz="2800" b="1" dirty="0">
                <a:solidFill>
                  <a:srgbClr val="C00000"/>
                </a:solidFill>
              </a:rPr>
              <a:t>Isolation and Protection</a:t>
            </a:r>
          </a:p>
        </p:txBody>
      </p:sp>
      <p:sp>
        <p:nvSpPr>
          <p:cNvPr id="4" name="Rectangle 3"/>
          <p:cNvSpPr/>
          <p:nvPr/>
        </p:nvSpPr>
        <p:spPr>
          <a:xfrm>
            <a:off x="332053" y="2184259"/>
            <a:ext cx="8046077" cy="1524007"/>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b="1" dirty="0" smtClean="0"/>
              <a:t>Operating System Provides a safe way for multiple applications to simultaneously run without interfering with each other.</a:t>
            </a:r>
          </a:p>
          <a:p>
            <a:pPr marL="285750" indent="-285750">
              <a:lnSpc>
                <a:spcPct val="150000"/>
              </a:lnSpc>
              <a:buFont typeface="Arial" panose="020B0604020202020204" pitchFamily="34" charset="0"/>
              <a:buChar char="•"/>
            </a:pPr>
            <a:r>
              <a:rPr lang="en-US" sz="1600" b="1" dirty="0" smtClean="0"/>
              <a:t>It protects applications from each other. If one application fails Operating System ensures that it does not affect others.</a:t>
            </a:r>
            <a:endParaRPr lang="en-IN" sz="1600" b="1" dirty="0"/>
          </a:p>
        </p:txBody>
      </p:sp>
      <p:pic>
        <p:nvPicPr>
          <p:cNvPr id="5" name="Google Shape;220;p2"/>
          <p:cNvPicPr preferRelativeResize="0"/>
          <p:nvPr/>
        </p:nvPicPr>
        <p:blipFill rotWithShape="1">
          <a:blip r:embed="rId2">
            <a:alphaModFix/>
          </a:blip>
          <a:srcRect/>
          <a:stretch/>
        </p:blipFill>
        <p:spPr>
          <a:xfrm>
            <a:off x="7621071" y="209861"/>
            <a:ext cx="908332" cy="565577"/>
          </a:xfrm>
          <a:prstGeom prst="rect">
            <a:avLst/>
          </a:prstGeom>
          <a:noFill/>
          <a:ln>
            <a:noFill/>
          </a:ln>
        </p:spPr>
      </p:pic>
    </p:spTree>
    <p:extLst>
      <p:ext uri="{BB962C8B-B14F-4D97-AF65-F5344CB8AC3E}">
        <p14:creationId xmlns:p14="http://schemas.microsoft.com/office/powerpoint/2010/main" xmlns="" val="1334080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76583" y="707196"/>
            <a:ext cx="3904144" cy="523220"/>
          </a:xfrm>
          <a:prstGeom prst="rect">
            <a:avLst/>
          </a:prstGeom>
        </p:spPr>
        <p:txBody>
          <a:bodyPr wrap="square">
            <a:spAutoFit/>
          </a:bodyPr>
          <a:lstStyle/>
          <a:p>
            <a:pPr algn="ctr"/>
            <a:r>
              <a:rPr lang="en-IN" sz="2800" b="1" dirty="0">
                <a:solidFill>
                  <a:srgbClr val="C00000"/>
                </a:solidFill>
              </a:rPr>
              <a:t>Multi-User System</a:t>
            </a:r>
          </a:p>
        </p:txBody>
      </p:sp>
      <p:sp>
        <p:nvSpPr>
          <p:cNvPr id="4" name="Rectangle 3"/>
          <p:cNvSpPr/>
          <p:nvPr/>
        </p:nvSpPr>
        <p:spPr>
          <a:xfrm>
            <a:off x="647164" y="1602175"/>
            <a:ext cx="7702358" cy="1200329"/>
          </a:xfrm>
          <a:prstGeom prst="rect">
            <a:avLst/>
          </a:prstGeom>
        </p:spPr>
        <p:txBody>
          <a:bodyPr wrap="square">
            <a:spAutoFit/>
          </a:bodyPr>
          <a:lstStyle/>
          <a:p>
            <a:pPr>
              <a:lnSpc>
                <a:spcPct val="150000"/>
              </a:lnSpc>
              <a:buFont typeface="Arial" pitchFamily="34" charset="0"/>
              <a:buChar char="•"/>
            </a:pPr>
            <a:r>
              <a:rPr lang="en-US" sz="1600" b="1" dirty="0" smtClean="0"/>
              <a:t>In Laptops, computers, multiple users can access at the same time. </a:t>
            </a:r>
            <a:endParaRPr lang="en-US" sz="1600" b="1" dirty="0" smtClean="0"/>
          </a:p>
          <a:p>
            <a:pPr>
              <a:lnSpc>
                <a:spcPct val="150000"/>
              </a:lnSpc>
              <a:buFont typeface="Arial" pitchFamily="34" charset="0"/>
              <a:buChar char="•"/>
            </a:pPr>
            <a:r>
              <a:rPr lang="en-US" sz="1600" b="1" dirty="0" smtClean="0"/>
              <a:t>Resource </a:t>
            </a:r>
            <a:r>
              <a:rPr lang="en-US" sz="1600" b="1" dirty="0" smtClean="0"/>
              <a:t>management between the apps used by each user is the responsibility of the operating system.</a:t>
            </a:r>
            <a:endParaRPr lang="en-IN" sz="1600" b="1" dirty="0"/>
          </a:p>
        </p:txBody>
      </p:sp>
      <p:pic>
        <p:nvPicPr>
          <p:cNvPr id="5" name="Picture 4"/>
          <p:cNvPicPr>
            <a:picLocks noChangeAspect="1"/>
          </p:cNvPicPr>
          <p:nvPr/>
        </p:nvPicPr>
        <p:blipFill>
          <a:blip r:embed="rId2"/>
          <a:stretch>
            <a:fillRect/>
          </a:stretch>
        </p:blipFill>
        <p:spPr>
          <a:xfrm>
            <a:off x="2039804" y="3304007"/>
            <a:ext cx="4857750" cy="2752725"/>
          </a:xfrm>
          <a:prstGeom prst="rect">
            <a:avLst/>
          </a:prstGeom>
        </p:spPr>
      </p:pic>
      <p:pic>
        <p:nvPicPr>
          <p:cNvPr id="6" name="Google Shape;220;p2"/>
          <p:cNvPicPr preferRelativeResize="0"/>
          <p:nvPr/>
        </p:nvPicPr>
        <p:blipFill rotWithShape="1">
          <a:blip r:embed="rId3">
            <a:alphaModFix/>
          </a:blip>
          <a:srcRect/>
          <a:stretch/>
        </p:blipFill>
        <p:spPr>
          <a:xfrm>
            <a:off x="7621071" y="209861"/>
            <a:ext cx="908332" cy="565577"/>
          </a:xfrm>
          <a:prstGeom prst="rect">
            <a:avLst/>
          </a:prstGeom>
          <a:noFill/>
          <a:ln>
            <a:noFill/>
          </a:ln>
        </p:spPr>
      </p:pic>
    </p:spTree>
    <p:extLst>
      <p:ext uri="{BB962C8B-B14F-4D97-AF65-F5344CB8AC3E}">
        <p14:creationId xmlns:p14="http://schemas.microsoft.com/office/powerpoint/2010/main" xmlns="" val="204584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1888" y="707196"/>
            <a:ext cx="3904144" cy="523220"/>
          </a:xfrm>
          <a:prstGeom prst="rect">
            <a:avLst/>
          </a:prstGeom>
        </p:spPr>
        <p:txBody>
          <a:bodyPr wrap="square">
            <a:spAutoFit/>
          </a:bodyPr>
          <a:lstStyle/>
          <a:p>
            <a:pPr algn="ctr"/>
            <a:r>
              <a:rPr lang="en-IN" sz="2800" b="1" dirty="0">
                <a:solidFill>
                  <a:srgbClr val="C00000"/>
                </a:solidFill>
              </a:rPr>
              <a:t>Memory Management</a:t>
            </a:r>
          </a:p>
        </p:txBody>
      </p:sp>
      <p:sp>
        <p:nvSpPr>
          <p:cNvPr id="4" name="Rectangle 3"/>
          <p:cNvSpPr/>
          <p:nvPr/>
        </p:nvSpPr>
        <p:spPr>
          <a:xfrm>
            <a:off x="453981" y="1647148"/>
            <a:ext cx="8015462" cy="1524007"/>
          </a:xfrm>
          <a:prstGeom prst="rect">
            <a:avLst/>
          </a:prstGeom>
        </p:spPr>
        <p:txBody>
          <a:bodyPr wrap="square">
            <a:spAutoFit/>
          </a:bodyPr>
          <a:lstStyle/>
          <a:p>
            <a:pPr>
              <a:lnSpc>
                <a:spcPct val="150000"/>
              </a:lnSpc>
              <a:buFont typeface="Arial" pitchFamily="34" charset="0"/>
              <a:buChar char="•"/>
            </a:pPr>
            <a:r>
              <a:rPr lang="en-US" sz="1600" b="1" dirty="0" smtClean="0"/>
              <a:t>We generally run multiple applications at a time like </a:t>
            </a:r>
            <a:r>
              <a:rPr lang="en-US" sz="1600" b="1" dirty="0" err="1" smtClean="0"/>
              <a:t>Whatsapp</a:t>
            </a:r>
            <a:r>
              <a:rPr lang="en-US" sz="1600" b="1" dirty="0" smtClean="0"/>
              <a:t>, </a:t>
            </a:r>
            <a:r>
              <a:rPr lang="en-US" sz="1600" b="1" dirty="0" err="1" smtClean="0"/>
              <a:t>Spotify</a:t>
            </a:r>
            <a:r>
              <a:rPr lang="en-US" sz="1600" b="1" dirty="0" smtClean="0"/>
              <a:t>. </a:t>
            </a:r>
            <a:endParaRPr lang="en-US" sz="1600" b="1" dirty="0" smtClean="0"/>
          </a:p>
          <a:p>
            <a:pPr>
              <a:lnSpc>
                <a:spcPct val="150000"/>
              </a:lnSpc>
              <a:buFont typeface="Arial" pitchFamily="34" charset="0"/>
              <a:buChar char="•"/>
            </a:pPr>
            <a:r>
              <a:rPr lang="en-US" sz="1600" b="1" dirty="0" smtClean="0"/>
              <a:t>How </a:t>
            </a:r>
            <a:r>
              <a:rPr lang="en-US" sz="1600" b="1" dirty="0" smtClean="0"/>
              <a:t>much memory should be allotted to the applications in ram is taken care of by Operating System. </a:t>
            </a:r>
            <a:endParaRPr lang="en-US" sz="1600" b="1" dirty="0" smtClean="0"/>
          </a:p>
          <a:p>
            <a:pPr>
              <a:lnSpc>
                <a:spcPct val="150000"/>
              </a:lnSpc>
              <a:buFont typeface="Arial" pitchFamily="34" charset="0"/>
              <a:buChar char="•"/>
            </a:pPr>
            <a:r>
              <a:rPr lang="en-US" sz="1600" b="1" dirty="0" smtClean="0"/>
              <a:t>CPU </a:t>
            </a:r>
            <a:r>
              <a:rPr lang="en-US" sz="1600" b="1" dirty="0" smtClean="0"/>
              <a:t>resources are also allocated by OS.</a:t>
            </a:r>
          </a:p>
        </p:txBody>
      </p:sp>
      <p:pic>
        <p:nvPicPr>
          <p:cNvPr id="5" name="Picture 4"/>
          <p:cNvPicPr>
            <a:picLocks noChangeAspect="1"/>
          </p:cNvPicPr>
          <p:nvPr/>
        </p:nvPicPr>
        <p:blipFill>
          <a:blip r:embed="rId2"/>
          <a:stretch>
            <a:fillRect/>
          </a:stretch>
        </p:blipFill>
        <p:spPr>
          <a:xfrm>
            <a:off x="1756377" y="3783699"/>
            <a:ext cx="5429250" cy="2543175"/>
          </a:xfrm>
          <a:prstGeom prst="rect">
            <a:avLst/>
          </a:prstGeom>
        </p:spPr>
      </p:pic>
      <p:pic>
        <p:nvPicPr>
          <p:cNvPr id="6" name="Google Shape;220;p2"/>
          <p:cNvPicPr preferRelativeResize="0"/>
          <p:nvPr/>
        </p:nvPicPr>
        <p:blipFill rotWithShape="1">
          <a:blip r:embed="rId3">
            <a:alphaModFix/>
          </a:blip>
          <a:srcRect/>
          <a:stretch/>
        </p:blipFill>
        <p:spPr>
          <a:xfrm>
            <a:off x="7621071" y="209861"/>
            <a:ext cx="908332" cy="565577"/>
          </a:xfrm>
          <a:prstGeom prst="rect">
            <a:avLst/>
          </a:prstGeom>
          <a:noFill/>
          <a:ln>
            <a:noFill/>
          </a:ln>
        </p:spPr>
      </p:pic>
    </p:spTree>
    <p:extLst>
      <p:ext uri="{BB962C8B-B14F-4D97-AF65-F5344CB8AC3E}">
        <p14:creationId xmlns:p14="http://schemas.microsoft.com/office/powerpoint/2010/main" xmlns="" val="2474245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6878" y="482344"/>
            <a:ext cx="3904144" cy="523220"/>
          </a:xfrm>
          <a:prstGeom prst="rect">
            <a:avLst/>
          </a:prstGeom>
        </p:spPr>
        <p:txBody>
          <a:bodyPr wrap="square">
            <a:spAutoFit/>
          </a:bodyPr>
          <a:lstStyle/>
          <a:p>
            <a:pPr algn="ctr"/>
            <a:r>
              <a:rPr lang="en-IN" sz="2800" b="1" dirty="0">
                <a:solidFill>
                  <a:srgbClr val="C00000"/>
                </a:solidFill>
              </a:rPr>
              <a:t>Process Management</a:t>
            </a:r>
          </a:p>
        </p:txBody>
      </p:sp>
      <p:sp>
        <p:nvSpPr>
          <p:cNvPr id="4" name="Rectangle 3"/>
          <p:cNvSpPr/>
          <p:nvPr/>
        </p:nvSpPr>
        <p:spPr>
          <a:xfrm>
            <a:off x="276104" y="1383881"/>
            <a:ext cx="8075054" cy="4109330"/>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b="1" dirty="0" smtClean="0"/>
              <a:t>Many times, we have more running applications than the number of CPU cores. even our Chrome Window has multiple tabs, and you can simultaneously play video in one tab, solve questions in another, Kernel continuously switches and gives different applications to use CPU. The switching is so fast that they all seem to run </a:t>
            </a:r>
            <a:r>
              <a:rPr lang="en-US" sz="1600" b="1" dirty="0" err="1" smtClean="0"/>
              <a:t>parallelly</a:t>
            </a:r>
            <a:r>
              <a:rPr lang="en-US" sz="1600" b="1" dirty="0" smtClean="0"/>
              <a:t>.</a:t>
            </a:r>
          </a:p>
          <a:p>
            <a:pPr marL="285750" indent="-285750">
              <a:lnSpc>
                <a:spcPct val="150000"/>
              </a:lnSpc>
              <a:buFont typeface="Arial" panose="020B0604020202020204" pitchFamily="34" charset="0"/>
              <a:buChar char="•"/>
            </a:pPr>
            <a:endParaRPr lang="en-US" sz="1600" b="1" dirty="0" smtClean="0"/>
          </a:p>
          <a:p>
            <a:pPr marL="285750" indent="-285750">
              <a:lnSpc>
                <a:spcPct val="150000"/>
              </a:lnSpc>
              <a:buFont typeface="Arial" panose="020B0604020202020204" pitchFamily="34" charset="0"/>
              <a:buChar char="•"/>
            </a:pPr>
            <a:r>
              <a:rPr lang="en-US" sz="1600" b="1" dirty="0" smtClean="0"/>
              <a:t>Similarly, all of the RAM is not being used by a single app. OS kernel allocates the required amount of RAM to each app as and when required.</a:t>
            </a:r>
          </a:p>
          <a:p>
            <a:pPr marL="285750" indent="-285750">
              <a:lnSpc>
                <a:spcPct val="150000"/>
              </a:lnSpc>
              <a:buFont typeface="Arial" panose="020B0604020202020204" pitchFamily="34" charset="0"/>
              <a:buChar char="•"/>
            </a:pPr>
            <a:endParaRPr lang="en-US" sz="1600" b="1" dirty="0" smtClean="0"/>
          </a:p>
          <a:p>
            <a:pPr marL="285750" indent="-285750">
              <a:lnSpc>
                <a:spcPct val="150000"/>
              </a:lnSpc>
              <a:buFont typeface="Arial" panose="020B0604020202020204" pitchFamily="34" charset="0"/>
              <a:buChar char="•"/>
            </a:pPr>
            <a:r>
              <a:rPr lang="en-US" sz="1600" b="1" dirty="0" smtClean="0"/>
              <a:t>Here, the time slicing concept is applied. A time slice is a very short interval of time that gets allocated to a process for CPU execution.</a:t>
            </a:r>
            <a:endParaRPr lang="en-IN" sz="1600" b="1" dirty="0"/>
          </a:p>
        </p:txBody>
      </p:sp>
      <p:pic>
        <p:nvPicPr>
          <p:cNvPr id="5" name="Google Shape;220;p2"/>
          <p:cNvPicPr preferRelativeResize="0"/>
          <p:nvPr/>
        </p:nvPicPr>
        <p:blipFill rotWithShape="1">
          <a:blip r:embed="rId2">
            <a:alphaModFix/>
          </a:blip>
          <a:srcRect/>
          <a:stretch/>
        </p:blipFill>
        <p:spPr>
          <a:xfrm>
            <a:off x="7621071" y="209861"/>
            <a:ext cx="908332" cy="565577"/>
          </a:xfrm>
          <a:prstGeom prst="rect">
            <a:avLst/>
          </a:prstGeom>
          <a:noFill/>
          <a:ln>
            <a:noFill/>
          </a:ln>
        </p:spPr>
      </p:pic>
    </p:spTree>
    <p:extLst>
      <p:ext uri="{BB962C8B-B14F-4D97-AF65-F5344CB8AC3E}">
        <p14:creationId xmlns:p14="http://schemas.microsoft.com/office/powerpoint/2010/main" xmlns="" val="3820205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03747" y="357389"/>
            <a:ext cx="6336506" cy="2743200"/>
          </a:xfrm>
          <a:prstGeom prst="rect">
            <a:avLst/>
          </a:prstGeom>
        </p:spPr>
      </p:pic>
      <p:sp>
        <p:nvSpPr>
          <p:cNvPr id="4" name="Rectangle 3"/>
          <p:cNvSpPr/>
          <p:nvPr/>
        </p:nvSpPr>
        <p:spPr>
          <a:xfrm>
            <a:off x="560232" y="3372916"/>
            <a:ext cx="7774299" cy="1893339"/>
          </a:xfrm>
          <a:prstGeom prst="rect">
            <a:avLst/>
          </a:prstGeom>
        </p:spPr>
        <p:txBody>
          <a:bodyPr wrap="square">
            <a:spAutoFit/>
          </a:bodyPr>
          <a:lstStyle/>
          <a:p>
            <a:pPr>
              <a:lnSpc>
                <a:spcPct val="150000"/>
              </a:lnSpc>
              <a:buFont typeface="Arial" pitchFamily="34" charset="0"/>
              <a:buChar char="•"/>
            </a:pPr>
            <a:r>
              <a:rPr lang="en-US" sz="1600" b="1" dirty="0" smtClean="0"/>
              <a:t>CPU runs billions of instructions per second. </a:t>
            </a:r>
            <a:endParaRPr lang="en-US" sz="1600" b="1" dirty="0" smtClean="0"/>
          </a:p>
          <a:p>
            <a:pPr>
              <a:lnSpc>
                <a:spcPct val="150000"/>
              </a:lnSpc>
              <a:buFont typeface="Arial" pitchFamily="34" charset="0"/>
              <a:buChar char="•"/>
            </a:pPr>
            <a:r>
              <a:rPr lang="en-US" sz="1600" b="1" dirty="0" smtClean="0"/>
              <a:t>So </a:t>
            </a:r>
            <a:r>
              <a:rPr lang="en-US" sz="1600" b="1" dirty="0" smtClean="0"/>
              <a:t>in the same second, let’s say, first few instructions for Word document next few instructions for Music, similarly Web browsing and Calculator. </a:t>
            </a:r>
            <a:endParaRPr lang="en-US" sz="1600" b="1" dirty="0" smtClean="0"/>
          </a:p>
          <a:p>
            <a:pPr>
              <a:lnSpc>
                <a:spcPct val="150000"/>
              </a:lnSpc>
              <a:buFont typeface="Arial" pitchFamily="34" charset="0"/>
              <a:buChar char="•"/>
            </a:pPr>
            <a:r>
              <a:rPr lang="en-US" sz="1600" b="1" dirty="0" smtClean="0"/>
              <a:t>CPU </a:t>
            </a:r>
            <a:r>
              <a:rPr lang="en-US" sz="1600" b="1" dirty="0" smtClean="0"/>
              <a:t>will run billions of instructions per sec. </a:t>
            </a:r>
            <a:endParaRPr lang="en-US" sz="1600" b="1" dirty="0" smtClean="0"/>
          </a:p>
          <a:p>
            <a:pPr>
              <a:lnSpc>
                <a:spcPct val="150000"/>
              </a:lnSpc>
              <a:buFont typeface="Arial" pitchFamily="34" charset="0"/>
              <a:buChar char="•"/>
            </a:pPr>
            <a:r>
              <a:rPr lang="en-US" sz="1600" b="1" dirty="0" smtClean="0"/>
              <a:t>We </a:t>
            </a:r>
            <a:r>
              <a:rPr lang="en-US" sz="1600" b="1" dirty="0" smtClean="0"/>
              <a:t>can't exactly see the difference this is called process management.</a:t>
            </a:r>
            <a:endParaRPr lang="en-IN" sz="1600" b="1" dirty="0"/>
          </a:p>
        </p:txBody>
      </p:sp>
      <p:pic>
        <p:nvPicPr>
          <p:cNvPr id="5" name="Google Shape;220;p2"/>
          <p:cNvPicPr preferRelativeResize="0"/>
          <p:nvPr/>
        </p:nvPicPr>
        <p:blipFill rotWithShape="1">
          <a:blip r:embed="rId3">
            <a:alphaModFix/>
          </a:blip>
          <a:srcRect/>
          <a:stretch/>
        </p:blipFill>
        <p:spPr>
          <a:xfrm>
            <a:off x="7621071" y="209861"/>
            <a:ext cx="908332" cy="565577"/>
          </a:xfrm>
          <a:prstGeom prst="rect">
            <a:avLst/>
          </a:prstGeom>
          <a:noFill/>
          <a:ln>
            <a:noFill/>
          </a:ln>
        </p:spPr>
      </p:pic>
    </p:spTree>
    <p:extLst>
      <p:ext uri="{BB962C8B-B14F-4D97-AF65-F5344CB8AC3E}">
        <p14:creationId xmlns:p14="http://schemas.microsoft.com/office/powerpoint/2010/main" xmlns="" val="1273002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65355" y="370235"/>
            <a:ext cx="4350871" cy="584775"/>
          </a:xfrm>
          <a:prstGeom prst="rect">
            <a:avLst/>
          </a:prstGeom>
        </p:spPr>
        <p:txBody>
          <a:bodyPr wrap="none">
            <a:spAutoFit/>
          </a:bodyPr>
          <a:lstStyle/>
          <a:p>
            <a:r>
              <a:rPr lang="en-IN" sz="3200" b="1" dirty="0" smtClean="0">
                <a:solidFill>
                  <a:srgbClr val="C00000"/>
                </a:solidFill>
              </a:rPr>
              <a:t>File and File Systems</a:t>
            </a:r>
            <a:endParaRPr lang="en-IN" sz="3200" b="1" dirty="0">
              <a:solidFill>
                <a:srgbClr val="C00000"/>
              </a:solidFill>
            </a:endParaRPr>
          </a:p>
        </p:txBody>
      </p:sp>
      <p:sp>
        <p:nvSpPr>
          <p:cNvPr id="5" name="Rectangle 4"/>
          <p:cNvSpPr/>
          <p:nvPr/>
        </p:nvSpPr>
        <p:spPr>
          <a:xfrm>
            <a:off x="332923" y="1312091"/>
            <a:ext cx="5858015" cy="4109330"/>
          </a:xfrm>
          <a:prstGeom prst="rect">
            <a:avLst/>
          </a:prstGeom>
        </p:spPr>
        <p:txBody>
          <a:bodyPr wrap="square">
            <a:spAutoFit/>
          </a:bodyPr>
          <a:lstStyle/>
          <a:p>
            <a:pPr>
              <a:lnSpc>
                <a:spcPct val="150000"/>
              </a:lnSpc>
            </a:pPr>
            <a:r>
              <a:rPr lang="en-US" sz="1600" b="1" dirty="0" smtClean="0">
                <a:solidFill>
                  <a:srgbClr val="C00000"/>
                </a:solidFill>
              </a:rPr>
              <a:t>File</a:t>
            </a:r>
          </a:p>
          <a:p>
            <a:pPr>
              <a:lnSpc>
                <a:spcPct val="150000"/>
              </a:lnSpc>
            </a:pPr>
            <a:r>
              <a:rPr lang="en-US" sz="1600" b="1" dirty="0" smtClean="0"/>
              <a:t>A file is a collection of related information that is stored on the storage medium.</a:t>
            </a:r>
          </a:p>
          <a:p>
            <a:pPr>
              <a:lnSpc>
                <a:spcPct val="150000"/>
              </a:lnSpc>
            </a:pPr>
            <a:endParaRPr lang="en-US" sz="1600" b="1" dirty="0" smtClean="0">
              <a:solidFill>
                <a:srgbClr val="C00000"/>
              </a:solidFill>
            </a:endParaRPr>
          </a:p>
          <a:p>
            <a:pPr>
              <a:lnSpc>
                <a:spcPct val="150000"/>
              </a:lnSpc>
            </a:pPr>
            <a:r>
              <a:rPr lang="en-US" sz="1600" b="1" dirty="0" smtClean="0">
                <a:solidFill>
                  <a:srgbClr val="C00000"/>
                </a:solidFill>
              </a:rPr>
              <a:t>File Extensions</a:t>
            </a:r>
          </a:p>
          <a:p>
            <a:pPr marL="285750" indent="-285750">
              <a:lnSpc>
                <a:spcPct val="150000"/>
              </a:lnSpc>
              <a:buFont typeface="Arial" panose="020B0604020202020204" pitchFamily="34" charset="0"/>
              <a:buChar char="•"/>
            </a:pPr>
            <a:r>
              <a:rPr lang="en-US" sz="1600" b="1" dirty="0" smtClean="0"/>
              <a:t>Files may have an extension that is used to denote the type of file.</a:t>
            </a:r>
          </a:p>
          <a:p>
            <a:pPr marL="285750" indent="-285750">
              <a:lnSpc>
                <a:spcPct val="150000"/>
              </a:lnSpc>
              <a:buFont typeface="Arial" panose="020B0604020202020204" pitchFamily="34" charset="0"/>
              <a:buChar char="•"/>
            </a:pPr>
            <a:r>
              <a:rPr lang="en-US" sz="1600" b="1" dirty="0" smtClean="0"/>
              <a:t>Programs open and operate files based on the file extension.</a:t>
            </a:r>
          </a:p>
          <a:p>
            <a:pPr marL="285750" indent="-285750">
              <a:lnSpc>
                <a:spcPct val="150000"/>
              </a:lnSpc>
              <a:buFont typeface="Arial" panose="020B0604020202020204" pitchFamily="34" charset="0"/>
              <a:buChar char="•"/>
            </a:pPr>
            <a:r>
              <a:rPr lang="en-US" sz="1600" b="1" dirty="0" smtClean="0"/>
              <a:t>Image &amp; Video Extensions: .jpeg, .</a:t>
            </a:r>
            <a:r>
              <a:rPr lang="en-US" sz="1600" b="1" dirty="0" err="1" smtClean="0"/>
              <a:t>png</a:t>
            </a:r>
            <a:r>
              <a:rPr lang="en-US" sz="1600" b="1" dirty="0" smtClean="0"/>
              <a:t>, .tiff, .mp4, .</a:t>
            </a:r>
            <a:r>
              <a:rPr lang="en-US" sz="1600" b="1" dirty="0" err="1" smtClean="0"/>
              <a:t>mov</a:t>
            </a:r>
            <a:endParaRPr lang="en-US" sz="1600" b="1" dirty="0" smtClean="0"/>
          </a:p>
          <a:p>
            <a:pPr marL="285750" indent="-285750">
              <a:lnSpc>
                <a:spcPct val="150000"/>
              </a:lnSpc>
              <a:buFont typeface="Arial" panose="020B0604020202020204" pitchFamily="34" charset="0"/>
              <a:buChar char="•"/>
            </a:pPr>
            <a:r>
              <a:rPr lang="en-IN" sz="1600" b="1" dirty="0"/>
              <a:t>Docs: .html, .</a:t>
            </a:r>
            <a:r>
              <a:rPr lang="en-IN" sz="1600" b="1" dirty="0" err="1"/>
              <a:t>js</a:t>
            </a:r>
            <a:r>
              <a:rPr lang="en-IN" sz="1600" b="1" dirty="0"/>
              <a:t>, .</a:t>
            </a:r>
            <a:r>
              <a:rPr lang="en-IN" sz="1600" b="1" dirty="0" err="1"/>
              <a:t>py</a:t>
            </a:r>
            <a:r>
              <a:rPr lang="en-IN" sz="1600" b="1" dirty="0"/>
              <a:t>, .</a:t>
            </a:r>
            <a:r>
              <a:rPr lang="en-IN" sz="1600" b="1" dirty="0" err="1"/>
              <a:t>docx</a:t>
            </a:r>
            <a:r>
              <a:rPr lang="en-IN" sz="1600" b="1" dirty="0"/>
              <a:t>, .txt</a:t>
            </a:r>
          </a:p>
        </p:txBody>
      </p:sp>
      <p:pic>
        <p:nvPicPr>
          <p:cNvPr id="6" name="Picture 5"/>
          <p:cNvPicPr>
            <a:picLocks noChangeAspect="1"/>
          </p:cNvPicPr>
          <p:nvPr/>
        </p:nvPicPr>
        <p:blipFill>
          <a:blip r:embed="rId2"/>
          <a:stretch>
            <a:fillRect/>
          </a:stretch>
        </p:blipFill>
        <p:spPr>
          <a:xfrm>
            <a:off x="6358021" y="2391601"/>
            <a:ext cx="1946530" cy="1257300"/>
          </a:xfrm>
          <a:prstGeom prst="rect">
            <a:avLst/>
          </a:prstGeom>
        </p:spPr>
      </p:pic>
      <p:pic>
        <p:nvPicPr>
          <p:cNvPr id="7" name="Google Shape;220;p2"/>
          <p:cNvPicPr preferRelativeResize="0"/>
          <p:nvPr/>
        </p:nvPicPr>
        <p:blipFill rotWithShape="1">
          <a:blip r:embed="rId3">
            <a:alphaModFix/>
          </a:blip>
          <a:srcRect/>
          <a:stretch/>
        </p:blipFill>
        <p:spPr>
          <a:xfrm>
            <a:off x="7621071" y="209861"/>
            <a:ext cx="908332" cy="565577"/>
          </a:xfrm>
          <a:prstGeom prst="rect">
            <a:avLst/>
          </a:prstGeom>
          <a:noFill/>
          <a:ln>
            <a:noFill/>
          </a:ln>
        </p:spPr>
      </p:pic>
    </p:spTree>
    <p:extLst>
      <p:ext uri="{BB962C8B-B14F-4D97-AF65-F5344CB8AC3E}">
        <p14:creationId xmlns:p14="http://schemas.microsoft.com/office/powerpoint/2010/main" xmlns="" val="1795879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15061" y="385225"/>
            <a:ext cx="3552576" cy="584775"/>
          </a:xfrm>
          <a:prstGeom prst="rect">
            <a:avLst/>
          </a:prstGeom>
        </p:spPr>
        <p:txBody>
          <a:bodyPr wrap="none">
            <a:spAutoFit/>
          </a:bodyPr>
          <a:lstStyle/>
          <a:p>
            <a:r>
              <a:rPr lang="en-IN" sz="3200" b="1" dirty="0">
                <a:solidFill>
                  <a:srgbClr val="C00000"/>
                </a:solidFill>
              </a:rPr>
              <a:t>Files and Folders</a:t>
            </a:r>
          </a:p>
        </p:txBody>
      </p:sp>
      <p:sp>
        <p:nvSpPr>
          <p:cNvPr id="4" name="Rectangle 3"/>
          <p:cNvSpPr/>
          <p:nvPr/>
        </p:nvSpPr>
        <p:spPr>
          <a:xfrm>
            <a:off x="280117" y="1283372"/>
            <a:ext cx="8258576" cy="1154675"/>
          </a:xfrm>
          <a:prstGeom prst="rect">
            <a:avLst/>
          </a:prstGeom>
        </p:spPr>
        <p:txBody>
          <a:bodyPr wrap="square">
            <a:spAutoFit/>
          </a:bodyPr>
          <a:lstStyle/>
          <a:p>
            <a:pPr>
              <a:lnSpc>
                <a:spcPct val="150000"/>
              </a:lnSpc>
            </a:pPr>
            <a:r>
              <a:rPr lang="en-US" sz="1600" dirty="0" smtClean="0"/>
              <a:t>Usually, we organize files in folders and these folders are stored in other folders and this continues until we arrive at C:\ drive or some other drive in Windows and Root directory ( / )in Linux-based systems and </a:t>
            </a:r>
            <a:r>
              <a:rPr lang="en-US" sz="1600" dirty="0" err="1" smtClean="0"/>
              <a:t>macOS</a:t>
            </a:r>
            <a:r>
              <a:rPr lang="en-US" sz="1600" dirty="0" smtClean="0"/>
              <a:t>.</a:t>
            </a:r>
            <a:endParaRPr lang="en-IN" sz="1600" dirty="0"/>
          </a:p>
        </p:txBody>
      </p:sp>
      <p:pic>
        <p:nvPicPr>
          <p:cNvPr id="5" name="Picture 4"/>
          <p:cNvPicPr>
            <a:picLocks noChangeAspect="1"/>
          </p:cNvPicPr>
          <p:nvPr/>
        </p:nvPicPr>
        <p:blipFill>
          <a:blip r:embed="rId2"/>
          <a:stretch>
            <a:fillRect/>
          </a:stretch>
        </p:blipFill>
        <p:spPr>
          <a:xfrm>
            <a:off x="686574" y="3590290"/>
            <a:ext cx="6415088" cy="2171700"/>
          </a:xfrm>
          <a:prstGeom prst="rect">
            <a:avLst/>
          </a:prstGeom>
        </p:spPr>
      </p:pic>
      <p:pic>
        <p:nvPicPr>
          <p:cNvPr id="6" name="Google Shape;220;p2"/>
          <p:cNvPicPr preferRelativeResize="0"/>
          <p:nvPr/>
        </p:nvPicPr>
        <p:blipFill rotWithShape="1">
          <a:blip r:embed="rId3">
            <a:alphaModFix/>
          </a:blip>
          <a:srcRect/>
          <a:stretch/>
        </p:blipFill>
        <p:spPr>
          <a:xfrm>
            <a:off x="7621071" y="209861"/>
            <a:ext cx="908332" cy="565577"/>
          </a:xfrm>
          <a:prstGeom prst="rect">
            <a:avLst/>
          </a:prstGeom>
          <a:noFill/>
          <a:ln>
            <a:noFill/>
          </a:ln>
        </p:spPr>
      </p:pic>
    </p:spTree>
    <p:extLst>
      <p:ext uri="{BB962C8B-B14F-4D97-AF65-F5344CB8AC3E}">
        <p14:creationId xmlns:p14="http://schemas.microsoft.com/office/powerpoint/2010/main" xmlns="" val="3117104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35805" y="447720"/>
            <a:ext cx="1891865" cy="584775"/>
          </a:xfrm>
          <a:prstGeom prst="rect">
            <a:avLst/>
          </a:prstGeom>
        </p:spPr>
        <p:txBody>
          <a:bodyPr wrap="none">
            <a:spAutoFit/>
          </a:bodyPr>
          <a:lstStyle/>
          <a:p>
            <a:r>
              <a:rPr lang="en-IN" sz="3200" b="1" dirty="0" smtClean="0">
                <a:solidFill>
                  <a:srgbClr val="C00000"/>
                </a:solidFill>
              </a:rPr>
              <a:t>File Path</a:t>
            </a:r>
            <a:endParaRPr lang="en-IN" sz="3200" b="1" dirty="0">
              <a:solidFill>
                <a:srgbClr val="C00000"/>
              </a:solidFill>
            </a:endParaRPr>
          </a:p>
        </p:txBody>
      </p:sp>
      <p:sp>
        <p:nvSpPr>
          <p:cNvPr id="6" name="Rectangle 5"/>
          <p:cNvSpPr/>
          <p:nvPr/>
        </p:nvSpPr>
        <p:spPr>
          <a:xfrm>
            <a:off x="1004553" y="1437919"/>
            <a:ext cx="7659710" cy="1154675"/>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smtClean="0"/>
              <a:t>The general form of the name of a file or directory specifies a unique location in a file system.</a:t>
            </a:r>
          </a:p>
          <a:p>
            <a:pPr marL="285750" indent="-285750">
              <a:lnSpc>
                <a:spcPct val="150000"/>
              </a:lnSpc>
              <a:buFont typeface="Arial" panose="020B0604020202020204" pitchFamily="34" charset="0"/>
              <a:buChar char="•"/>
            </a:pPr>
            <a:r>
              <a:rPr lang="en-US" sz="1600" dirty="0" smtClean="0"/>
              <a:t>File path usually is folder names separated by slashes.</a:t>
            </a:r>
          </a:p>
        </p:txBody>
      </p:sp>
      <p:pic>
        <p:nvPicPr>
          <p:cNvPr id="7" name="Picture 6"/>
          <p:cNvPicPr>
            <a:picLocks noChangeAspect="1"/>
          </p:cNvPicPr>
          <p:nvPr/>
        </p:nvPicPr>
        <p:blipFill>
          <a:blip r:embed="rId2"/>
          <a:stretch>
            <a:fillRect/>
          </a:stretch>
        </p:blipFill>
        <p:spPr>
          <a:xfrm>
            <a:off x="817657" y="2730121"/>
            <a:ext cx="3909350" cy="2627491"/>
          </a:xfrm>
          <a:prstGeom prst="rect">
            <a:avLst/>
          </a:prstGeom>
        </p:spPr>
      </p:pic>
      <p:pic>
        <p:nvPicPr>
          <p:cNvPr id="8" name="Picture 7"/>
          <p:cNvPicPr>
            <a:picLocks noChangeAspect="1"/>
          </p:cNvPicPr>
          <p:nvPr/>
        </p:nvPicPr>
        <p:blipFill>
          <a:blip r:embed="rId3"/>
          <a:stretch>
            <a:fillRect/>
          </a:stretch>
        </p:blipFill>
        <p:spPr>
          <a:xfrm>
            <a:off x="5032420" y="2868050"/>
            <a:ext cx="3538973" cy="2351630"/>
          </a:xfrm>
          <a:prstGeom prst="rect">
            <a:avLst/>
          </a:prstGeom>
        </p:spPr>
      </p:pic>
      <p:pic>
        <p:nvPicPr>
          <p:cNvPr id="9" name="Google Shape;220;p2"/>
          <p:cNvPicPr preferRelativeResize="0"/>
          <p:nvPr/>
        </p:nvPicPr>
        <p:blipFill rotWithShape="1">
          <a:blip r:embed="rId4">
            <a:alphaModFix/>
          </a:blip>
          <a:srcRect/>
          <a:stretch/>
        </p:blipFill>
        <p:spPr>
          <a:xfrm>
            <a:off x="7621071" y="209861"/>
            <a:ext cx="908332" cy="565577"/>
          </a:xfrm>
          <a:prstGeom prst="rect">
            <a:avLst/>
          </a:prstGeom>
          <a:noFill/>
          <a:ln>
            <a:noFill/>
          </a:ln>
        </p:spPr>
      </p:pic>
    </p:spTree>
    <p:extLst>
      <p:ext uri="{BB962C8B-B14F-4D97-AF65-F5344CB8AC3E}">
        <p14:creationId xmlns:p14="http://schemas.microsoft.com/office/powerpoint/2010/main" xmlns="" val="3616292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
          <p:cNvSpPr txBox="1">
            <a:spLocks noGrp="1"/>
          </p:cNvSpPr>
          <p:nvPr>
            <p:ph type="body" idx="1"/>
          </p:nvPr>
        </p:nvSpPr>
        <p:spPr>
          <a:xfrm>
            <a:off x="533400" y="548680"/>
            <a:ext cx="7467600" cy="615692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FF0000"/>
              </a:buClr>
              <a:buSzPts val="4000"/>
              <a:buNone/>
            </a:pPr>
            <a:r>
              <a:rPr lang="en-US" sz="4000" dirty="0">
                <a:solidFill>
                  <a:srgbClr val="FF0000"/>
                </a:solidFill>
              </a:rPr>
              <a:t>Day </a:t>
            </a:r>
            <a:r>
              <a:rPr lang="en-US" sz="4000" dirty="0" smtClean="0">
                <a:solidFill>
                  <a:srgbClr val="FF0000"/>
                </a:solidFill>
              </a:rPr>
              <a:t>1</a:t>
            </a:r>
            <a:endParaRPr/>
          </a:p>
          <a:p>
            <a:pPr marL="571500" lvl="0" indent="-571500" algn="l" rtl="0">
              <a:spcBef>
                <a:spcPts val="400"/>
              </a:spcBef>
              <a:spcAft>
                <a:spcPts val="0"/>
              </a:spcAft>
              <a:buClr>
                <a:srgbClr val="7030A0"/>
              </a:buClr>
              <a:buSzPts val="2000"/>
              <a:buFont typeface="Calibri"/>
              <a:buChar char="-"/>
            </a:pPr>
            <a:r>
              <a:rPr lang="en-US" b="1" dirty="0">
                <a:solidFill>
                  <a:srgbClr val="0070C0"/>
                </a:solidFill>
              </a:rPr>
              <a:t>Introduction</a:t>
            </a:r>
            <a:endParaRPr>
              <a:solidFill>
                <a:srgbClr val="0070C0"/>
              </a:solidFill>
            </a:endParaRPr>
          </a:p>
          <a:p>
            <a:pPr marL="571500" lvl="0" indent="-571500" algn="l">
              <a:spcBef>
                <a:spcPts val="400"/>
              </a:spcBef>
              <a:buClr>
                <a:srgbClr val="7030A0"/>
              </a:buClr>
              <a:buSzPts val="2000"/>
              <a:buFont typeface="Calibri"/>
              <a:buChar char="-"/>
            </a:pPr>
            <a:r>
              <a:rPr lang="en-US" b="1" dirty="0" smtClean="0">
                <a:solidFill>
                  <a:srgbClr val="0070C0"/>
                </a:solidFill>
              </a:rPr>
              <a:t>Boot </a:t>
            </a:r>
            <a:r>
              <a:rPr lang="en-US" b="1" dirty="0" smtClean="0">
                <a:solidFill>
                  <a:srgbClr val="0070C0"/>
                </a:solidFill>
              </a:rPr>
              <a:t>Process</a:t>
            </a:r>
            <a:endParaRPr>
              <a:solidFill>
                <a:srgbClr val="0070C0"/>
              </a:solidFill>
            </a:endParaRPr>
          </a:p>
          <a:p>
            <a:pPr marL="571500" lvl="0" indent="-571500" algn="l">
              <a:spcBef>
                <a:spcPts val="400"/>
              </a:spcBef>
              <a:buClr>
                <a:srgbClr val="7030A0"/>
              </a:buClr>
              <a:buSzPts val="2000"/>
              <a:buFont typeface="Calibri"/>
              <a:buChar char="-"/>
            </a:pPr>
            <a:r>
              <a:rPr lang="en-US" b="1" dirty="0" smtClean="0">
                <a:solidFill>
                  <a:srgbClr val="0070C0"/>
                </a:solidFill>
              </a:rPr>
              <a:t>OS Kernel </a:t>
            </a:r>
            <a:endParaRPr lang="en-US" b="1" dirty="0" smtClean="0">
              <a:solidFill>
                <a:srgbClr val="0070C0"/>
              </a:solidFill>
            </a:endParaRPr>
          </a:p>
          <a:p>
            <a:pPr marL="571500" lvl="0" indent="-571500" algn="l">
              <a:spcBef>
                <a:spcPts val="400"/>
              </a:spcBef>
              <a:buClr>
                <a:srgbClr val="7030A0"/>
              </a:buClr>
              <a:buSzPts val="2000"/>
              <a:buFont typeface="Calibri"/>
              <a:buChar char="-"/>
            </a:pPr>
            <a:r>
              <a:rPr lang="en-US" b="1" dirty="0" smtClean="0">
                <a:solidFill>
                  <a:srgbClr val="0070C0"/>
                </a:solidFill>
              </a:rPr>
              <a:t>Linux </a:t>
            </a:r>
            <a:r>
              <a:rPr lang="en-US" b="1" dirty="0" smtClean="0">
                <a:solidFill>
                  <a:srgbClr val="0070C0"/>
                </a:solidFill>
              </a:rPr>
              <a:t>Kernel</a:t>
            </a:r>
            <a:endParaRPr>
              <a:solidFill>
                <a:srgbClr val="0070C0"/>
              </a:solidFill>
            </a:endParaRPr>
          </a:p>
          <a:p>
            <a:pPr marL="571500" lvl="0" indent="-571500" algn="l">
              <a:spcBef>
                <a:spcPts val="400"/>
              </a:spcBef>
              <a:buClr>
                <a:srgbClr val="7030A0"/>
              </a:buClr>
              <a:buSzPts val="2000"/>
              <a:buFont typeface="Calibri"/>
              <a:buChar char="-"/>
            </a:pPr>
            <a:r>
              <a:rPr lang="en-US" b="1" dirty="0" smtClean="0">
                <a:solidFill>
                  <a:srgbClr val="0070C0"/>
                </a:solidFill>
              </a:rPr>
              <a:t>Components of </a:t>
            </a:r>
            <a:r>
              <a:rPr lang="en-US" b="1" dirty="0" smtClean="0">
                <a:solidFill>
                  <a:srgbClr val="0070C0"/>
                </a:solidFill>
              </a:rPr>
              <a:t>OS</a:t>
            </a:r>
            <a:endParaRPr>
              <a:solidFill>
                <a:srgbClr val="0070C0"/>
              </a:solidFill>
            </a:endParaRPr>
          </a:p>
          <a:p>
            <a:pPr marL="571500" lvl="0" indent="-571500" algn="l">
              <a:spcBef>
                <a:spcPts val="400"/>
              </a:spcBef>
              <a:buClr>
                <a:srgbClr val="7030A0"/>
              </a:buClr>
              <a:buSzPts val="2000"/>
              <a:buFont typeface="Calibri"/>
              <a:buChar char="-"/>
            </a:pPr>
            <a:r>
              <a:rPr lang="en-US" b="1" dirty="0" smtClean="0">
                <a:solidFill>
                  <a:srgbClr val="0070C0"/>
                </a:solidFill>
              </a:rPr>
              <a:t>User space</a:t>
            </a:r>
            <a:endParaRPr>
              <a:solidFill>
                <a:srgbClr val="0070C0"/>
              </a:solidFill>
            </a:endParaRPr>
          </a:p>
          <a:p>
            <a:pPr marL="571500" lvl="0" indent="-571500" algn="l">
              <a:spcBef>
                <a:spcPts val="400"/>
              </a:spcBef>
              <a:buClr>
                <a:srgbClr val="7030A0"/>
              </a:buClr>
              <a:buSzPts val="2000"/>
              <a:buFont typeface="Calibri"/>
              <a:buChar char="-"/>
            </a:pPr>
            <a:r>
              <a:rPr lang="en-US" b="1" dirty="0" smtClean="0">
                <a:solidFill>
                  <a:srgbClr val="0070C0"/>
                </a:solidFill>
              </a:rPr>
              <a:t>Responsibilities of </a:t>
            </a:r>
            <a:r>
              <a:rPr lang="en-US" b="1" dirty="0" smtClean="0">
                <a:solidFill>
                  <a:srgbClr val="0070C0"/>
                </a:solidFill>
              </a:rPr>
              <a:t>OS</a:t>
            </a:r>
          </a:p>
          <a:p>
            <a:pPr marL="571500" lvl="0" indent="-571500" algn="l">
              <a:spcBef>
                <a:spcPts val="400"/>
              </a:spcBef>
              <a:buClr>
                <a:srgbClr val="7030A0"/>
              </a:buClr>
              <a:buSzPts val="2000"/>
              <a:buFont typeface="Calibri"/>
              <a:buChar char="-"/>
            </a:pPr>
            <a:r>
              <a:rPr lang="en-US" b="1" dirty="0" smtClean="0">
                <a:solidFill>
                  <a:srgbClr val="0070C0"/>
                </a:solidFill>
              </a:rPr>
              <a:t>Memory </a:t>
            </a:r>
            <a:r>
              <a:rPr lang="en-US" b="1" dirty="0" smtClean="0">
                <a:solidFill>
                  <a:srgbClr val="0070C0"/>
                </a:solidFill>
              </a:rPr>
              <a:t>Management</a:t>
            </a:r>
          </a:p>
          <a:p>
            <a:pPr marL="571500" lvl="0" indent="-571500" algn="l">
              <a:spcBef>
                <a:spcPts val="400"/>
              </a:spcBef>
              <a:buClr>
                <a:srgbClr val="7030A0"/>
              </a:buClr>
              <a:buSzPts val="2000"/>
              <a:buFont typeface="Calibri"/>
              <a:buChar char="-"/>
            </a:pPr>
            <a:r>
              <a:rPr lang="en-US" b="1" dirty="0" smtClean="0">
                <a:solidFill>
                  <a:srgbClr val="0070C0"/>
                </a:solidFill>
              </a:rPr>
              <a:t>Process </a:t>
            </a:r>
            <a:r>
              <a:rPr lang="en-US" b="1" dirty="0" smtClean="0">
                <a:solidFill>
                  <a:srgbClr val="0070C0"/>
                </a:solidFill>
              </a:rPr>
              <a:t>Management</a:t>
            </a:r>
            <a:endParaRPr lang="en-US" b="1" dirty="0">
              <a:solidFill>
                <a:srgbClr val="0070C0"/>
              </a:solidFill>
            </a:endParaRPr>
          </a:p>
          <a:p>
            <a:pPr marL="571500" lvl="0" indent="-571500" algn="l">
              <a:spcBef>
                <a:spcPts val="400"/>
              </a:spcBef>
              <a:buClr>
                <a:srgbClr val="7030A0"/>
              </a:buClr>
              <a:buSzPts val="2000"/>
              <a:buFont typeface="Calibri"/>
              <a:buChar char="-"/>
            </a:pPr>
            <a:r>
              <a:rPr lang="en-US" b="1" dirty="0" smtClean="0">
                <a:solidFill>
                  <a:srgbClr val="0070C0"/>
                </a:solidFill>
              </a:rPr>
              <a:t>File </a:t>
            </a:r>
            <a:r>
              <a:rPr lang="en-US" b="1" dirty="0" smtClean="0">
                <a:solidFill>
                  <a:srgbClr val="0070C0"/>
                </a:solidFill>
              </a:rPr>
              <a:t>and File Systems</a:t>
            </a:r>
            <a:endParaRPr>
              <a:solidFill>
                <a:srgbClr val="0070C0"/>
              </a:solidFill>
            </a:endParaRPr>
          </a:p>
        </p:txBody>
      </p:sp>
      <p:cxnSp>
        <p:nvCxnSpPr>
          <p:cNvPr id="217" name="Google Shape;217;p2"/>
          <p:cNvCxnSpPr/>
          <p:nvPr/>
        </p:nvCxnSpPr>
        <p:spPr>
          <a:xfrm>
            <a:off x="539552" y="404664"/>
            <a:ext cx="2952328" cy="0"/>
          </a:xfrm>
          <a:prstGeom prst="straightConnector1">
            <a:avLst/>
          </a:prstGeom>
          <a:noFill/>
          <a:ln w="57150" cap="flat" cmpd="sng">
            <a:solidFill>
              <a:srgbClr val="C00000"/>
            </a:solidFill>
            <a:prstDash val="solid"/>
            <a:round/>
            <a:headEnd type="none" w="sm" len="sm"/>
            <a:tailEnd type="none" w="sm" len="sm"/>
          </a:ln>
        </p:spPr>
      </p:cxnSp>
      <p:cxnSp>
        <p:nvCxnSpPr>
          <p:cNvPr id="218" name="Google Shape;218;p2"/>
          <p:cNvCxnSpPr/>
          <p:nvPr/>
        </p:nvCxnSpPr>
        <p:spPr>
          <a:xfrm>
            <a:off x="3707904" y="404664"/>
            <a:ext cx="2592288" cy="0"/>
          </a:xfrm>
          <a:prstGeom prst="straightConnector1">
            <a:avLst/>
          </a:prstGeom>
          <a:noFill/>
          <a:ln w="57150" cap="flat" cmpd="sng">
            <a:solidFill>
              <a:srgbClr val="C00000"/>
            </a:solidFill>
            <a:prstDash val="solid"/>
            <a:round/>
            <a:headEnd type="none" w="sm" len="sm"/>
            <a:tailEnd type="none" w="sm" len="sm"/>
          </a:ln>
        </p:spPr>
      </p:cxnSp>
      <p:cxnSp>
        <p:nvCxnSpPr>
          <p:cNvPr id="219" name="Google Shape;219;p2"/>
          <p:cNvCxnSpPr/>
          <p:nvPr/>
        </p:nvCxnSpPr>
        <p:spPr>
          <a:xfrm>
            <a:off x="6444208" y="404664"/>
            <a:ext cx="2016224" cy="0"/>
          </a:xfrm>
          <a:prstGeom prst="straightConnector1">
            <a:avLst/>
          </a:prstGeom>
          <a:noFill/>
          <a:ln w="57150" cap="flat" cmpd="sng">
            <a:solidFill>
              <a:srgbClr val="C00000"/>
            </a:solidFill>
            <a:prstDash val="solid"/>
            <a:round/>
            <a:headEnd type="none" w="sm" len="sm"/>
            <a:tailEnd type="none" w="sm" len="sm"/>
          </a:ln>
        </p:spPr>
      </p:cxnSp>
      <p:pic>
        <p:nvPicPr>
          <p:cNvPr id="220" name="Google Shape;220;p2"/>
          <p:cNvPicPr preferRelativeResize="0"/>
          <p:nvPr/>
        </p:nvPicPr>
        <p:blipFill rotWithShape="1">
          <a:blip r:embed="rId3">
            <a:alphaModFix/>
          </a:blip>
          <a:srcRect/>
          <a:stretch/>
        </p:blipFill>
        <p:spPr>
          <a:xfrm>
            <a:off x="755576" y="5805264"/>
            <a:ext cx="3181350" cy="876300"/>
          </a:xfrm>
          <a:prstGeom prst="rect">
            <a:avLst/>
          </a:prstGeom>
          <a:noFill/>
          <a:ln>
            <a:noFill/>
          </a:ln>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66765" y="681440"/>
            <a:ext cx="4350871" cy="584775"/>
          </a:xfrm>
          <a:prstGeom prst="rect">
            <a:avLst/>
          </a:prstGeom>
        </p:spPr>
        <p:txBody>
          <a:bodyPr wrap="none">
            <a:spAutoFit/>
          </a:bodyPr>
          <a:lstStyle/>
          <a:p>
            <a:r>
              <a:rPr lang="en-IN" sz="3200" b="1" dirty="0" smtClean="0">
                <a:solidFill>
                  <a:srgbClr val="C00000"/>
                </a:solidFill>
              </a:rPr>
              <a:t>File and File Systems</a:t>
            </a:r>
            <a:endParaRPr lang="en-IN" sz="3200" b="1" dirty="0">
              <a:solidFill>
                <a:srgbClr val="C00000"/>
              </a:solidFill>
            </a:endParaRPr>
          </a:p>
        </p:txBody>
      </p:sp>
      <p:sp>
        <p:nvSpPr>
          <p:cNvPr id="5" name="Rectangle 4"/>
          <p:cNvSpPr/>
          <p:nvPr/>
        </p:nvSpPr>
        <p:spPr>
          <a:xfrm>
            <a:off x="437566" y="1661084"/>
            <a:ext cx="6983569" cy="2262671"/>
          </a:xfrm>
          <a:prstGeom prst="rect">
            <a:avLst/>
          </a:prstGeom>
        </p:spPr>
        <p:txBody>
          <a:bodyPr wrap="square">
            <a:spAutoFit/>
          </a:bodyPr>
          <a:lstStyle/>
          <a:p>
            <a:pPr>
              <a:lnSpc>
                <a:spcPct val="150000"/>
              </a:lnSpc>
            </a:pPr>
            <a:r>
              <a:rPr lang="en-US" sz="1600" b="1" dirty="0" smtClean="0"/>
              <a:t>The kernel handles file storage on our machines. There are three main components to handling files on an OS.</a:t>
            </a:r>
          </a:p>
          <a:p>
            <a:pPr>
              <a:lnSpc>
                <a:spcPct val="150000"/>
              </a:lnSpc>
            </a:pPr>
            <a:endParaRPr lang="en-US" sz="1600" b="1" dirty="0" smtClean="0"/>
          </a:p>
          <a:p>
            <a:pPr marL="285750" indent="-285750">
              <a:lnSpc>
                <a:spcPct val="150000"/>
              </a:lnSpc>
              <a:buFont typeface="Arial" panose="020B0604020202020204" pitchFamily="34" charset="0"/>
              <a:buChar char="•"/>
            </a:pPr>
            <a:r>
              <a:rPr lang="en-US" sz="1600" b="1" dirty="0" smtClean="0"/>
              <a:t>File System</a:t>
            </a:r>
          </a:p>
          <a:p>
            <a:pPr marL="285750" indent="-285750">
              <a:lnSpc>
                <a:spcPct val="150000"/>
              </a:lnSpc>
              <a:buFont typeface="Arial" panose="020B0604020202020204" pitchFamily="34" charset="0"/>
              <a:buChar char="•"/>
            </a:pPr>
            <a:r>
              <a:rPr lang="en-US" sz="1600" b="1" dirty="0" smtClean="0"/>
              <a:t>File Data</a:t>
            </a:r>
          </a:p>
          <a:p>
            <a:pPr marL="285750" indent="-285750">
              <a:lnSpc>
                <a:spcPct val="150000"/>
              </a:lnSpc>
              <a:buFont typeface="Arial" panose="020B0604020202020204" pitchFamily="34" charset="0"/>
              <a:buChar char="•"/>
            </a:pPr>
            <a:r>
              <a:rPr lang="en-US" sz="1600" b="1" dirty="0" smtClean="0"/>
              <a:t>File Metadata</a:t>
            </a:r>
            <a:endParaRPr lang="en-IN" sz="1600" b="1" dirty="0"/>
          </a:p>
        </p:txBody>
      </p:sp>
      <p:pic>
        <p:nvPicPr>
          <p:cNvPr id="4" name="Google Shape;220;p2"/>
          <p:cNvPicPr preferRelativeResize="0"/>
          <p:nvPr/>
        </p:nvPicPr>
        <p:blipFill rotWithShape="1">
          <a:blip r:embed="rId2">
            <a:alphaModFix/>
          </a:blip>
          <a:srcRect/>
          <a:stretch/>
        </p:blipFill>
        <p:spPr>
          <a:xfrm>
            <a:off x="7621071" y="209861"/>
            <a:ext cx="908332" cy="565577"/>
          </a:xfrm>
          <a:prstGeom prst="rect">
            <a:avLst/>
          </a:prstGeom>
          <a:noFill/>
          <a:ln>
            <a:noFill/>
          </a:ln>
        </p:spPr>
      </p:pic>
    </p:spTree>
    <p:extLst>
      <p:ext uri="{BB962C8B-B14F-4D97-AF65-F5344CB8AC3E}">
        <p14:creationId xmlns:p14="http://schemas.microsoft.com/office/powerpoint/2010/main" xmlns="" val="4275738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459" y="514014"/>
            <a:ext cx="1891865" cy="584775"/>
          </a:xfrm>
          <a:prstGeom prst="rect">
            <a:avLst/>
          </a:prstGeom>
        </p:spPr>
        <p:txBody>
          <a:bodyPr wrap="none">
            <a:spAutoFit/>
          </a:bodyPr>
          <a:lstStyle/>
          <a:p>
            <a:r>
              <a:rPr lang="en-IN" sz="3200" b="1" dirty="0" smtClean="0">
                <a:solidFill>
                  <a:srgbClr val="C00000"/>
                </a:solidFill>
              </a:rPr>
              <a:t>File Data</a:t>
            </a:r>
            <a:endParaRPr lang="en-IN" sz="3200" b="1" dirty="0">
              <a:solidFill>
                <a:srgbClr val="C00000"/>
              </a:solidFill>
            </a:endParaRPr>
          </a:p>
        </p:txBody>
      </p:sp>
      <p:sp>
        <p:nvSpPr>
          <p:cNvPr id="5" name="Rectangle 4"/>
          <p:cNvSpPr/>
          <p:nvPr/>
        </p:nvSpPr>
        <p:spPr>
          <a:xfrm>
            <a:off x="200150" y="1432433"/>
            <a:ext cx="8442101" cy="2632003"/>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b="1" dirty="0" smtClean="0"/>
              <a:t>The data of a file is broken down into pieces of data blocks of a fixed size before storing in a disk.</a:t>
            </a:r>
          </a:p>
          <a:p>
            <a:pPr marL="285750" indent="-285750">
              <a:lnSpc>
                <a:spcPct val="150000"/>
              </a:lnSpc>
              <a:buFont typeface="Arial" panose="020B0604020202020204" pitchFamily="34" charset="0"/>
              <a:buChar char="•"/>
            </a:pPr>
            <a:r>
              <a:rPr lang="en-US" sz="1600" b="1" dirty="0" smtClean="0"/>
              <a:t>Default Block Size is 4 KB. So, the size occupied by a file on the disk will be in multiples of 4 KB.</a:t>
            </a:r>
          </a:p>
          <a:p>
            <a:pPr marL="285750" indent="-285750">
              <a:lnSpc>
                <a:spcPct val="150000"/>
              </a:lnSpc>
              <a:buFont typeface="Arial" panose="020B0604020202020204" pitchFamily="34" charset="0"/>
              <a:buChar char="•"/>
            </a:pPr>
            <a:r>
              <a:rPr lang="en-US" sz="1600" b="1" dirty="0" smtClean="0"/>
              <a:t>Block storage improves faster handling of data because the data isn't stored on one long piece and it can be accessed quicker. It's also better for utilizing storage space.</a:t>
            </a:r>
            <a:endParaRPr lang="en-IN" sz="1600" b="1" dirty="0"/>
          </a:p>
        </p:txBody>
      </p:sp>
      <p:pic>
        <p:nvPicPr>
          <p:cNvPr id="6" name="Picture 5"/>
          <p:cNvPicPr>
            <a:picLocks noChangeAspect="1"/>
          </p:cNvPicPr>
          <p:nvPr/>
        </p:nvPicPr>
        <p:blipFill>
          <a:blip r:embed="rId2"/>
          <a:stretch>
            <a:fillRect/>
          </a:stretch>
        </p:blipFill>
        <p:spPr>
          <a:xfrm>
            <a:off x="3311782" y="3972706"/>
            <a:ext cx="2164556" cy="2495550"/>
          </a:xfrm>
          <a:prstGeom prst="rect">
            <a:avLst/>
          </a:prstGeom>
        </p:spPr>
      </p:pic>
      <p:pic>
        <p:nvPicPr>
          <p:cNvPr id="7" name="Google Shape;220;p2"/>
          <p:cNvPicPr preferRelativeResize="0"/>
          <p:nvPr/>
        </p:nvPicPr>
        <p:blipFill rotWithShape="1">
          <a:blip r:embed="rId3">
            <a:alphaModFix/>
          </a:blip>
          <a:srcRect/>
          <a:stretch/>
        </p:blipFill>
        <p:spPr>
          <a:xfrm>
            <a:off x="7621071" y="209861"/>
            <a:ext cx="908332" cy="565577"/>
          </a:xfrm>
          <a:prstGeom prst="rect">
            <a:avLst/>
          </a:prstGeom>
          <a:noFill/>
          <a:ln>
            <a:noFill/>
          </a:ln>
        </p:spPr>
      </p:pic>
    </p:spTree>
    <p:extLst>
      <p:ext uri="{BB962C8B-B14F-4D97-AF65-F5344CB8AC3E}">
        <p14:creationId xmlns:p14="http://schemas.microsoft.com/office/powerpoint/2010/main" xmlns="" val="2062648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0734" y="347011"/>
            <a:ext cx="2393604" cy="584775"/>
          </a:xfrm>
          <a:prstGeom prst="rect">
            <a:avLst/>
          </a:prstGeom>
        </p:spPr>
        <p:txBody>
          <a:bodyPr wrap="none">
            <a:spAutoFit/>
          </a:bodyPr>
          <a:lstStyle/>
          <a:p>
            <a:r>
              <a:rPr lang="en-IN" sz="3200" dirty="0">
                <a:solidFill>
                  <a:srgbClr val="C00000"/>
                </a:solidFill>
              </a:rPr>
              <a:t>File Content</a:t>
            </a:r>
          </a:p>
        </p:txBody>
      </p:sp>
      <p:sp>
        <p:nvSpPr>
          <p:cNvPr id="3" name="Rectangle 2"/>
          <p:cNvSpPr/>
          <p:nvPr/>
        </p:nvSpPr>
        <p:spPr>
          <a:xfrm>
            <a:off x="412783" y="1124965"/>
            <a:ext cx="7996699" cy="3000821"/>
          </a:xfrm>
          <a:prstGeom prst="rect">
            <a:avLst/>
          </a:prstGeom>
        </p:spPr>
        <p:txBody>
          <a:bodyPr wrap="square">
            <a:spAutoFit/>
          </a:bodyPr>
          <a:lstStyle/>
          <a:p>
            <a:pPr>
              <a:lnSpc>
                <a:spcPct val="150000"/>
              </a:lnSpc>
            </a:pPr>
            <a:r>
              <a:rPr lang="en-US" dirty="0" smtClean="0"/>
              <a:t>Though everything is stored in binary, files can be classified</a:t>
            </a:r>
          </a:p>
          <a:p>
            <a:pPr marL="285750" indent="-285750">
              <a:lnSpc>
                <a:spcPct val="150000"/>
              </a:lnSpc>
              <a:buFont typeface="Arial" panose="020B0604020202020204" pitchFamily="34" charset="0"/>
              <a:buChar char="•"/>
            </a:pPr>
            <a:r>
              <a:rPr lang="en-US" b="1" dirty="0" smtClean="0"/>
              <a:t>Text Files</a:t>
            </a:r>
          </a:p>
          <a:p>
            <a:pPr marL="285750" indent="-285750">
              <a:lnSpc>
                <a:spcPct val="150000"/>
              </a:lnSpc>
              <a:buFont typeface="Arial" panose="020B0604020202020204" pitchFamily="34" charset="0"/>
              <a:buChar char="•"/>
            </a:pPr>
            <a:r>
              <a:rPr lang="en-US" b="1" dirty="0" smtClean="0"/>
              <a:t>Non - Text Files</a:t>
            </a:r>
          </a:p>
          <a:p>
            <a:pPr>
              <a:lnSpc>
                <a:spcPct val="150000"/>
              </a:lnSpc>
            </a:pPr>
            <a:r>
              <a:rPr lang="en-US" b="1" dirty="0" smtClean="0"/>
              <a:t>Text Files</a:t>
            </a:r>
          </a:p>
          <a:p>
            <a:pPr>
              <a:lnSpc>
                <a:spcPct val="150000"/>
              </a:lnSpc>
            </a:pPr>
            <a:r>
              <a:rPr lang="en-US" dirty="0" smtClean="0"/>
              <a:t>Consists of plain, unformatted words, letters, and punctuation (Unicode Characters) intended to be readable by humans. The text files can be opened by any text editor.</a:t>
            </a:r>
            <a:endParaRPr lang="en-US" dirty="0"/>
          </a:p>
          <a:p>
            <a:pPr>
              <a:lnSpc>
                <a:spcPct val="150000"/>
              </a:lnSpc>
            </a:pPr>
            <a:r>
              <a:rPr lang="en-US" dirty="0" smtClean="0"/>
              <a:t>e.g. All Code files and plain text files</a:t>
            </a:r>
          </a:p>
          <a:p>
            <a:pPr>
              <a:lnSpc>
                <a:spcPct val="150000"/>
              </a:lnSpc>
            </a:pPr>
            <a:r>
              <a:rPr lang="en-US" b="1" dirty="0" smtClean="0"/>
              <a:t>Line Endings</a:t>
            </a:r>
          </a:p>
          <a:p>
            <a:pPr>
              <a:lnSpc>
                <a:spcPct val="150000"/>
              </a:lnSpc>
            </a:pPr>
            <a:r>
              <a:rPr lang="en-US" dirty="0" smtClean="0"/>
              <a:t>The line ending character when Enter ↲ is typed is different in different Operating Systems.</a:t>
            </a:r>
            <a:endParaRPr lang="en-IN" dirty="0"/>
          </a:p>
        </p:txBody>
      </p:sp>
      <p:pic>
        <p:nvPicPr>
          <p:cNvPr id="5" name="Picture 4"/>
          <p:cNvPicPr>
            <a:picLocks noChangeAspect="1"/>
          </p:cNvPicPr>
          <p:nvPr/>
        </p:nvPicPr>
        <p:blipFill>
          <a:blip r:embed="rId2"/>
          <a:stretch>
            <a:fillRect/>
          </a:stretch>
        </p:blipFill>
        <p:spPr>
          <a:xfrm>
            <a:off x="404734" y="5202583"/>
            <a:ext cx="3631485" cy="1085850"/>
          </a:xfrm>
          <a:prstGeom prst="rect">
            <a:avLst/>
          </a:prstGeom>
        </p:spPr>
      </p:pic>
      <p:sp>
        <p:nvSpPr>
          <p:cNvPr id="6" name="Rectangle 5"/>
          <p:cNvSpPr/>
          <p:nvPr/>
        </p:nvSpPr>
        <p:spPr>
          <a:xfrm>
            <a:off x="4287187" y="4626999"/>
            <a:ext cx="4182256" cy="1384995"/>
          </a:xfrm>
          <a:prstGeom prst="rect">
            <a:avLst/>
          </a:prstGeom>
        </p:spPr>
        <p:txBody>
          <a:bodyPr wrap="square">
            <a:spAutoFit/>
          </a:bodyPr>
          <a:lstStyle/>
          <a:p>
            <a:r>
              <a:rPr lang="en-US" b="1" dirty="0" smtClean="0"/>
              <a:t>Non-Text Files</a:t>
            </a:r>
          </a:p>
          <a:p>
            <a:r>
              <a:rPr lang="en-US" dirty="0" smtClean="0"/>
              <a:t>	Consists of non-textual data meant primarily to be read by applications that translate those content into something useful by humans.</a:t>
            </a:r>
          </a:p>
          <a:p>
            <a:pPr marL="285750" indent="-285750">
              <a:buFont typeface="Arial" panose="020B0604020202020204" pitchFamily="34" charset="0"/>
              <a:buChar char="•"/>
            </a:pPr>
            <a:r>
              <a:rPr lang="en-US" dirty="0" smtClean="0"/>
              <a:t>Pictures, Audio, Video, Rich formatted text (Docs), etc.</a:t>
            </a:r>
            <a:endParaRPr lang="en-IN" dirty="0"/>
          </a:p>
        </p:txBody>
      </p:sp>
      <p:pic>
        <p:nvPicPr>
          <p:cNvPr id="7" name="Google Shape;220;p2"/>
          <p:cNvPicPr preferRelativeResize="0"/>
          <p:nvPr/>
        </p:nvPicPr>
        <p:blipFill rotWithShape="1">
          <a:blip r:embed="rId3">
            <a:alphaModFix/>
          </a:blip>
          <a:srcRect/>
          <a:stretch/>
        </p:blipFill>
        <p:spPr>
          <a:xfrm>
            <a:off x="7621071" y="209861"/>
            <a:ext cx="908332" cy="565577"/>
          </a:xfrm>
          <a:prstGeom prst="rect">
            <a:avLst/>
          </a:prstGeom>
          <a:noFill/>
          <a:ln>
            <a:noFill/>
          </a:ln>
        </p:spPr>
      </p:pic>
    </p:spTree>
    <p:extLst>
      <p:ext uri="{BB962C8B-B14F-4D97-AF65-F5344CB8AC3E}">
        <p14:creationId xmlns:p14="http://schemas.microsoft.com/office/powerpoint/2010/main" xmlns="" val="3659024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35901" y="334132"/>
            <a:ext cx="2778325" cy="584775"/>
          </a:xfrm>
          <a:prstGeom prst="rect">
            <a:avLst/>
          </a:prstGeom>
        </p:spPr>
        <p:txBody>
          <a:bodyPr wrap="none">
            <a:spAutoFit/>
          </a:bodyPr>
          <a:lstStyle/>
          <a:p>
            <a:r>
              <a:rPr lang="en-IN" sz="3200" b="1" dirty="0">
                <a:solidFill>
                  <a:srgbClr val="C00000"/>
                </a:solidFill>
              </a:rPr>
              <a:t>File Metadata</a:t>
            </a:r>
          </a:p>
        </p:txBody>
      </p:sp>
      <p:sp>
        <p:nvSpPr>
          <p:cNvPr id="7" name="Rectangle 6"/>
          <p:cNvSpPr/>
          <p:nvPr/>
        </p:nvSpPr>
        <p:spPr>
          <a:xfrm>
            <a:off x="576330" y="1098789"/>
            <a:ext cx="4572000" cy="2677656"/>
          </a:xfrm>
          <a:prstGeom prst="rect">
            <a:avLst/>
          </a:prstGeom>
        </p:spPr>
        <p:txBody>
          <a:bodyPr>
            <a:spAutoFit/>
          </a:bodyPr>
          <a:lstStyle/>
          <a:p>
            <a:pPr>
              <a:lnSpc>
                <a:spcPct val="150000"/>
              </a:lnSpc>
            </a:pPr>
            <a:r>
              <a:rPr lang="en-US" dirty="0" smtClean="0"/>
              <a:t>The file metadata contains the information about our file.</a:t>
            </a:r>
          </a:p>
          <a:p>
            <a:pPr>
              <a:lnSpc>
                <a:spcPct val="150000"/>
              </a:lnSpc>
            </a:pPr>
            <a:endParaRPr lang="en-US" dirty="0" smtClean="0"/>
          </a:p>
          <a:p>
            <a:pPr marL="285750" indent="-285750">
              <a:lnSpc>
                <a:spcPct val="150000"/>
              </a:lnSpc>
              <a:buFont typeface="Arial" panose="020B0604020202020204" pitchFamily="34" charset="0"/>
              <a:buChar char="•"/>
            </a:pPr>
            <a:r>
              <a:rPr lang="en-US" dirty="0" smtClean="0"/>
              <a:t>Owner of File</a:t>
            </a:r>
          </a:p>
          <a:p>
            <a:pPr marL="285750" indent="-285750">
              <a:lnSpc>
                <a:spcPct val="150000"/>
              </a:lnSpc>
              <a:buFont typeface="Arial" panose="020B0604020202020204" pitchFamily="34" charset="0"/>
              <a:buChar char="•"/>
            </a:pPr>
            <a:r>
              <a:rPr lang="en-US" dirty="0" smtClean="0"/>
              <a:t>Permissions (Read, Write, Execute)</a:t>
            </a:r>
          </a:p>
          <a:p>
            <a:pPr marL="285750" indent="-285750">
              <a:lnSpc>
                <a:spcPct val="150000"/>
              </a:lnSpc>
              <a:buFont typeface="Arial" panose="020B0604020202020204" pitchFamily="34" charset="0"/>
              <a:buChar char="•"/>
            </a:pPr>
            <a:r>
              <a:rPr lang="en-US" dirty="0" smtClean="0"/>
              <a:t>File Size</a:t>
            </a:r>
          </a:p>
          <a:p>
            <a:pPr marL="285750" indent="-285750">
              <a:lnSpc>
                <a:spcPct val="150000"/>
              </a:lnSpc>
              <a:buFont typeface="Arial" panose="020B0604020202020204" pitchFamily="34" charset="0"/>
              <a:buChar char="•"/>
            </a:pPr>
            <a:r>
              <a:rPr lang="en-US" dirty="0" smtClean="0"/>
              <a:t>Creation Date Time</a:t>
            </a:r>
          </a:p>
          <a:p>
            <a:pPr marL="285750" indent="-285750">
              <a:lnSpc>
                <a:spcPct val="150000"/>
              </a:lnSpc>
              <a:buFont typeface="Arial" panose="020B0604020202020204" pitchFamily="34" charset="0"/>
              <a:buChar char="•"/>
            </a:pPr>
            <a:r>
              <a:rPr lang="en-US" dirty="0" smtClean="0"/>
              <a:t>Last Modified Date Time</a:t>
            </a:r>
            <a:endParaRPr lang="en-IN" dirty="0"/>
          </a:p>
        </p:txBody>
      </p:sp>
      <p:pic>
        <p:nvPicPr>
          <p:cNvPr id="8" name="Picture 7"/>
          <p:cNvPicPr>
            <a:picLocks noChangeAspect="1"/>
          </p:cNvPicPr>
          <p:nvPr/>
        </p:nvPicPr>
        <p:blipFill>
          <a:blip r:embed="rId2"/>
          <a:stretch>
            <a:fillRect/>
          </a:stretch>
        </p:blipFill>
        <p:spPr>
          <a:xfrm>
            <a:off x="3109819" y="3116687"/>
            <a:ext cx="5124029" cy="2487836"/>
          </a:xfrm>
          <a:prstGeom prst="rect">
            <a:avLst/>
          </a:prstGeom>
        </p:spPr>
      </p:pic>
      <p:pic>
        <p:nvPicPr>
          <p:cNvPr id="5" name="Google Shape;220;p2"/>
          <p:cNvPicPr preferRelativeResize="0"/>
          <p:nvPr/>
        </p:nvPicPr>
        <p:blipFill rotWithShape="1">
          <a:blip r:embed="rId3">
            <a:alphaModFix/>
          </a:blip>
          <a:srcRect/>
          <a:stretch/>
        </p:blipFill>
        <p:spPr>
          <a:xfrm>
            <a:off x="7621071" y="209861"/>
            <a:ext cx="908332" cy="565577"/>
          </a:xfrm>
          <a:prstGeom prst="rect">
            <a:avLst/>
          </a:prstGeom>
          <a:noFill/>
          <a:ln>
            <a:noFill/>
          </a:ln>
        </p:spPr>
      </p:pic>
    </p:spTree>
    <p:extLst>
      <p:ext uri="{BB962C8B-B14F-4D97-AF65-F5344CB8AC3E}">
        <p14:creationId xmlns:p14="http://schemas.microsoft.com/office/powerpoint/2010/main" xmlns="" val="3264473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9621" y="209354"/>
            <a:ext cx="2690160" cy="584775"/>
          </a:xfrm>
          <a:prstGeom prst="rect">
            <a:avLst/>
          </a:prstGeom>
        </p:spPr>
        <p:txBody>
          <a:bodyPr wrap="none">
            <a:spAutoFit/>
          </a:bodyPr>
          <a:lstStyle/>
          <a:p>
            <a:r>
              <a:rPr lang="en-IN" sz="3200" b="1" dirty="0" smtClean="0">
                <a:solidFill>
                  <a:srgbClr val="C00000"/>
                </a:solidFill>
              </a:rPr>
              <a:t>File Systems</a:t>
            </a:r>
            <a:endParaRPr lang="en-IN" sz="3200" b="1" dirty="0">
              <a:solidFill>
                <a:srgbClr val="C00000"/>
              </a:solidFill>
            </a:endParaRPr>
          </a:p>
        </p:txBody>
      </p:sp>
      <p:sp>
        <p:nvSpPr>
          <p:cNvPr id="5" name="Rectangle 4"/>
          <p:cNvSpPr/>
          <p:nvPr/>
        </p:nvSpPr>
        <p:spPr>
          <a:xfrm>
            <a:off x="437135" y="854089"/>
            <a:ext cx="8219941" cy="1061829"/>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smtClean="0"/>
              <a:t>Responsible for managing files on the disk.</a:t>
            </a:r>
          </a:p>
          <a:p>
            <a:pPr marL="285750" indent="-285750">
              <a:lnSpc>
                <a:spcPct val="150000"/>
              </a:lnSpc>
              <a:buFont typeface="Arial" panose="020B0604020202020204" pitchFamily="34" charset="0"/>
              <a:buChar char="•"/>
            </a:pPr>
            <a:r>
              <a:rPr lang="en-US" dirty="0" smtClean="0"/>
              <a:t>Provides a mechanism to store the data and access the file contents including data and programs.</a:t>
            </a:r>
          </a:p>
          <a:p>
            <a:pPr marL="285750" indent="-285750">
              <a:lnSpc>
                <a:spcPct val="150000"/>
              </a:lnSpc>
              <a:buFont typeface="Arial" panose="020B0604020202020204" pitchFamily="34" charset="0"/>
              <a:buChar char="•"/>
            </a:pPr>
            <a:r>
              <a:rPr lang="en-US" dirty="0" smtClean="0"/>
              <a:t>Different file systems were developed for different use cases.</a:t>
            </a:r>
            <a:endParaRPr lang="en-IN" dirty="0"/>
          </a:p>
        </p:txBody>
      </p:sp>
      <p:sp>
        <p:nvSpPr>
          <p:cNvPr id="7" name="Rectangle 6"/>
          <p:cNvSpPr/>
          <p:nvPr/>
        </p:nvSpPr>
        <p:spPr>
          <a:xfrm>
            <a:off x="698721" y="2365400"/>
            <a:ext cx="3578224" cy="307777"/>
          </a:xfrm>
          <a:prstGeom prst="rect">
            <a:avLst/>
          </a:prstGeom>
        </p:spPr>
        <p:txBody>
          <a:bodyPr wrap="none">
            <a:spAutoFit/>
          </a:bodyPr>
          <a:lstStyle/>
          <a:p>
            <a:r>
              <a:rPr lang="en-US" dirty="0" smtClean="0"/>
              <a:t>File System determine various aspects like</a:t>
            </a:r>
            <a:endParaRPr lang="en-IN" dirty="0"/>
          </a:p>
        </p:txBody>
      </p:sp>
      <p:sp>
        <p:nvSpPr>
          <p:cNvPr id="9" name="Rectangle 8"/>
          <p:cNvSpPr/>
          <p:nvPr/>
        </p:nvSpPr>
        <p:spPr>
          <a:xfrm>
            <a:off x="363828" y="2857762"/>
            <a:ext cx="4572000" cy="1708160"/>
          </a:xfrm>
          <a:prstGeom prst="rect">
            <a:avLst/>
          </a:prstGeom>
        </p:spPr>
        <p:txBody>
          <a:bodyPr>
            <a:spAutoFit/>
          </a:bodyPr>
          <a:lstStyle/>
          <a:p>
            <a:pPr marL="285750" indent="-285750">
              <a:lnSpc>
                <a:spcPct val="150000"/>
              </a:lnSpc>
              <a:buFont typeface="Arial" panose="020B0604020202020204" pitchFamily="34" charset="0"/>
              <a:buChar char="•"/>
            </a:pPr>
            <a:r>
              <a:rPr lang="en-US" dirty="0" smtClean="0"/>
              <a:t>Limitations on File Size and File Names</a:t>
            </a:r>
          </a:p>
          <a:p>
            <a:pPr marL="285750" indent="-285750">
              <a:lnSpc>
                <a:spcPct val="150000"/>
              </a:lnSpc>
              <a:buFont typeface="Arial" panose="020B0604020202020204" pitchFamily="34" charset="0"/>
              <a:buChar char="•"/>
            </a:pPr>
            <a:r>
              <a:rPr lang="en-US" dirty="0" smtClean="0"/>
              <a:t>Size occupied on the disk</a:t>
            </a:r>
          </a:p>
          <a:p>
            <a:pPr marL="285750" indent="-285750">
              <a:lnSpc>
                <a:spcPct val="150000"/>
              </a:lnSpc>
              <a:buFont typeface="Arial" panose="020B0604020202020204" pitchFamily="34" charset="0"/>
              <a:buChar char="•"/>
            </a:pPr>
            <a:r>
              <a:rPr lang="en-US" dirty="0" smtClean="0"/>
              <a:t>Encryption</a:t>
            </a:r>
          </a:p>
          <a:p>
            <a:pPr marL="285750" indent="-285750">
              <a:lnSpc>
                <a:spcPct val="150000"/>
              </a:lnSpc>
              <a:buFont typeface="Arial" panose="020B0604020202020204" pitchFamily="34" charset="0"/>
              <a:buChar char="•"/>
            </a:pPr>
            <a:r>
              <a:rPr lang="en-US" dirty="0" smtClean="0"/>
              <a:t>File Search</a:t>
            </a:r>
          </a:p>
          <a:p>
            <a:pPr marL="285750" indent="-285750">
              <a:lnSpc>
                <a:spcPct val="150000"/>
              </a:lnSpc>
              <a:buFont typeface="Arial" panose="020B0604020202020204" pitchFamily="34" charset="0"/>
              <a:buChar char="•"/>
            </a:pPr>
            <a:r>
              <a:rPr lang="en-US" dirty="0" smtClean="0"/>
              <a:t>Backup &amp; Versions</a:t>
            </a:r>
            <a:endParaRPr lang="en-IN" dirty="0"/>
          </a:p>
        </p:txBody>
      </p:sp>
      <p:pic>
        <p:nvPicPr>
          <p:cNvPr id="10" name="Picture 9"/>
          <p:cNvPicPr>
            <a:picLocks noChangeAspect="1"/>
          </p:cNvPicPr>
          <p:nvPr/>
        </p:nvPicPr>
        <p:blipFill>
          <a:blip r:embed="rId2"/>
          <a:stretch>
            <a:fillRect/>
          </a:stretch>
        </p:blipFill>
        <p:spPr>
          <a:xfrm>
            <a:off x="4081468" y="3391022"/>
            <a:ext cx="4575608" cy="2504263"/>
          </a:xfrm>
          <a:prstGeom prst="rect">
            <a:avLst/>
          </a:prstGeom>
        </p:spPr>
      </p:pic>
      <p:pic>
        <p:nvPicPr>
          <p:cNvPr id="8" name="Google Shape;220;p2"/>
          <p:cNvPicPr preferRelativeResize="0"/>
          <p:nvPr/>
        </p:nvPicPr>
        <p:blipFill rotWithShape="1">
          <a:blip r:embed="rId3">
            <a:alphaModFix/>
          </a:blip>
          <a:srcRect/>
          <a:stretch/>
        </p:blipFill>
        <p:spPr>
          <a:xfrm>
            <a:off x="7621071" y="209861"/>
            <a:ext cx="908332" cy="565577"/>
          </a:xfrm>
          <a:prstGeom prst="rect">
            <a:avLst/>
          </a:prstGeom>
          <a:noFill/>
          <a:ln>
            <a:noFill/>
          </a:ln>
        </p:spPr>
      </p:pic>
    </p:spTree>
    <p:extLst>
      <p:ext uri="{BB962C8B-B14F-4D97-AF65-F5344CB8AC3E}">
        <p14:creationId xmlns:p14="http://schemas.microsoft.com/office/powerpoint/2010/main" xmlns="" val="3039304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45984" y="188031"/>
            <a:ext cx="3326552" cy="584775"/>
          </a:xfrm>
          <a:prstGeom prst="rect">
            <a:avLst/>
          </a:prstGeom>
        </p:spPr>
        <p:txBody>
          <a:bodyPr wrap="none">
            <a:spAutoFit/>
          </a:bodyPr>
          <a:lstStyle/>
          <a:p>
            <a:r>
              <a:rPr lang="en-IN" sz="3200" b="1" dirty="0" smtClean="0">
                <a:solidFill>
                  <a:srgbClr val="C00000"/>
                </a:solidFill>
              </a:rPr>
              <a:t>Case Sensitivity</a:t>
            </a:r>
            <a:endParaRPr lang="en-IN" sz="3200" b="1" dirty="0">
              <a:solidFill>
                <a:srgbClr val="C00000"/>
              </a:solidFill>
            </a:endParaRPr>
          </a:p>
        </p:txBody>
      </p:sp>
      <p:sp>
        <p:nvSpPr>
          <p:cNvPr id="5" name="Rectangle 4"/>
          <p:cNvSpPr/>
          <p:nvPr/>
        </p:nvSpPr>
        <p:spPr>
          <a:xfrm>
            <a:off x="412124" y="1038674"/>
            <a:ext cx="7877437" cy="2262671"/>
          </a:xfrm>
          <a:prstGeom prst="rect">
            <a:avLst/>
          </a:prstGeom>
        </p:spPr>
        <p:txBody>
          <a:bodyPr wrap="square">
            <a:spAutoFit/>
          </a:bodyPr>
          <a:lstStyle/>
          <a:p>
            <a:pPr>
              <a:lnSpc>
                <a:spcPct val="150000"/>
              </a:lnSpc>
            </a:pPr>
            <a:r>
              <a:rPr lang="en-US" sz="1600" b="1" dirty="0" smtClean="0"/>
              <a:t>Each File System has its own rules, preferences, etc. Similarly, some File Systems are case sensitive. A case-sensitive file system distinguishes between uppercase and lowercase letters in file names and treats them as different files.</a:t>
            </a:r>
          </a:p>
          <a:p>
            <a:pPr>
              <a:lnSpc>
                <a:spcPct val="150000"/>
              </a:lnSpc>
            </a:pPr>
            <a:endParaRPr lang="en-US" sz="1600" b="1" dirty="0"/>
          </a:p>
          <a:p>
            <a:pPr marL="285750" indent="-285750">
              <a:lnSpc>
                <a:spcPct val="150000"/>
              </a:lnSpc>
              <a:buFont typeface="Arial" panose="020B0604020202020204" pitchFamily="34" charset="0"/>
              <a:buChar char="•"/>
            </a:pPr>
            <a:r>
              <a:rPr lang="en-US" sz="1600" b="1" dirty="0" smtClean="0"/>
              <a:t>Ext4 (Linux) is case-sensitive.</a:t>
            </a:r>
          </a:p>
          <a:p>
            <a:pPr marL="285750" indent="-285750">
              <a:lnSpc>
                <a:spcPct val="150000"/>
              </a:lnSpc>
              <a:buFont typeface="Arial" panose="020B0604020202020204" pitchFamily="34" charset="0"/>
              <a:buChar char="•"/>
            </a:pPr>
            <a:r>
              <a:rPr lang="en-US" sz="1600" b="1" dirty="0" smtClean="0"/>
              <a:t>NTFS (Windows), APFS (Mac), FAT are case-insensitive.</a:t>
            </a:r>
            <a:endParaRPr lang="en-IN" sz="1600" b="1" dirty="0"/>
          </a:p>
        </p:txBody>
      </p:sp>
      <p:pic>
        <p:nvPicPr>
          <p:cNvPr id="6" name="Picture 5"/>
          <p:cNvPicPr>
            <a:picLocks noChangeAspect="1"/>
          </p:cNvPicPr>
          <p:nvPr/>
        </p:nvPicPr>
        <p:blipFill>
          <a:blip r:embed="rId2"/>
          <a:stretch>
            <a:fillRect/>
          </a:stretch>
        </p:blipFill>
        <p:spPr>
          <a:xfrm>
            <a:off x="2766996" y="3444159"/>
            <a:ext cx="3436144" cy="1695450"/>
          </a:xfrm>
          <a:prstGeom prst="rect">
            <a:avLst/>
          </a:prstGeom>
        </p:spPr>
      </p:pic>
      <p:pic>
        <p:nvPicPr>
          <p:cNvPr id="7" name="Google Shape;220;p2"/>
          <p:cNvPicPr preferRelativeResize="0"/>
          <p:nvPr/>
        </p:nvPicPr>
        <p:blipFill rotWithShape="1">
          <a:blip r:embed="rId3">
            <a:alphaModFix/>
          </a:blip>
          <a:srcRect/>
          <a:stretch/>
        </p:blipFill>
        <p:spPr>
          <a:xfrm>
            <a:off x="7621071" y="209861"/>
            <a:ext cx="908332" cy="565577"/>
          </a:xfrm>
          <a:prstGeom prst="rect">
            <a:avLst/>
          </a:prstGeom>
          <a:noFill/>
          <a:ln>
            <a:noFill/>
          </a:ln>
        </p:spPr>
      </p:pic>
    </p:spTree>
    <p:extLst>
      <p:ext uri="{BB962C8B-B14F-4D97-AF65-F5344CB8AC3E}">
        <p14:creationId xmlns:p14="http://schemas.microsoft.com/office/powerpoint/2010/main" xmlns="" val="3194530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92"/>
        <p:cNvGrpSpPr/>
        <p:nvPr/>
      </p:nvGrpSpPr>
      <p:grpSpPr>
        <a:xfrm>
          <a:off x="0" y="0"/>
          <a:ext cx="0" cy="0"/>
          <a:chOff x="0" y="0"/>
          <a:chExt cx="0" cy="0"/>
        </a:xfrm>
      </p:grpSpPr>
      <p:sp>
        <p:nvSpPr>
          <p:cNvPr id="2393" name="Google Shape;2393;p213"/>
          <p:cNvSpPr txBox="1">
            <a:spLocks noGrp="1"/>
          </p:cNvSpPr>
          <p:nvPr>
            <p:ph type="body" idx="1"/>
          </p:nvPr>
        </p:nvSpPr>
        <p:spPr>
          <a:xfrm>
            <a:off x="1142976" y="4357694"/>
            <a:ext cx="6629416" cy="1295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2"/>
              </a:buClr>
              <a:buSzPts val="8800"/>
              <a:buNone/>
            </a:pPr>
            <a:r>
              <a:rPr lang="en-US" sz="8800" b="1">
                <a:latin typeface="Rockwell"/>
                <a:ea typeface="Rockwell"/>
                <a:cs typeface="Rockwell"/>
                <a:sym typeface="Rockwell"/>
              </a:rPr>
              <a:t>Thank You</a:t>
            </a:r>
            <a:endParaRPr sz="8800" b="1">
              <a:latin typeface="Rockwell"/>
              <a:ea typeface="Rockwell"/>
              <a:cs typeface="Rockwell"/>
              <a:sym typeface="Rockwell"/>
            </a:endParaRPr>
          </a:p>
        </p:txBody>
      </p:sp>
      <p:pic>
        <p:nvPicPr>
          <p:cNvPr id="2394" name="Google Shape;2394;p213"/>
          <p:cNvPicPr preferRelativeResize="0">
            <a:picLocks noGrp="1"/>
          </p:cNvPicPr>
          <p:nvPr>
            <p:ph type="pic" idx="2"/>
          </p:nvPr>
        </p:nvPicPr>
        <p:blipFill rotWithShape="1">
          <a:blip r:embed="rId3">
            <a:alphaModFix/>
          </a:blip>
          <a:srcRect t="2443" b="2444"/>
          <a:stretch/>
        </p:blipFill>
        <p:spPr>
          <a:xfrm>
            <a:off x="228600" y="723900"/>
            <a:ext cx="2400300" cy="3200400"/>
          </a:xfrm>
          <a:prstGeom prst="rect">
            <a:avLst/>
          </a:prstGeom>
          <a:solidFill>
            <a:schemeClr val="accent1"/>
          </a:solidFill>
          <a:ln>
            <a:noFill/>
          </a:ln>
        </p:spPr>
      </p:pic>
      <p:pic>
        <p:nvPicPr>
          <p:cNvPr id="2395" name="Google Shape;2395;p213"/>
          <p:cNvPicPr preferRelativeResize="0">
            <a:picLocks noGrp="1"/>
          </p:cNvPicPr>
          <p:nvPr>
            <p:ph type="pic" idx="3"/>
          </p:nvPr>
        </p:nvPicPr>
        <p:blipFill rotWithShape="1">
          <a:blip r:embed="rId4">
            <a:alphaModFix/>
          </a:blip>
          <a:srcRect t="2443" b="2444"/>
          <a:stretch/>
        </p:blipFill>
        <p:spPr>
          <a:xfrm>
            <a:off x="3162300" y="723900"/>
            <a:ext cx="2400300" cy="3200400"/>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pic>
        <p:nvPicPr>
          <p:cNvPr id="2396" name="Google Shape;2396;p213"/>
          <p:cNvPicPr preferRelativeResize="0">
            <a:picLocks noGrp="1"/>
          </p:cNvPicPr>
          <p:nvPr>
            <p:ph type="pic" idx="4"/>
          </p:nvPr>
        </p:nvPicPr>
        <p:blipFill rotWithShape="1">
          <a:blip r:embed="rId5">
            <a:alphaModFix/>
          </a:blip>
          <a:srcRect t="2443" b="2444"/>
          <a:stretch/>
        </p:blipFill>
        <p:spPr>
          <a:xfrm>
            <a:off x="6096000" y="723900"/>
            <a:ext cx="2400300" cy="3200400"/>
          </a:xfrm>
          <a:prstGeom prst="rect">
            <a:avLst/>
          </a:prstGeom>
          <a:solidFill>
            <a:srgbClr val="ECECEC"/>
          </a:solidFill>
          <a:ln w="101600" cap="sq" cmpd="sng">
            <a:solidFill>
              <a:srgbClr val="FDFDFD"/>
            </a:solidFill>
            <a:prstDash val="solid"/>
            <a:miter lim="800000"/>
            <a:headEnd type="none" w="sm" len="sm"/>
            <a:tailEnd type="none" w="sm" len="sm"/>
          </a:ln>
          <a:effectLst>
            <a:outerShdw blurRad="57150" dist="37500" dir="7560000" sy="98000" kx="110000" ky="200000" algn="tl" rotWithShape="0">
              <a:srgbClr val="000000">
                <a:alpha val="20000"/>
              </a:srgbClr>
            </a:outerShdw>
          </a:effectLst>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1591" y="540615"/>
            <a:ext cx="3363421" cy="523220"/>
          </a:xfrm>
          <a:prstGeom prst="rect">
            <a:avLst/>
          </a:prstGeom>
        </p:spPr>
        <p:txBody>
          <a:bodyPr wrap="none">
            <a:spAutoFit/>
          </a:bodyPr>
          <a:lstStyle/>
          <a:p>
            <a:r>
              <a:rPr lang="en-IN" sz="2800" b="1" i="0" dirty="0" smtClean="0">
                <a:solidFill>
                  <a:srgbClr val="323D4D"/>
                </a:solidFill>
                <a:effectLst/>
                <a:latin typeface="Inter"/>
              </a:rPr>
              <a:t>Operating System</a:t>
            </a:r>
            <a:endParaRPr lang="en-IN" sz="2800" b="1" i="0" dirty="0">
              <a:solidFill>
                <a:srgbClr val="323D4D"/>
              </a:solidFill>
              <a:effectLst/>
              <a:latin typeface="Inter"/>
            </a:endParaRPr>
          </a:p>
        </p:txBody>
      </p:sp>
      <p:sp>
        <p:nvSpPr>
          <p:cNvPr id="3" name="Rectangle 2"/>
          <p:cNvSpPr/>
          <p:nvPr/>
        </p:nvSpPr>
        <p:spPr>
          <a:xfrm>
            <a:off x="959371" y="1367611"/>
            <a:ext cx="7240250" cy="830997"/>
          </a:xfrm>
          <a:prstGeom prst="rect">
            <a:avLst/>
          </a:prstGeom>
        </p:spPr>
        <p:txBody>
          <a:bodyPr wrap="square">
            <a:spAutoFit/>
          </a:bodyPr>
          <a:lstStyle/>
          <a:p>
            <a:r>
              <a:rPr lang="en-US" sz="2400" b="0" i="0" dirty="0" smtClean="0">
                <a:solidFill>
                  <a:srgbClr val="2C3F58"/>
                </a:solidFill>
                <a:effectLst/>
                <a:latin typeface="Inter"/>
              </a:rPr>
              <a:t>Operating System is an interface between hardware and software.</a:t>
            </a:r>
          </a:p>
        </p:txBody>
      </p:sp>
      <p:pic>
        <p:nvPicPr>
          <p:cNvPr id="5" name="Picture 4"/>
          <p:cNvPicPr>
            <a:picLocks noChangeAspect="1"/>
          </p:cNvPicPr>
          <p:nvPr/>
        </p:nvPicPr>
        <p:blipFill>
          <a:blip r:embed="rId2"/>
          <a:stretch>
            <a:fillRect/>
          </a:stretch>
        </p:blipFill>
        <p:spPr>
          <a:xfrm>
            <a:off x="2330992" y="2400485"/>
            <a:ext cx="2357438" cy="3952875"/>
          </a:xfrm>
          <a:prstGeom prst="rect">
            <a:avLst/>
          </a:prstGeom>
        </p:spPr>
      </p:pic>
      <p:pic>
        <p:nvPicPr>
          <p:cNvPr id="6" name="Google Shape;220;p2"/>
          <p:cNvPicPr preferRelativeResize="0"/>
          <p:nvPr/>
        </p:nvPicPr>
        <p:blipFill rotWithShape="1">
          <a:blip r:embed="rId3">
            <a:alphaModFix/>
          </a:blip>
          <a:srcRect/>
          <a:stretch/>
        </p:blipFill>
        <p:spPr>
          <a:xfrm>
            <a:off x="7621071" y="209861"/>
            <a:ext cx="908332" cy="565577"/>
          </a:xfrm>
          <a:prstGeom prst="rect">
            <a:avLst/>
          </a:prstGeom>
          <a:noFill/>
          <a:ln>
            <a:noFill/>
          </a:ln>
        </p:spPr>
      </p:pic>
    </p:spTree>
    <p:extLst>
      <p:ext uri="{BB962C8B-B14F-4D97-AF65-F5344CB8AC3E}">
        <p14:creationId xmlns:p14="http://schemas.microsoft.com/office/powerpoint/2010/main" xmlns="" val="4116118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79577" y="368756"/>
            <a:ext cx="2513830" cy="523220"/>
          </a:xfrm>
          <a:prstGeom prst="rect">
            <a:avLst/>
          </a:prstGeom>
        </p:spPr>
        <p:txBody>
          <a:bodyPr wrap="none">
            <a:spAutoFit/>
          </a:bodyPr>
          <a:lstStyle/>
          <a:p>
            <a:r>
              <a:rPr lang="en-IN" sz="2800" b="1" i="0" dirty="0" smtClean="0">
                <a:solidFill>
                  <a:srgbClr val="323D4D"/>
                </a:solidFill>
                <a:effectLst/>
                <a:latin typeface="Inter"/>
              </a:rPr>
              <a:t>Boot Process</a:t>
            </a:r>
            <a:endParaRPr lang="en-IN" sz="2800" b="1" i="0" dirty="0">
              <a:solidFill>
                <a:srgbClr val="323D4D"/>
              </a:solidFill>
              <a:effectLst/>
              <a:latin typeface="Inter"/>
            </a:endParaRPr>
          </a:p>
        </p:txBody>
      </p:sp>
      <p:sp>
        <p:nvSpPr>
          <p:cNvPr id="3" name="Rectangle 2"/>
          <p:cNvSpPr/>
          <p:nvPr/>
        </p:nvSpPr>
        <p:spPr>
          <a:xfrm>
            <a:off x="520221" y="1225096"/>
            <a:ext cx="7724369" cy="2677656"/>
          </a:xfrm>
          <a:prstGeom prst="rect">
            <a:avLst/>
          </a:prstGeom>
        </p:spPr>
        <p:txBody>
          <a:bodyPr wrap="square">
            <a:spAutoFit/>
          </a:bodyPr>
          <a:lstStyle/>
          <a:p>
            <a:pPr>
              <a:lnSpc>
                <a:spcPct val="150000"/>
              </a:lnSpc>
            </a:pPr>
            <a:r>
              <a:rPr lang="en-US" b="1" dirty="0" smtClean="0">
                <a:latin typeface="+mj-lt"/>
              </a:rPr>
              <a:t>1. Power on.</a:t>
            </a:r>
            <a:endParaRPr lang="en-IN" b="1" i="0" dirty="0" smtClean="0">
              <a:effectLst/>
              <a:latin typeface="+mj-lt"/>
            </a:endParaRPr>
          </a:p>
          <a:p>
            <a:pPr>
              <a:lnSpc>
                <a:spcPct val="150000"/>
              </a:lnSpc>
            </a:pPr>
            <a:r>
              <a:rPr lang="en-US" b="1" dirty="0" smtClean="0"/>
              <a:t>2. Computers </a:t>
            </a:r>
            <a:r>
              <a:rPr lang="en-US" b="1" dirty="0"/>
              <a:t>run a test to make sure all the hardware is working correctly this is called a Power On Self Test(POST).</a:t>
            </a:r>
          </a:p>
          <a:p>
            <a:pPr>
              <a:lnSpc>
                <a:spcPct val="150000"/>
              </a:lnSpc>
            </a:pPr>
            <a:r>
              <a:rPr lang="en-US" b="1" dirty="0" smtClean="0"/>
              <a:t>3. Based </a:t>
            </a:r>
            <a:r>
              <a:rPr lang="en-US" b="1" dirty="0"/>
              <a:t>on the BIOS configuration, a boot device(HDD, CD, or USB) that contains OS is selected for a </a:t>
            </a:r>
            <a:r>
              <a:rPr lang="en-US" b="1" dirty="0" smtClean="0"/>
              <a:t>program</a:t>
            </a:r>
          </a:p>
          <a:p>
            <a:pPr>
              <a:lnSpc>
                <a:spcPct val="150000"/>
              </a:lnSpc>
            </a:pPr>
            <a:r>
              <a:rPr lang="en-US" b="1" dirty="0"/>
              <a:t> </a:t>
            </a:r>
            <a:r>
              <a:rPr lang="en-US" b="1" dirty="0" smtClean="0"/>
              <a:t>  </a:t>
            </a:r>
            <a:r>
              <a:rPr lang="en-US" b="1" dirty="0"/>
              <a:t>known as a boot loader which then loads the operating system.</a:t>
            </a:r>
          </a:p>
          <a:p>
            <a:pPr>
              <a:lnSpc>
                <a:spcPct val="150000"/>
              </a:lnSpc>
            </a:pPr>
            <a:r>
              <a:rPr lang="en-US" b="1" i="0" dirty="0" smtClean="0">
                <a:effectLst/>
                <a:latin typeface="var(--base-font-family)"/>
              </a:rPr>
              <a:t>4. </a:t>
            </a:r>
            <a:r>
              <a:rPr lang="en-US" b="1" dirty="0"/>
              <a:t>Once OS gets loaded the essential part of OS Kernel is started and appropriately set for us to use</a:t>
            </a:r>
            <a:r>
              <a:rPr lang="en-US" b="1" dirty="0" smtClean="0"/>
              <a:t>.</a:t>
            </a:r>
            <a:endParaRPr lang="en-US" b="1" dirty="0"/>
          </a:p>
        </p:txBody>
      </p:sp>
      <p:pic>
        <p:nvPicPr>
          <p:cNvPr id="4" name="Picture 3"/>
          <p:cNvPicPr>
            <a:picLocks noChangeAspect="1"/>
          </p:cNvPicPr>
          <p:nvPr/>
        </p:nvPicPr>
        <p:blipFill>
          <a:blip r:embed="rId2"/>
          <a:stretch>
            <a:fillRect/>
          </a:stretch>
        </p:blipFill>
        <p:spPr>
          <a:xfrm>
            <a:off x="2452689" y="4032354"/>
            <a:ext cx="3884818" cy="2700771"/>
          </a:xfrm>
          <a:prstGeom prst="rect">
            <a:avLst/>
          </a:prstGeom>
        </p:spPr>
      </p:pic>
      <p:pic>
        <p:nvPicPr>
          <p:cNvPr id="5" name="Google Shape;220;p2"/>
          <p:cNvPicPr preferRelativeResize="0"/>
          <p:nvPr/>
        </p:nvPicPr>
        <p:blipFill rotWithShape="1">
          <a:blip r:embed="rId3">
            <a:alphaModFix/>
          </a:blip>
          <a:srcRect/>
          <a:stretch/>
        </p:blipFill>
        <p:spPr>
          <a:xfrm>
            <a:off x="7621071" y="209861"/>
            <a:ext cx="908332" cy="565577"/>
          </a:xfrm>
          <a:prstGeom prst="rect">
            <a:avLst/>
          </a:prstGeom>
          <a:noFill/>
          <a:ln>
            <a:noFill/>
          </a:ln>
        </p:spPr>
      </p:pic>
    </p:spTree>
    <p:extLst>
      <p:ext uri="{BB962C8B-B14F-4D97-AF65-F5344CB8AC3E}">
        <p14:creationId xmlns:p14="http://schemas.microsoft.com/office/powerpoint/2010/main" xmlns="" val="1110441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24547" y="668560"/>
            <a:ext cx="1920719" cy="523220"/>
          </a:xfrm>
          <a:prstGeom prst="rect">
            <a:avLst/>
          </a:prstGeom>
        </p:spPr>
        <p:txBody>
          <a:bodyPr wrap="none">
            <a:spAutoFit/>
          </a:bodyPr>
          <a:lstStyle/>
          <a:p>
            <a:r>
              <a:rPr lang="en-IN" sz="2800" b="1" dirty="0"/>
              <a:t>OS Kernel</a:t>
            </a:r>
          </a:p>
        </p:txBody>
      </p:sp>
      <p:sp>
        <p:nvSpPr>
          <p:cNvPr id="4" name="Rectangle 3"/>
          <p:cNvSpPr/>
          <p:nvPr/>
        </p:nvSpPr>
        <p:spPr>
          <a:xfrm>
            <a:off x="817809" y="1618222"/>
            <a:ext cx="468995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b="1" dirty="0" smtClean="0"/>
              <a:t>The Kernel is the core component of OS. As users, we don't interact with the kernel directly.</a:t>
            </a:r>
          </a:p>
          <a:p>
            <a:pPr marL="285750" indent="-285750">
              <a:lnSpc>
                <a:spcPct val="150000"/>
              </a:lnSpc>
              <a:buFont typeface="Arial" panose="020B0604020202020204" pitchFamily="34" charset="0"/>
              <a:buChar char="•"/>
            </a:pPr>
            <a:r>
              <a:rPr lang="en-US" sz="1600" b="1" dirty="0" smtClean="0"/>
              <a:t>It interacts directly with the hardware.</a:t>
            </a:r>
          </a:p>
          <a:p>
            <a:pPr marL="285750" indent="-285750">
              <a:lnSpc>
                <a:spcPct val="150000"/>
              </a:lnSpc>
              <a:buFont typeface="Arial" panose="020B0604020202020204" pitchFamily="34" charset="0"/>
              <a:buChar char="•"/>
            </a:pPr>
            <a:r>
              <a:rPr lang="en-US" sz="1600" b="1" dirty="0" smtClean="0"/>
              <a:t>It manages the hardware resources.</a:t>
            </a:r>
            <a:endParaRPr lang="en-IN" sz="1600" b="1" dirty="0"/>
          </a:p>
        </p:txBody>
      </p:sp>
      <p:pic>
        <p:nvPicPr>
          <p:cNvPr id="5" name="Picture 4"/>
          <p:cNvPicPr>
            <a:picLocks noChangeAspect="1"/>
          </p:cNvPicPr>
          <p:nvPr/>
        </p:nvPicPr>
        <p:blipFill>
          <a:blip r:embed="rId2"/>
          <a:stretch>
            <a:fillRect/>
          </a:stretch>
        </p:blipFill>
        <p:spPr>
          <a:xfrm>
            <a:off x="6000385" y="1618223"/>
            <a:ext cx="2103647" cy="4264043"/>
          </a:xfrm>
          <a:prstGeom prst="rect">
            <a:avLst/>
          </a:prstGeom>
        </p:spPr>
      </p:pic>
      <p:pic>
        <p:nvPicPr>
          <p:cNvPr id="6" name="Google Shape;220;p2"/>
          <p:cNvPicPr preferRelativeResize="0"/>
          <p:nvPr/>
        </p:nvPicPr>
        <p:blipFill rotWithShape="1">
          <a:blip r:embed="rId3">
            <a:alphaModFix/>
          </a:blip>
          <a:srcRect/>
          <a:stretch/>
        </p:blipFill>
        <p:spPr>
          <a:xfrm>
            <a:off x="7621071" y="209861"/>
            <a:ext cx="908332" cy="565577"/>
          </a:xfrm>
          <a:prstGeom prst="rect">
            <a:avLst/>
          </a:prstGeom>
          <a:noFill/>
          <a:ln>
            <a:noFill/>
          </a:ln>
        </p:spPr>
      </p:pic>
    </p:spTree>
    <p:extLst>
      <p:ext uri="{BB962C8B-B14F-4D97-AF65-F5344CB8AC3E}">
        <p14:creationId xmlns:p14="http://schemas.microsoft.com/office/powerpoint/2010/main" xmlns="" val="1618162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84705" y="518658"/>
            <a:ext cx="2361544" cy="523220"/>
          </a:xfrm>
          <a:prstGeom prst="rect">
            <a:avLst/>
          </a:prstGeom>
        </p:spPr>
        <p:txBody>
          <a:bodyPr wrap="none">
            <a:spAutoFit/>
          </a:bodyPr>
          <a:lstStyle/>
          <a:p>
            <a:r>
              <a:rPr lang="en-IN" sz="2800" b="1" dirty="0"/>
              <a:t>Linux Kernel</a:t>
            </a:r>
          </a:p>
        </p:txBody>
      </p:sp>
      <p:sp>
        <p:nvSpPr>
          <p:cNvPr id="4" name="Rectangle 3"/>
          <p:cNvSpPr/>
          <p:nvPr/>
        </p:nvSpPr>
        <p:spPr>
          <a:xfrm>
            <a:off x="347730" y="1656858"/>
            <a:ext cx="4990966"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b="1" dirty="0" smtClean="0"/>
              <a:t>Linux is a free and open-source OS Kernel developed by Linus Torvalds.</a:t>
            </a:r>
          </a:p>
          <a:p>
            <a:pPr marL="285750" indent="-285750">
              <a:lnSpc>
                <a:spcPct val="150000"/>
              </a:lnSpc>
              <a:buFont typeface="Arial" panose="020B0604020202020204" pitchFamily="34" charset="0"/>
              <a:buChar char="•"/>
            </a:pPr>
            <a:r>
              <a:rPr lang="en-US" sz="1600" b="1" dirty="0" smtClean="0"/>
              <a:t>Operating Systems made from software based on Linux Kernel are referred to as Linux Distributions (or Linux </a:t>
            </a:r>
            <a:r>
              <a:rPr lang="en-US" sz="1600" b="1" dirty="0" err="1" smtClean="0"/>
              <a:t>Distros</a:t>
            </a:r>
            <a:r>
              <a:rPr lang="en-US" sz="1600" b="1" dirty="0" smtClean="0"/>
              <a:t>).</a:t>
            </a:r>
            <a:endParaRPr lang="en-IN" sz="1600" b="1" dirty="0"/>
          </a:p>
        </p:txBody>
      </p:sp>
      <p:pic>
        <p:nvPicPr>
          <p:cNvPr id="5" name="Picture 4"/>
          <p:cNvPicPr>
            <a:picLocks noChangeAspect="1"/>
          </p:cNvPicPr>
          <p:nvPr/>
        </p:nvPicPr>
        <p:blipFill>
          <a:blip r:embed="rId2"/>
          <a:stretch>
            <a:fillRect/>
          </a:stretch>
        </p:blipFill>
        <p:spPr>
          <a:xfrm>
            <a:off x="5338695" y="1656859"/>
            <a:ext cx="3257550" cy="3514725"/>
          </a:xfrm>
          <a:prstGeom prst="rect">
            <a:avLst/>
          </a:prstGeom>
        </p:spPr>
      </p:pic>
      <p:pic>
        <p:nvPicPr>
          <p:cNvPr id="6" name="Google Shape;220;p2"/>
          <p:cNvPicPr preferRelativeResize="0"/>
          <p:nvPr/>
        </p:nvPicPr>
        <p:blipFill rotWithShape="1">
          <a:blip r:embed="rId3">
            <a:alphaModFix/>
          </a:blip>
          <a:srcRect/>
          <a:stretch/>
        </p:blipFill>
        <p:spPr>
          <a:xfrm>
            <a:off x="7621071" y="209861"/>
            <a:ext cx="908332" cy="565577"/>
          </a:xfrm>
          <a:prstGeom prst="rect">
            <a:avLst/>
          </a:prstGeom>
          <a:noFill/>
          <a:ln>
            <a:noFill/>
          </a:ln>
        </p:spPr>
      </p:pic>
    </p:spTree>
    <p:extLst>
      <p:ext uri="{BB962C8B-B14F-4D97-AF65-F5344CB8AC3E}">
        <p14:creationId xmlns:p14="http://schemas.microsoft.com/office/powerpoint/2010/main" xmlns="" val="1274689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4980" y="533648"/>
            <a:ext cx="3438762" cy="523220"/>
          </a:xfrm>
          <a:prstGeom prst="rect">
            <a:avLst/>
          </a:prstGeom>
        </p:spPr>
        <p:txBody>
          <a:bodyPr wrap="none">
            <a:spAutoFit/>
          </a:bodyPr>
          <a:lstStyle/>
          <a:p>
            <a:r>
              <a:rPr lang="en-IN" sz="2800" b="1" dirty="0"/>
              <a:t>Components of OS</a:t>
            </a:r>
          </a:p>
        </p:txBody>
      </p:sp>
      <p:sp>
        <p:nvSpPr>
          <p:cNvPr id="4" name="Rectangle 3"/>
          <p:cNvSpPr/>
          <p:nvPr/>
        </p:nvSpPr>
        <p:spPr>
          <a:xfrm>
            <a:off x="437407" y="1705000"/>
            <a:ext cx="3857222" cy="2246769"/>
          </a:xfrm>
          <a:prstGeom prst="rect">
            <a:avLst/>
          </a:prstGeom>
        </p:spPr>
        <p:txBody>
          <a:bodyPr wrap="square">
            <a:spAutoFit/>
          </a:bodyPr>
          <a:lstStyle/>
          <a:p>
            <a:pPr>
              <a:lnSpc>
                <a:spcPct val="150000"/>
              </a:lnSpc>
            </a:pPr>
            <a:r>
              <a:rPr lang="en-US" b="1" dirty="0" smtClean="0"/>
              <a:t>Broadly we can categorize components of </a:t>
            </a:r>
            <a:r>
              <a:rPr lang="en-US" b="1" dirty="0" err="1" smtClean="0"/>
              <a:t>os</a:t>
            </a:r>
            <a:r>
              <a:rPr lang="en-US" b="1" dirty="0" smtClean="0"/>
              <a:t> are</a:t>
            </a:r>
          </a:p>
          <a:p>
            <a:pPr marL="285750" indent="-285750">
              <a:lnSpc>
                <a:spcPct val="150000"/>
              </a:lnSpc>
              <a:buFont typeface="Arial" panose="020B0604020202020204" pitchFamily="34" charset="0"/>
              <a:buChar char="•"/>
            </a:pPr>
            <a:r>
              <a:rPr lang="en-US" b="1" dirty="0" err="1" smtClean="0"/>
              <a:t>Userspace</a:t>
            </a:r>
            <a:endParaRPr lang="en-US" b="1" dirty="0" smtClean="0"/>
          </a:p>
          <a:p>
            <a:pPr marL="285750" indent="-285750">
              <a:lnSpc>
                <a:spcPct val="150000"/>
              </a:lnSpc>
              <a:buFont typeface="Arial" panose="020B0604020202020204" pitchFamily="34" charset="0"/>
              <a:buChar char="•"/>
            </a:pPr>
            <a:r>
              <a:rPr lang="en-US" b="1" dirty="0" smtClean="0"/>
              <a:t>Kernel</a:t>
            </a:r>
          </a:p>
          <a:p>
            <a:pPr>
              <a:lnSpc>
                <a:spcPct val="150000"/>
              </a:lnSpc>
            </a:pPr>
            <a:r>
              <a:rPr lang="en-US" b="1" dirty="0" smtClean="0"/>
              <a:t>All apps interact with the kernel. The kernel will interact with hardware</a:t>
            </a:r>
          </a:p>
          <a:p>
            <a:endParaRPr lang="en-US" b="1" dirty="0"/>
          </a:p>
        </p:txBody>
      </p:sp>
      <p:pic>
        <p:nvPicPr>
          <p:cNvPr id="5" name="Picture 4"/>
          <p:cNvPicPr>
            <a:picLocks noChangeAspect="1"/>
          </p:cNvPicPr>
          <p:nvPr/>
        </p:nvPicPr>
        <p:blipFill>
          <a:blip r:embed="rId2"/>
          <a:stretch>
            <a:fillRect/>
          </a:stretch>
        </p:blipFill>
        <p:spPr>
          <a:xfrm>
            <a:off x="4452872" y="1705001"/>
            <a:ext cx="3836689" cy="3686175"/>
          </a:xfrm>
          <a:prstGeom prst="rect">
            <a:avLst/>
          </a:prstGeom>
        </p:spPr>
      </p:pic>
      <p:pic>
        <p:nvPicPr>
          <p:cNvPr id="6" name="Google Shape;220;p2"/>
          <p:cNvPicPr preferRelativeResize="0"/>
          <p:nvPr/>
        </p:nvPicPr>
        <p:blipFill rotWithShape="1">
          <a:blip r:embed="rId3">
            <a:alphaModFix/>
          </a:blip>
          <a:srcRect/>
          <a:stretch/>
        </p:blipFill>
        <p:spPr>
          <a:xfrm>
            <a:off x="7621071" y="209861"/>
            <a:ext cx="908332" cy="565577"/>
          </a:xfrm>
          <a:prstGeom prst="rect">
            <a:avLst/>
          </a:prstGeom>
          <a:noFill/>
          <a:ln>
            <a:noFill/>
          </a:ln>
        </p:spPr>
      </p:pic>
    </p:spTree>
    <p:extLst>
      <p:ext uri="{BB962C8B-B14F-4D97-AF65-F5344CB8AC3E}">
        <p14:creationId xmlns:p14="http://schemas.microsoft.com/office/powerpoint/2010/main" xmlns="" val="3648450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24547" y="668560"/>
            <a:ext cx="2371162" cy="584775"/>
          </a:xfrm>
          <a:prstGeom prst="rect">
            <a:avLst/>
          </a:prstGeom>
        </p:spPr>
        <p:txBody>
          <a:bodyPr wrap="none">
            <a:spAutoFit/>
          </a:bodyPr>
          <a:lstStyle/>
          <a:p>
            <a:r>
              <a:rPr lang="en-IN" sz="3200" b="1" dirty="0" smtClean="0"/>
              <a:t>User space</a:t>
            </a:r>
            <a:endParaRPr lang="en-IN" sz="3200" b="1" dirty="0"/>
          </a:p>
        </p:txBody>
      </p:sp>
      <p:sp>
        <p:nvSpPr>
          <p:cNvPr id="4" name="Rectangle 3"/>
          <p:cNvSpPr/>
          <p:nvPr/>
        </p:nvSpPr>
        <p:spPr>
          <a:xfrm>
            <a:off x="354169" y="1592464"/>
            <a:ext cx="7860441" cy="1569660"/>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b="1" dirty="0" err="1" smtClean="0"/>
              <a:t>Userspace</a:t>
            </a:r>
            <a:r>
              <a:rPr lang="en-US" sz="1600" b="1" dirty="0" smtClean="0"/>
              <a:t> is everything outside the kernel.</a:t>
            </a:r>
          </a:p>
          <a:p>
            <a:pPr marL="285750" indent="-285750">
              <a:lnSpc>
                <a:spcPct val="150000"/>
              </a:lnSpc>
              <a:buFont typeface="Arial" panose="020B0604020202020204" pitchFamily="34" charset="0"/>
              <a:buChar char="•"/>
            </a:pPr>
            <a:r>
              <a:rPr lang="en-US" sz="1600" b="1" dirty="0" smtClean="0"/>
              <a:t>Programs we interact with directly are part of </a:t>
            </a:r>
            <a:r>
              <a:rPr lang="en-US" sz="1600" b="1" dirty="0" err="1" smtClean="0"/>
              <a:t>Userspace</a:t>
            </a:r>
            <a:r>
              <a:rPr lang="en-US" sz="1600" b="1" dirty="0" smtClean="0"/>
              <a:t> which are Text Editors, Music Players, User Interfaces, etc.</a:t>
            </a:r>
          </a:p>
          <a:p>
            <a:pPr marL="285750" indent="-285750">
              <a:lnSpc>
                <a:spcPct val="150000"/>
              </a:lnSpc>
              <a:buFont typeface="Arial" panose="020B0604020202020204" pitchFamily="34" charset="0"/>
              <a:buChar char="•"/>
            </a:pPr>
            <a:r>
              <a:rPr lang="en-US" sz="1600" b="1" dirty="0" err="1" smtClean="0"/>
              <a:t>Userspace</a:t>
            </a:r>
            <a:r>
              <a:rPr lang="en-US" sz="1600" b="1" dirty="0" smtClean="0"/>
              <a:t> can include some OS programs like the GUI etc.</a:t>
            </a:r>
            <a:endParaRPr lang="en-US" sz="1600" b="1" dirty="0"/>
          </a:p>
        </p:txBody>
      </p:sp>
      <p:pic>
        <p:nvPicPr>
          <p:cNvPr id="5" name="Picture 4"/>
          <p:cNvPicPr>
            <a:picLocks noChangeAspect="1"/>
          </p:cNvPicPr>
          <p:nvPr/>
        </p:nvPicPr>
        <p:blipFill>
          <a:blip r:embed="rId2"/>
          <a:stretch>
            <a:fillRect/>
          </a:stretch>
        </p:blipFill>
        <p:spPr>
          <a:xfrm>
            <a:off x="2947320" y="4593947"/>
            <a:ext cx="2573315" cy="1435055"/>
          </a:xfrm>
          <a:prstGeom prst="rect">
            <a:avLst/>
          </a:prstGeom>
        </p:spPr>
      </p:pic>
      <p:pic>
        <p:nvPicPr>
          <p:cNvPr id="6" name="Google Shape;220;p2"/>
          <p:cNvPicPr preferRelativeResize="0"/>
          <p:nvPr/>
        </p:nvPicPr>
        <p:blipFill rotWithShape="1">
          <a:blip r:embed="rId3">
            <a:alphaModFix/>
          </a:blip>
          <a:srcRect/>
          <a:stretch/>
        </p:blipFill>
        <p:spPr>
          <a:xfrm>
            <a:off x="7621071" y="209861"/>
            <a:ext cx="908332" cy="565577"/>
          </a:xfrm>
          <a:prstGeom prst="rect">
            <a:avLst/>
          </a:prstGeom>
          <a:noFill/>
          <a:ln>
            <a:noFill/>
          </a:ln>
        </p:spPr>
      </p:pic>
    </p:spTree>
    <p:extLst>
      <p:ext uri="{BB962C8B-B14F-4D97-AF65-F5344CB8AC3E}">
        <p14:creationId xmlns:p14="http://schemas.microsoft.com/office/powerpoint/2010/main" xmlns="" val="3919918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53291" y="668560"/>
            <a:ext cx="3998210" cy="523220"/>
          </a:xfrm>
          <a:prstGeom prst="rect">
            <a:avLst/>
          </a:prstGeom>
        </p:spPr>
        <p:txBody>
          <a:bodyPr wrap="none">
            <a:spAutoFit/>
          </a:bodyPr>
          <a:lstStyle/>
          <a:p>
            <a:r>
              <a:rPr lang="en-IN" sz="2800" b="1" dirty="0">
                <a:solidFill>
                  <a:srgbClr val="C00000"/>
                </a:solidFill>
              </a:rPr>
              <a:t>Responsibilities of OS</a:t>
            </a:r>
          </a:p>
        </p:txBody>
      </p:sp>
      <p:sp>
        <p:nvSpPr>
          <p:cNvPr id="4" name="Rectangle 3"/>
          <p:cNvSpPr/>
          <p:nvPr/>
        </p:nvSpPr>
        <p:spPr>
          <a:xfrm>
            <a:off x="1014388" y="1747641"/>
            <a:ext cx="3865161" cy="3416320"/>
          </a:xfrm>
          <a:prstGeom prst="rect">
            <a:avLst/>
          </a:prstGeom>
        </p:spPr>
        <p:txBody>
          <a:bodyPr wrap="none">
            <a:spAutoFit/>
          </a:bodyPr>
          <a:lstStyle/>
          <a:p>
            <a:pPr marL="457200" indent="-457200">
              <a:lnSpc>
                <a:spcPct val="150000"/>
              </a:lnSpc>
              <a:buFont typeface="Arial" panose="020B0604020202020204" pitchFamily="34" charset="0"/>
              <a:buChar char="•"/>
            </a:pPr>
            <a:r>
              <a:rPr lang="en-IN" sz="2400" dirty="0" smtClean="0"/>
              <a:t>Abstraction</a:t>
            </a:r>
          </a:p>
          <a:p>
            <a:pPr marL="457200" indent="-457200">
              <a:lnSpc>
                <a:spcPct val="150000"/>
              </a:lnSpc>
              <a:buFont typeface="Arial" panose="020B0604020202020204" pitchFamily="34" charset="0"/>
              <a:buChar char="•"/>
            </a:pPr>
            <a:r>
              <a:rPr lang="en-IN" sz="2400" dirty="0"/>
              <a:t>Resource Management</a:t>
            </a:r>
          </a:p>
          <a:p>
            <a:pPr marL="457200" indent="-457200">
              <a:lnSpc>
                <a:spcPct val="150000"/>
              </a:lnSpc>
              <a:buFont typeface="Arial" panose="020B0604020202020204" pitchFamily="34" charset="0"/>
              <a:buChar char="•"/>
            </a:pPr>
            <a:r>
              <a:rPr lang="en-IN" sz="2400" dirty="0"/>
              <a:t>Isolation and Protection</a:t>
            </a:r>
          </a:p>
          <a:p>
            <a:pPr marL="457200" indent="-457200">
              <a:lnSpc>
                <a:spcPct val="150000"/>
              </a:lnSpc>
              <a:buFont typeface="Arial" panose="020B0604020202020204" pitchFamily="34" charset="0"/>
              <a:buChar char="•"/>
            </a:pPr>
            <a:r>
              <a:rPr lang="en-IN" sz="2400" dirty="0"/>
              <a:t>Multi-User System</a:t>
            </a:r>
          </a:p>
          <a:p>
            <a:pPr marL="457200" indent="-457200">
              <a:lnSpc>
                <a:spcPct val="150000"/>
              </a:lnSpc>
              <a:buFont typeface="Arial" panose="020B0604020202020204" pitchFamily="34" charset="0"/>
              <a:buChar char="•"/>
            </a:pPr>
            <a:r>
              <a:rPr lang="en-IN" sz="2400" dirty="0"/>
              <a:t>Memory Management</a:t>
            </a:r>
          </a:p>
          <a:p>
            <a:pPr marL="457200" indent="-457200">
              <a:lnSpc>
                <a:spcPct val="150000"/>
              </a:lnSpc>
              <a:buFont typeface="Arial" panose="020B0604020202020204" pitchFamily="34" charset="0"/>
              <a:buChar char="•"/>
            </a:pPr>
            <a:r>
              <a:rPr lang="en-IN" sz="2400" dirty="0"/>
              <a:t>Process </a:t>
            </a:r>
            <a:r>
              <a:rPr lang="en-IN" sz="2400" dirty="0" smtClean="0"/>
              <a:t>Management</a:t>
            </a:r>
            <a:endParaRPr lang="en-IN" sz="2400" dirty="0"/>
          </a:p>
        </p:txBody>
      </p:sp>
      <p:pic>
        <p:nvPicPr>
          <p:cNvPr id="5" name="Google Shape;220;p2"/>
          <p:cNvPicPr preferRelativeResize="0"/>
          <p:nvPr/>
        </p:nvPicPr>
        <p:blipFill rotWithShape="1">
          <a:blip r:embed="rId2">
            <a:alphaModFix/>
          </a:blip>
          <a:srcRect/>
          <a:stretch/>
        </p:blipFill>
        <p:spPr>
          <a:xfrm>
            <a:off x="7621071" y="209861"/>
            <a:ext cx="908332" cy="565577"/>
          </a:xfrm>
          <a:prstGeom prst="rect">
            <a:avLst/>
          </a:prstGeom>
          <a:noFill/>
          <a:ln>
            <a:noFill/>
          </a:ln>
        </p:spPr>
      </p:pic>
    </p:spTree>
    <p:extLst>
      <p:ext uri="{BB962C8B-B14F-4D97-AF65-F5344CB8AC3E}">
        <p14:creationId xmlns:p14="http://schemas.microsoft.com/office/powerpoint/2010/main" xmlns="" val="2574633273"/>
      </p:ext>
    </p:extLst>
  </p:cSld>
  <p:clrMapOvr>
    <a:masterClrMapping/>
  </p:clrMapOvr>
</p:sld>
</file>

<file path=ppt/theme/theme1.xml><?xml version="1.0" encoding="utf-8"?>
<a:theme xmlns:a="http://schemas.openxmlformats.org/drawingml/2006/main" name="Contemporary Photo Album">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1300</Words>
  <PresentationFormat>On-screen Show (4:3)</PresentationFormat>
  <Paragraphs>145</Paragraphs>
  <Slides>26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Inter</vt:lpstr>
      <vt:lpstr>var(--base-font-family)</vt:lpstr>
      <vt:lpstr>Rockwell</vt:lpstr>
      <vt:lpstr>Contemporary Photo Album</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6</cp:revision>
  <dcterms:created xsi:type="dcterms:W3CDTF">2022-05-17T09:40:20Z</dcterms:created>
  <dcterms:modified xsi:type="dcterms:W3CDTF">2023-01-03T13:46:10Z</dcterms:modified>
</cp:coreProperties>
</file>