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387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261" r:id="rId1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521" autoAdjust="0"/>
    <p:restoredTop sz="94660"/>
  </p:normalViewPr>
  <p:slideViewPr>
    <p:cSldViewPr>
      <p:cViewPr>
        <p:scale>
          <a:sx n="78" d="100"/>
          <a:sy n="78" d="100"/>
        </p:scale>
        <p:origin x="-2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dirty="0" smtClean="0"/>
              <a:t>KG 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Network Layer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B83740-A143-92E6-E213-87ED73D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CCB063-4043-8598-5AA6-DBDD8094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87" y="2148364"/>
            <a:ext cx="7403327" cy="4221123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2860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3954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537F99-AE7C-D659-F316-1767223E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94" y="2208628"/>
            <a:ext cx="7382060" cy="4262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E7C64-5F0B-10A7-26E0-5EAC7404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D9DB4B-B6A8-6F31-5085-22F1D24C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715957"/>
            <a:ext cx="8272211" cy="2040118"/>
          </a:xfrm>
        </p:spPr>
        <p:txBody>
          <a:bodyPr>
            <a:normAutofit/>
          </a:bodyPr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Efficiency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Management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2860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3715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5F5AB-E208-4E4B-6402-BC4E0610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Forwarding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59EEE9-58F1-493E-70DF-9AFBF2576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router receives a packet of data on one of its interfaces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router examines the destination IP of this packet.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router then looks up the destination network of this IP in its routing table.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router forwards that out though the interface that's closest to the remote network. As determined by additional info within the routing table.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steps are repeated as often as needed until the traffic reaches its destination.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22860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7715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E37CE5-5B24-044A-BC45-BA9C097C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FORWARDING -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8919B3-7388-769D-AFF5-9A3FAE790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26" y="1960172"/>
            <a:ext cx="9031681" cy="4308215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2860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300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53C6DA-69F2-E01D-AD4B-8D9F9EFA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0922E3-CF77-BAAA-F452-71445BA0C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75"/>
          <a:stretch/>
        </p:blipFill>
        <p:spPr>
          <a:xfrm>
            <a:off x="1361538" y="2068721"/>
            <a:ext cx="5274896" cy="3938185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2860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411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A4E4B-6713-E405-61DF-C16BCDE3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to Live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6505E01-E839-FF6E-4EA0-E08B51A3F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6970" y="2303595"/>
            <a:ext cx="6937295" cy="343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2860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8282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339752" y="2636912"/>
            <a:ext cx="36028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C00000"/>
                </a:solidFill>
              </a:rPr>
              <a:t>Network Layer</a:t>
            </a:r>
            <a:endParaRPr lang="en-IN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658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EEB117-4E72-FE46-F6E3-020B2037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BD02DD-83A2-2585-79BA-63C46E0B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Address used for System Identity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      </a:t>
            </a:r>
          </a:p>
          <a:p>
            <a:pPr marL="6300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Example : IPV4 - 192.168.253.177</a:t>
            </a:r>
          </a:p>
          <a:p>
            <a:pPr marL="6300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IPV6 - 2405:201:e016:202a:a582:e4a2:964e:36dd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</a:t>
            </a:r>
          </a:p>
          <a:p>
            <a:pPr marL="6300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Example : 40-1C-83-BD-71-36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6353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7CD93-2C7E-302F-8B26-793B6743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Address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E2553936-BAE4-0230-4B3A-447DE6B63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95419044"/>
              </p:ext>
            </p:extLst>
          </p:nvPr>
        </p:nvGraphicFramePr>
        <p:xfrm>
          <a:off x="1597856" y="2484120"/>
          <a:ext cx="6096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9112032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3377416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1624965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177336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11111101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10110001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11392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8741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bits</a:t>
                      </a: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(0-255)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bits</a:t>
                      </a: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(0-255)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bits</a:t>
                      </a: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(0-255)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bits</a:t>
                      </a: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(0-255)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30729188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bit Register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20745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3942CF2-504A-4D3B-D33E-81580B730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9793767"/>
              </p:ext>
            </p:extLst>
          </p:nvPr>
        </p:nvGraphicFramePr>
        <p:xfrm>
          <a:off x="1524000" y="5003800"/>
          <a:ext cx="72946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329">
                  <a:extLst>
                    <a:ext uri="{9D8B030D-6E8A-4147-A177-3AD203B41FA5}">
                      <a16:colId xmlns:a16="http://schemas.microsoft.com/office/drawing/2014/main" xmlns="" val="911203232"/>
                    </a:ext>
                  </a:extLst>
                </a:gridCol>
                <a:gridCol w="1076179">
                  <a:extLst>
                    <a:ext uri="{9D8B030D-6E8A-4147-A177-3AD203B41FA5}">
                      <a16:colId xmlns:a16="http://schemas.microsoft.com/office/drawing/2014/main" xmlns="" val="3337741633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xmlns="" val="116249651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xmlns="" val="3177336225"/>
                    </a:ext>
                  </a:extLst>
                </a:gridCol>
                <a:gridCol w="124851">
                  <a:extLst>
                    <a:ext uri="{9D8B030D-6E8A-4147-A177-3AD203B41FA5}">
                      <a16:colId xmlns:a16="http://schemas.microsoft.com/office/drawing/2014/main" xmlns="" val="416261078"/>
                    </a:ext>
                  </a:extLst>
                </a:gridCol>
                <a:gridCol w="720969">
                  <a:extLst>
                    <a:ext uri="{9D8B030D-6E8A-4147-A177-3AD203B41FA5}">
                      <a16:colId xmlns:a16="http://schemas.microsoft.com/office/drawing/2014/main" xmlns="" val="4023099276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xmlns="" val="3255009108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xmlns="" val="3121680144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xmlns="" val="1311109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e016</a:t>
                      </a: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202a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a582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e4a2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964e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36dd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11392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 bits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 bits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 bits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 bits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 bits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 bits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 bits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30729188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bit Register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207454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A1D73BCA-514D-C72F-688F-C0FE6741B40C}"/>
              </a:ext>
            </a:extLst>
          </p:cNvPr>
          <p:cNvSpPr/>
          <p:nvPr/>
        </p:nvSpPr>
        <p:spPr>
          <a:xfrm>
            <a:off x="295423" y="3221503"/>
            <a:ext cx="1086729" cy="647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IPV 4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CB9B7D56-2822-1BED-9357-B34F3E53E547}"/>
              </a:ext>
            </a:extLst>
          </p:cNvPr>
          <p:cNvSpPr/>
          <p:nvPr/>
        </p:nvSpPr>
        <p:spPr>
          <a:xfrm>
            <a:off x="251460" y="5427783"/>
            <a:ext cx="1086729" cy="647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IPV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FB8ADA-051B-5A14-E574-4500CD9BBF13}"/>
              </a:ext>
            </a:extLst>
          </p:cNvPr>
          <p:cNvSpPr txBox="1"/>
          <p:nvPr/>
        </p:nvSpPr>
        <p:spPr>
          <a:xfrm>
            <a:off x="4343400" y="1295400"/>
            <a:ext cx="294366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IPs : 2</a:t>
            </a:r>
            <a:r>
              <a:rPr lang="en-IN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 x 10 </a:t>
            </a:r>
            <a:r>
              <a:rPr lang="en-IN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IN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D6B3C4-F578-C6BD-5579-B4D914257269}"/>
              </a:ext>
            </a:extLst>
          </p:cNvPr>
          <p:cNvSpPr txBox="1"/>
          <p:nvPr/>
        </p:nvSpPr>
        <p:spPr>
          <a:xfrm>
            <a:off x="5410200" y="6334780"/>
            <a:ext cx="294366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IPs : 2</a:t>
            </a:r>
            <a:r>
              <a:rPr lang="en-IN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 x 10 </a:t>
            </a:r>
            <a:r>
              <a:rPr lang="en-IN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IN" dirty="0"/>
              <a:t>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38100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1247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4BD710-35A6-6152-A800-05947519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 Address Vs IP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3BD5BD-49E4-AF2B-2EA5-C80540879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1"/>
          <a:stretch/>
        </p:blipFill>
        <p:spPr>
          <a:xfrm>
            <a:off x="913279" y="2390630"/>
            <a:ext cx="7495685" cy="26034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FD4F788-1505-82DB-79DE-DD208C1F893D}"/>
              </a:ext>
            </a:extLst>
          </p:cNvPr>
          <p:cNvSpPr/>
          <p:nvPr/>
        </p:nvSpPr>
        <p:spPr>
          <a:xfrm>
            <a:off x="1194308" y="5036232"/>
            <a:ext cx="3548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 Address                  IP 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73D0F20-B751-ED16-A099-8458B3768CCE}"/>
              </a:ext>
            </a:extLst>
          </p:cNvPr>
          <p:cNvSpPr/>
          <p:nvPr/>
        </p:nvSpPr>
        <p:spPr>
          <a:xfrm>
            <a:off x="5286247" y="5188632"/>
            <a:ext cx="3548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 Address                  IP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B059C7E-5AC0-8ED2-5F89-416397091E1F}"/>
              </a:ext>
            </a:extLst>
          </p:cNvPr>
          <p:cNvSpPr/>
          <p:nvPr/>
        </p:nvSpPr>
        <p:spPr>
          <a:xfrm>
            <a:off x="948382" y="5484058"/>
            <a:ext cx="42562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40-1C-83-BD-71-C6              192.168.29.40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ECDDC88-794B-3549-58CC-3736C2C87360}"/>
              </a:ext>
            </a:extLst>
          </p:cNvPr>
          <p:cNvSpPr/>
          <p:nvPr/>
        </p:nvSpPr>
        <p:spPr>
          <a:xfrm>
            <a:off x="5050872" y="5636458"/>
            <a:ext cx="42562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40-1C-83-BD-71-C6              192.168.29.40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3840" y="22860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3800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5190D9-3A2E-0789-2C63-A9E213D7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743B31-5436-0107-35F1-67DBC2E8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 data between independent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route information for different networks all over the world.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 device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A0CD8E-C02A-0809-D38D-8E2EDFBB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541" y="4077375"/>
            <a:ext cx="1729029" cy="178142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3840" y="22860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2977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5190D9-3A2E-0789-2C63-A9E213D7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Wireless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743B31-5436-0107-35F1-67DBC2E8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rgbClr val="2C3F58"/>
                </a:solidFill>
                <a:effectLst/>
                <a:latin typeface="Inter"/>
              </a:rPr>
              <a:t>Wireless Routers are combination of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C3F58"/>
                </a:solidFill>
                <a:effectLst/>
                <a:latin typeface="var(--base-font-family)"/>
              </a:rPr>
              <a:t>Router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C3F58"/>
                </a:solidFill>
                <a:effectLst/>
                <a:latin typeface="var(--base-font-family)"/>
              </a:rPr>
              <a:t>Switch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C3F58"/>
                </a:solidFill>
                <a:effectLst/>
                <a:latin typeface="var(--base-font-family)"/>
              </a:rPr>
              <a:t>Wireless Access Point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22860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2564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DA015-53A9-909E-ABD8-3F75BCF8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C8C7A4-C19A-920E-69D8-523D9CD6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4" y="1969777"/>
            <a:ext cx="8272211" cy="417370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2860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9951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6FAA1-3CD3-57FD-496B-A961A132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of </a:t>
            </a:r>
            <a:r>
              <a:rPr lang="en-IN" dirty="0" err="1"/>
              <a:t>networs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572BA0-25BA-9CFC-B02A-EBE66E85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1" y="2109603"/>
            <a:ext cx="8630423" cy="3545609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2860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297145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286</Words>
  <Application>Microsoft Office PowerPoint</Application>
  <PresentationFormat>On-screen Show (4:3)</PresentationFormat>
  <Paragraphs>88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Contemporary Photo Album</vt:lpstr>
      <vt:lpstr>Slide 1</vt:lpstr>
      <vt:lpstr>Slide 2</vt:lpstr>
      <vt:lpstr>Network Layer</vt:lpstr>
      <vt:lpstr>IP Address</vt:lpstr>
      <vt:lpstr>MAC Address Vs IP Address</vt:lpstr>
      <vt:lpstr>Router</vt:lpstr>
      <vt:lpstr>Wireless Router</vt:lpstr>
      <vt:lpstr>Router</vt:lpstr>
      <vt:lpstr>Network of networs</vt:lpstr>
      <vt:lpstr>Router</vt:lpstr>
      <vt:lpstr>SUBNETTING</vt:lpstr>
      <vt:lpstr>Forwarding</vt:lpstr>
      <vt:lpstr>FORWARDING - Example</vt:lpstr>
      <vt:lpstr>HOP</vt:lpstr>
      <vt:lpstr>Time to Live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2023-01-03T16:42:05Z</dcterms:modified>
</cp:coreProperties>
</file>