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66" r:id="rId2"/>
    <p:sldId id="316" r:id="rId3"/>
    <p:sldId id="258" r:id="rId4"/>
    <p:sldId id="259" r:id="rId5"/>
    <p:sldId id="260" r:id="rId6"/>
    <p:sldId id="317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261" r:id="rId6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69" d="100"/>
          <a:sy n="69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photo album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lang="en-US" i="0" dirty="0"/>
              <a:t>Click icon to add full page picture</a:t>
            </a:r>
            <a:endParaRPr lang="en-US" i="0" baseline="0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5/5/2023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>
                <a:solidFill>
                  <a:srgbClr val="FFFF00"/>
                </a:solidFill>
              </a:rPr>
              <a:t>D.Sakthivel</a:t>
            </a:r>
            <a:endParaRPr lang="en-US" sz="1800" b="1" dirty="0">
              <a:solidFill>
                <a:srgbClr val="FFFF00"/>
              </a:solidFill>
            </a:endParaRPr>
          </a:p>
          <a:p>
            <a:pPr algn="r"/>
            <a:r>
              <a:rPr lang="en-US" sz="1400" kern="1000" dirty="0"/>
              <a:t>Assistant Professor &amp; Trainer,</a:t>
            </a:r>
          </a:p>
          <a:p>
            <a:pPr algn="r"/>
            <a:r>
              <a:rPr lang="en-US" sz="1400" kern="1000" dirty="0"/>
              <a:t>KG Micro College </a:t>
            </a:r>
          </a:p>
          <a:p>
            <a:pPr algn="r"/>
            <a:r>
              <a:rPr lang="en-US" sz="1400" kern="1000" dirty="0"/>
              <a:t>KGiSL Campus, Coimbatore – 641 035.</a:t>
            </a:r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GIT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838200"/>
            <a:ext cx="281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133600"/>
            <a:ext cx="6781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81200"/>
            <a:ext cx="609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2714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6764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2714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6764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057400"/>
            <a:ext cx="6629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133600"/>
            <a:ext cx="6324600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2895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676400"/>
            <a:ext cx="69342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2514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81200"/>
            <a:ext cx="6781800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6858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76200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Day 4</a:t>
            </a:r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dirty="0"/>
              <a:t>Getting Started with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Staging Area and Commit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67056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647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85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70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678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2484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2F29E-148D-3B6B-FCAC-CA3474E74DCE}"/>
              </a:ext>
            </a:extLst>
          </p:cNvPr>
          <p:cNvSpPr txBox="1"/>
          <p:nvPr/>
        </p:nvSpPr>
        <p:spPr>
          <a:xfrm>
            <a:off x="239383" y="457200"/>
            <a:ext cx="83712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Working on a Project:</a:t>
            </a:r>
          </a:p>
          <a:p>
            <a:endParaRPr lang="en-IN" b="1" dirty="0"/>
          </a:p>
          <a:p>
            <a:r>
              <a:rPr lang="en-US" sz="1600" b="1" dirty="0"/>
              <a:t>Managing Versions of a Document:</a:t>
            </a:r>
          </a:p>
          <a:p>
            <a:r>
              <a:rPr lang="en-US" sz="1600" dirty="0"/>
              <a:t>	We keep making many changes when building software or even writing anything.</a:t>
            </a:r>
          </a:p>
          <a:p>
            <a:endParaRPr lang="en-IN" sz="1600" dirty="0"/>
          </a:p>
          <a:p>
            <a:r>
              <a:rPr lang="en-IN" sz="1600" b="1" dirty="0"/>
              <a:t>Advantages of Versioning: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We can quickly revert back to any of the older versions or pick up changes from an older version.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We can check how the files are modified over time.</a:t>
            </a:r>
          </a:p>
          <a:p>
            <a:endParaRPr lang="en-US" sz="1600" dirty="0"/>
          </a:p>
          <a:p>
            <a:r>
              <a:rPr lang="en-US" sz="1600" b="1" dirty="0"/>
              <a:t>Managing Versions of a Project:</a:t>
            </a:r>
          </a:p>
          <a:p>
            <a:r>
              <a:rPr lang="en-US" sz="1600" dirty="0"/>
              <a:t>When working on a software project, we keep making changes to existing files to add new features and fix existing bugs.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4015-58E2-06E9-DEAB-C113A8BA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0414"/>
            <a:ext cx="5122961" cy="1817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2000A-6268-2C1B-1635-0A82CCD6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A23B5A-0AE1-1044-A2AF-9CCCA5DC52BD}"/>
              </a:ext>
            </a:extLst>
          </p:cNvPr>
          <p:cNvCxnSpPr/>
          <p:nvPr/>
        </p:nvCxnSpPr>
        <p:spPr>
          <a:xfrm>
            <a:off x="228600" y="218256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7F7DC-2DED-CAC1-2567-E70C461903E1}"/>
              </a:ext>
            </a:extLst>
          </p:cNvPr>
          <p:cNvCxnSpPr/>
          <p:nvPr/>
        </p:nvCxnSpPr>
        <p:spPr>
          <a:xfrm>
            <a:off x="3396952" y="218256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D05AA0-AB29-71D7-1EA4-1E23006D62F8}"/>
              </a:ext>
            </a:extLst>
          </p:cNvPr>
          <p:cNvCxnSpPr/>
          <p:nvPr/>
        </p:nvCxnSpPr>
        <p:spPr>
          <a:xfrm>
            <a:off x="6133256" y="218256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7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09600"/>
            <a:ext cx="7010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55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8382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655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678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6705600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671BC-93C5-118B-1426-F235B83A3EA9}"/>
              </a:ext>
            </a:extLst>
          </p:cNvPr>
          <p:cNvSpPr txBox="1"/>
          <p:nvPr/>
        </p:nvSpPr>
        <p:spPr>
          <a:xfrm>
            <a:off x="279280" y="533400"/>
            <a:ext cx="8178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Collaboration:</a:t>
            </a:r>
          </a:p>
          <a:p>
            <a:r>
              <a:rPr lang="en-IN" sz="1600" b="1" dirty="0"/>
              <a:t>	</a:t>
            </a:r>
            <a:r>
              <a:rPr lang="en-US" sz="1600" dirty="0"/>
              <a:t>When working on a huge project with many files which is being developed by multiple people it is hard to manually keep track of the changes.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Any small change may completely crash the project.</a:t>
            </a:r>
          </a:p>
          <a:p>
            <a:endParaRPr lang="en-US" sz="1600" b="1" dirty="0"/>
          </a:p>
          <a:p>
            <a:r>
              <a:rPr lang="en-US" sz="1600" b="1" dirty="0"/>
              <a:t>Versioning:</a:t>
            </a:r>
          </a:p>
          <a:p>
            <a:r>
              <a:rPr lang="en-US" sz="1600" dirty="0"/>
              <a:t>	When working with multiple people, it is useful to know,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Who made changes to a given file?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When are these made changes made?</a:t>
            </a:r>
          </a:p>
          <a:p>
            <a:pPr lvl="2"/>
            <a:endParaRPr lang="en-US" sz="1600" dirty="0"/>
          </a:p>
          <a:p>
            <a:r>
              <a:rPr lang="en-US" sz="1600" b="1" dirty="0"/>
              <a:t>Source Code Management:</a:t>
            </a:r>
          </a:p>
          <a:p>
            <a:endParaRPr lang="en-US" sz="1600" b="1" dirty="0"/>
          </a:p>
          <a:p>
            <a:r>
              <a:rPr lang="en-US" sz="1600" b="1" dirty="0"/>
              <a:t>Version Control System: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Each change to project can be considered a new version of the project.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Version Control System simplifies tracking changes to the project and allow us switch back to any previous version.</a:t>
            </a:r>
          </a:p>
          <a:p>
            <a:r>
              <a:rPr lang="en-US" sz="1600" dirty="0"/>
              <a:t>	There are several tools that help us manage versions of the source code of software.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Git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Subversion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Mercurial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62DC2-3C99-C0F9-5120-DC78862F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1B0FB4-C9F7-6FF2-50E5-73A4F3D692F0}"/>
              </a:ext>
            </a:extLst>
          </p:cNvPr>
          <p:cNvCxnSpPr/>
          <p:nvPr/>
        </p:nvCxnSpPr>
        <p:spPr>
          <a:xfrm>
            <a:off x="228600" y="218256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9CB97-2BC3-1850-5119-B76ED809A6AB}"/>
              </a:ext>
            </a:extLst>
          </p:cNvPr>
          <p:cNvCxnSpPr/>
          <p:nvPr/>
        </p:nvCxnSpPr>
        <p:spPr>
          <a:xfrm>
            <a:off x="3396952" y="218256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BB06E-D200-EC95-906B-1626FC446992}"/>
              </a:ext>
            </a:extLst>
          </p:cNvPr>
          <p:cNvCxnSpPr/>
          <p:nvPr/>
        </p:nvCxnSpPr>
        <p:spPr>
          <a:xfrm>
            <a:off x="6133256" y="218256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99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59436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0668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6629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096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617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838200"/>
            <a:ext cx="7010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3400"/>
            <a:ext cx="708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5867400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79588-ABE9-278F-F03F-F4776E938DDF}"/>
              </a:ext>
            </a:extLst>
          </p:cNvPr>
          <p:cNvSpPr txBox="1"/>
          <p:nvPr/>
        </p:nvSpPr>
        <p:spPr>
          <a:xfrm>
            <a:off x="381000" y="218256"/>
            <a:ext cx="78090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Git:</a:t>
            </a:r>
          </a:p>
          <a:p>
            <a:pPr lvl="1"/>
            <a:r>
              <a:rPr lang="en-US" sz="1600" dirty="0"/>
              <a:t>Git is a free, open-source and most widely used distributed version control system.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A software used for tracking changes in any set of files.</a:t>
            </a:r>
          </a:p>
          <a:p>
            <a:endParaRPr lang="en-IN" sz="1600" b="1" dirty="0"/>
          </a:p>
          <a:p>
            <a:r>
              <a:rPr lang="en-IN" sz="1600" b="1" dirty="0"/>
              <a:t>Repository:</a:t>
            </a:r>
          </a:p>
          <a:p>
            <a:pPr lvl="1"/>
            <a:r>
              <a:rPr lang="en-US" sz="1600" dirty="0"/>
              <a:t>A Git Repository (Repo) is like a database which maintains different versions of the project files.</a:t>
            </a:r>
          </a:p>
          <a:p>
            <a:endParaRPr lang="en-IN" sz="1600" b="1" dirty="0"/>
          </a:p>
          <a:p>
            <a:r>
              <a:rPr lang="en-IN" sz="1600" b="1" dirty="0"/>
              <a:t>Snapshots: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Git allows us to take a snapshot of our project files to create versions of the project.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These versions or snapshots are referred to as commits in Git Terminology</a:t>
            </a:r>
            <a:endParaRPr lang="en-IN" sz="1600" dirty="0"/>
          </a:p>
          <a:p>
            <a:endParaRPr lang="en-IN" sz="1600" b="1" dirty="0"/>
          </a:p>
          <a:p>
            <a:r>
              <a:rPr lang="en-IN" sz="1600" b="1" dirty="0"/>
              <a:t>Tracking Files: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By default, Git doesn’t track changes to a file and doesn’t maintain versions automatically.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We have to explicitly specify git to track file changes and save versions.</a:t>
            </a:r>
            <a:endParaRPr lang="en-IN" sz="1600" dirty="0"/>
          </a:p>
          <a:p>
            <a:endParaRPr lang="en-IN" sz="1600" b="1" dirty="0"/>
          </a:p>
          <a:p>
            <a:r>
              <a:rPr lang="en-IN" sz="1600" b="1" dirty="0"/>
              <a:t>Selecting Specific Changes: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Most of the times we want to have a selective set of changes as part of the snapshot.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Git creates a snapshot of all the changes that are part of staging area.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3ADB3-759D-CCB3-7406-620C51EB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BFBF9-A2B5-4B15-E2A6-2102CF04C69C}"/>
              </a:ext>
            </a:extLst>
          </p:cNvPr>
          <p:cNvCxnSpPr/>
          <p:nvPr/>
        </p:nvCxnSpPr>
        <p:spPr>
          <a:xfrm>
            <a:off x="228600" y="218256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57002B-D5A4-094B-2AB2-1AAA8BE75716}"/>
              </a:ext>
            </a:extLst>
          </p:cNvPr>
          <p:cNvCxnSpPr/>
          <p:nvPr/>
        </p:nvCxnSpPr>
        <p:spPr>
          <a:xfrm>
            <a:off x="3396952" y="218256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D5B00C-6994-6D20-B844-957E6252F6A4}"/>
              </a:ext>
            </a:extLst>
          </p:cNvPr>
          <p:cNvCxnSpPr/>
          <p:nvPr/>
        </p:nvCxnSpPr>
        <p:spPr>
          <a:xfrm>
            <a:off x="6133256" y="218256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57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480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457200"/>
            <a:ext cx="5148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Git’s</a:t>
            </a:r>
            <a:r>
              <a:rPr lang="en-US" sz="4000" dirty="0">
                <a:solidFill>
                  <a:srgbClr val="FF0000"/>
                </a:solidFill>
              </a:rPr>
              <a:t> View of Repository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3716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6172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6172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410200"/>
            <a:ext cx="2619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33400"/>
            <a:ext cx="685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1628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858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5591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624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6705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09600"/>
            <a:ext cx="685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0"/>
            <a:ext cx="6705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6858000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70866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85800"/>
            <a:ext cx="55911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6781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655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/>
          <a:p>
            <a:pPr algn="ctr"/>
            <a:r>
              <a:rPr lang="en-US" sz="8800" b="1" dirty="0">
                <a:latin typeface="Rockwell" pitchFamily="18" charset="0"/>
              </a:rPr>
              <a:t>Thank You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3581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57400"/>
            <a:ext cx="5715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133600"/>
            <a:ext cx="64008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382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133600"/>
            <a:ext cx="64008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413</Words>
  <Application>Microsoft Office PowerPoint</Application>
  <PresentationFormat>On-screen Show (4:3)</PresentationFormat>
  <Paragraphs>61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Rockwell</vt:lpstr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2023-05-05T04:28:45Z</dcterms:modified>
</cp:coreProperties>
</file>