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3" r:id="rId2"/>
    <p:sldId id="284" r:id="rId3"/>
    <p:sldId id="286" r:id="rId4"/>
    <p:sldId id="288" r:id="rId5"/>
    <p:sldId id="285" r:id="rId6"/>
    <p:sldId id="294" r:id="rId7"/>
    <p:sldId id="295" r:id="rId8"/>
    <p:sldId id="287" r:id="rId9"/>
    <p:sldId id="291" r:id="rId10"/>
    <p:sldId id="290" r:id="rId11"/>
    <p:sldId id="289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C0E2C-E6EC-43E4-84A7-57C7449DBD0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C2D71-0C49-4A91-BA0A-6FCE1669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A05-CC0B-5DC0-7F20-EA27C06F0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6B425-6FE4-8094-83D0-508885273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BAFC2-0863-2BA3-AA0E-75DE1DD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D142-2C7B-3814-691D-FE6A1FF8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CD60-8358-C35D-6726-D84D7F8B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FA8E-E4B2-A51C-1B39-EA3DB9CB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A69ED-2CB1-1D55-EBEF-B8C045FD0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91B3F-0E2D-E904-8C14-CA70D6A8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6757-2F6D-94F1-16B1-F74C5463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826A-DD4F-7EE9-7720-DB3BFB99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808B5-DF20-47C7-F1D7-812DB1615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50FDD-CF46-E9DB-C1A9-8A10E831B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BA59-5330-AAFE-7834-A0368234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C944-793C-0F4D-4E4C-4F631AD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ADBA-D501-9D91-6BFC-6B078A8B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1FBB-356E-9251-3E2A-A1609D11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4C30-FA2E-9CCF-EEB2-3474887B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A7AC-542C-C0A8-C43C-40A2B9E1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0397-36AA-3A20-4873-2C43B590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119E-4B36-7FB9-70E0-384EE95B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EE02-F72C-DB04-A2F6-AFE9F571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5EDD5-2C53-97AF-2981-0B8DB38A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70519-E61C-7CBC-8068-72B49C5F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ECBF-61BB-D67B-925A-452F18E5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7F46-16E6-F9B4-94EE-E8B04EC5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6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1776-5D5F-2F41-90D7-2E4B1810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64C6-7FA5-4AA6-D99F-862D483F3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5D676-821B-B9D4-B9C9-A162497B9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D246C-24F0-E8C3-B76A-A968FF7F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1D307-1A8E-AF30-B6CA-2B5191EB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BF7D-3E34-1952-96F2-6E2899BB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BC9E-529A-EBBA-3436-47BD7597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7CA49-894F-4828-A11C-8440DC5B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ECEE6-E171-788B-2236-DC4E30AE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0FD0C-DFB2-5EB3-B4E5-10CB7EA01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0F7EC-938B-3003-02DE-4D57F12EB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DBA08-DABB-23F6-43E9-B6290BC2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48A13-990D-C0CB-CAE4-429D8E42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AD443-A0DC-A12E-F97F-AE29CFB1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57FE-8946-6D62-A079-81B34052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72864-42D2-99D6-4F8C-5CF263D7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A3FB1-330F-C300-8005-D01C7FA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05811-71E7-14C1-94EC-17F21A9B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EFDFE-02AD-5A08-D55A-66B090A3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A9C13-59F2-7898-1DC9-D7DE9362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9B2CB-521F-986D-2E4D-C25BCC58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0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48E2-D202-98F4-C119-E52C2626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6B3A-4E2F-9EE7-CC10-68AD4E55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366FD-0DD1-70C2-F18F-9FEC1362B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FB84C-8A92-0511-681D-35737653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4905-56CC-2E26-2DF1-1A475341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63354-DCF1-A68C-B45D-F629749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6CCA-A461-B039-D275-6376B918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1C25D-0489-BBBE-873B-E0356019F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95784-A68E-2832-34FD-D7F3B197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82ADD-39FA-2FD7-49BE-B507A36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0F106-1BE6-0C59-8DFE-26B0711B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81BE9-DDE8-4E91-051E-620F6152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1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23066-8A1A-C4D4-516D-1C42C71B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503D3-71A9-D323-3210-11457F4DB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F792-F7A0-E001-B6C0-CAE9C8780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94BB-991B-49EA-BDCD-857A31C2983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2288-4032-ED54-C5FD-975DB47EF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1523-821D-080A-FA89-315AACBDF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2796-490D-462B-BD1B-091A3614FD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E7289-AA81-AAEE-A110-E9FD0B16330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05500" y="6365240"/>
            <a:ext cx="4127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9141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Dynatrace%20Host%20Configuration%20steps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2B7A-BBC1-B392-EDA7-C684DD00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B7CC-B774-8B35-BE36-8435F355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Dynatrace.</a:t>
            </a:r>
          </a:p>
          <a:p>
            <a:r>
              <a:rPr lang="en-US" dirty="0"/>
              <a:t>Advantage of Dynatrace</a:t>
            </a:r>
          </a:p>
          <a:p>
            <a:r>
              <a:rPr lang="en-US" sz="2800" dirty="0"/>
              <a:t>Types Of Monitoring</a:t>
            </a:r>
            <a:endParaRPr lang="en-US" dirty="0"/>
          </a:p>
          <a:p>
            <a:r>
              <a:rPr lang="en-US" dirty="0"/>
              <a:t>Dynatrace supported platforms</a:t>
            </a:r>
          </a:p>
          <a:p>
            <a:r>
              <a:rPr lang="en-US" dirty="0"/>
              <a:t>How Dynatrace Work</a:t>
            </a:r>
          </a:p>
          <a:p>
            <a:r>
              <a:rPr lang="en-US" dirty="0"/>
              <a:t>Alert &amp; Active Gate in Dynatrace.</a:t>
            </a:r>
          </a:p>
          <a:p>
            <a:r>
              <a:rPr lang="en-US" dirty="0"/>
              <a:t>Dynatrace Dashboard.</a:t>
            </a:r>
          </a:p>
          <a:p>
            <a:r>
              <a:rPr lang="en-US" dirty="0"/>
              <a:t>Configuring Dynatrace.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85CA-674C-F88F-D102-ACA37978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Dynatrace Dashboard.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78BF-6AEC-E324-57FD-F63F97D0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979"/>
            <a:ext cx="10515600" cy="4351338"/>
          </a:xfrm>
        </p:spPr>
        <p:txBody>
          <a:bodyPr/>
          <a:lstStyle/>
          <a:p>
            <a:r>
              <a:rPr lang="en-US" dirty="0"/>
              <a:t>Tracking multiple host’s is difficult at a time</a:t>
            </a:r>
          </a:p>
          <a:p>
            <a:r>
              <a:rPr lang="en-US" dirty="0"/>
              <a:t>Easy to configure </a:t>
            </a:r>
          </a:p>
          <a:p>
            <a:r>
              <a:rPr lang="en-US" dirty="0"/>
              <a:t>No coding Required</a:t>
            </a:r>
          </a:p>
          <a:p>
            <a:r>
              <a:rPr lang="en-US" dirty="0"/>
              <a:t>Need Basic understanding of Charts</a:t>
            </a:r>
          </a:p>
          <a:p>
            <a:r>
              <a:rPr lang="en-US" dirty="0"/>
              <a:t>It support various charts</a:t>
            </a:r>
          </a:p>
          <a:p>
            <a:r>
              <a:rPr lang="en-US" dirty="0"/>
              <a:t>Stacked Area, Graph</a:t>
            </a:r>
          </a:p>
          <a:p>
            <a:r>
              <a:rPr lang="en-US" dirty="0"/>
              <a:t>Pie, table, Top List</a:t>
            </a:r>
          </a:p>
          <a:p>
            <a:r>
              <a:rPr lang="en-US" dirty="0"/>
              <a:t>Heat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2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E160-F660-BA46-76CD-819139E1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Dynatrace.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638B-721C-74C7-7FED-B235F5AA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..\Documents\Dynatrace Host Configuration steps.docx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9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DD03-A45B-6C81-8680-BE10FBC9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42" y="3205537"/>
            <a:ext cx="10515600" cy="1105061"/>
          </a:xfrm>
        </p:spPr>
        <p:txBody>
          <a:bodyPr/>
          <a:lstStyle/>
          <a:p>
            <a:r>
              <a:rPr lang="en-US" dirty="0"/>
              <a:t>				DEMO</a:t>
            </a:r>
          </a:p>
        </p:txBody>
      </p:sp>
    </p:spTree>
    <p:extLst>
      <p:ext uri="{BB962C8B-B14F-4D97-AF65-F5344CB8AC3E}">
        <p14:creationId xmlns:p14="http://schemas.microsoft.com/office/powerpoint/2010/main" val="177834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EE6D-CE53-3BA5-0D34-7D6E899D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Thank You </a:t>
            </a:r>
          </a:p>
          <a:p>
            <a:pPr marL="0" indent="0">
              <a:buNone/>
            </a:pPr>
            <a:r>
              <a:rPr lang="en-US" dirty="0"/>
              <a:t>				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124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C012-F157-B4F6-A66E-2FF8F500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DynaTrace</a:t>
            </a:r>
            <a:r>
              <a:rPr lang="en-US" b="1" dirty="0"/>
              <a:t>.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284B-89BD-9975-6F51-593C0B0FF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40C28"/>
                </a:solidFill>
                <a:latin typeface="Google Sans"/>
              </a:rPr>
              <a:t>It is a tool providing a SAAS.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Its doing </a:t>
            </a:r>
            <a:r>
              <a:rPr lang="en-US" i="0" dirty="0">
                <a:solidFill>
                  <a:srgbClr val="040C28"/>
                </a:solidFill>
                <a:effectLst/>
                <a:latin typeface="Google Sans"/>
              </a:rPr>
              <a:t>monitoring, Observability, Metrics.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E</a:t>
            </a:r>
            <a:r>
              <a:rPr lang="en-US" i="0" dirty="0">
                <a:solidFill>
                  <a:srgbClr val="040C28"/>
                </a:solidFill>
                <a:effectLst/>
                <a:latin typeface="Google Sans"/>
              </a:rPr>
              <a:t>nables monitoring of hosts, process &amp; network.</a:t>
            </a:r>
          </a:p>
          <a:p>
            <a:r>
              <a:rPr lang="en-US" dirty="0">
                <a:solidFill>
                  <a:srgbClr val="4D5156"/>
                </a:solidFill>
                <a:latin typeface="Google Sans"/>
              </a:rPr>
              <a:t>L</a:t>
            </a:r>
            <a:r>
              <a:rPr lang="en-US" i="0" dirty="0">
                <a:solidFill>
                  <a:srgbClr val="4D5156"/>
                </a:solidFill>
                <a:effectLst/>
                <a:latin typeface="Google Sans"/>
              </a:rPr>
              <a:t>og monitoring and network, Memory, CPU usage of your hosts.</a:t>
            </a:r>
          </a:p>
          <a:p>
            <a:r>
              <a:rPr lang="en-US" sz="2800" i="0" dirty="0">
                <a:effectLst/>
                <a:latin typeface="Calibri" panose="020F0502020204030204" pitchFamily="34" charset="0"/>
              </a:rPr>
              <a:t>Compare the things over the time - ex. Speed, CPU, RAM </a:t>
            </a:r>
            <a:r>
              <a:rPr lang="en-US" sz="2800" i="0" dirty="0" err="1">
                <a:effectLst/>
                <a:latin typeface="Calibri" panose="020F0502020204030204" pitchFamily="34" charset="0"/>
              </a:rPr>
              <a:t>etc</a:t>
            </a:r>
            <a:endParaRPr lang="en-US" sz="2800" i="0" dirty="0">
              <a:effectLst/>
              <a:latin typeface="Calibri" panose="020F0502020204030204" pitchFamily="34" charset="0"/>
            </a:endParaRPr>
          </a:p>
          <a:p>
            <a:endParaRPr lang="en-US" b="0" i="0" dirty="0">
              <a:solidFill>
                <a:srgbClr val="4D5156"/>
              </a:solidFill>
              <a:effectLst/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1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AB42-9569-99AB-72F7-6DCB3F6F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C67E-00DC-5D24-1569-ABA280B4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monitor&#10;&#10;Description automatically generated with medium confidence">
            <a:extLst>
              <a:ext uri="{FF2B5EF4-FFF2-40B4-BE49-F238E27FC236}">
                <a16:creationId xmlns:a16="http://schemas.microsoft.com/office/drawing/2014/main" id="{2EF8E71A-3E14-D3DA-34BF-37C3D158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1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DD80-56BF-22D2-678C-E8A161BE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Dynatrace supported platforms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07D72-E29C-E98A-7F22-AA83D072B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123" y="1825625"/>
            <a:ext cx="5595754" cy="4351338"/>
          </a:xfrm>
        </p:spPr>
      </p:pic>
    </p:spTree>
    <p:extLst>
      <p:ext uri="{BB962C8B-B14F-4D97-AF65-F5344CB8AC3E}">
        <p14:creationId xmlns:p14="http://schemas.microsoft.com/office/powerpoint/2010/main" val="21508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98FF-9D3F-7534-13D7-01072FA8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Dynatrace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FC7E-20F9-1C4C-7C46-D642F2B8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of coding knowledge.</a:t>
            </a:r>
          </a:p>
          <a:p>
            <a:r>
              <a:rPr lang="en-US" dirty="0"/>
              <a:t>Providing SAAS</a:t>
            </a:r>
          </a:p>
          <a:p>
            <a:r>
              <a:rPr lang="en-US" dirty="0"/>
              <a:t>Alert notification.</a:t>
            </a:r>
          </a:p>
          <a:p>
            <a:r>
              <a:rPr lang="en-US" dirty="0"/>
              <a:t>Single Application handling Entire host monitoring,</a:t>
            </a:r>
          </a:p>
          <a:p>
            <a:r>
              <a:rPr lang="en-US" dirty="0"/>
              <a:t>It having Black box &amp; Whitebox Monitoring</a:t>
            </a:r>
          </a:p>
          <a:p>
            <a:r>
              <a:rPr lang="en-US" dirty="0"/>
              <a:t>Analyzing long Term Data.</a:t>
            </a:r>
          </a:p>
          <a:p>
            <a:r>
              <a:rPr lang="en-US" dirty="0"/>
              <a:t>Building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5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F024-FB78-8BB8-8986-AB072593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Types Of Monitoring :-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4364-7DB9-96FE-F34A-D8227223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r>
              <a:rPr lang="en-US" sz="2000" b="1" dirty="0"/>
              <a:t>1. White Box Monitoring –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	</a:t>
            </a:r>
            <a:r>
              <a:rPr lang="en-US" sz="2000" dirty="0"/>
              <a:t>White Box Monitoring is a monitoring of </a:t>
            </a:r>
            <a:r>
              <a:rPr lang="en-US" sz="2000" b="1" dirty="0"/>
              <a:t>application running on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	</a:t>
            </a:r>
            <a:r>
              <a:rPr lang="en-US" sz="2000" dirty="0"/>
              <a:t>Monitoring based on metrices exposed by the internals of the system, including logs, interfaces like JVM profiling 	interface, or an http handler which emits internal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	</a:t>
            </a:r>
            <a:r>
              <a:rPr lang="en-US" sz="2000" dirty="0"/>
              <a:t>You will get internal statistics of System, Applications &amp; Services</a:t>
            </a:r>
          </a:p>
          <a:p>
            <a:endParaRPr lang="en-US" sz="2000" b="1" dirty="0"/>
          </a:p>
          <a:p>
            <a:r>
              <a:rPr lang="en-US" sz="2000" b="1" dirty="0"/>
              <a:t>2. Black Box Monitoring :-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Black box monitoring refers to the monitoring of servers with a focus on areas such as disk space, CPU usage, memory usage, load averages,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Testing externally visible behavior as a user would see it. These are what most in the industry would deem as the standard system metrics to monitor.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F710-1C09-6F25-7AE9-9503B07B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995"/>
            <a:ext cx="10515600" cy="4351338"/>
          </a:xfrm>
        </p:spPr>
        <p:txBody>
          <a:bodyPr/>
          <a:lstStyle/>
          <a:p>
            <a:r>
              <a:rPr lang="en-US" sz="2400" b="1" dirty="0"/>
              <a:t>List Of White Box Monitoring tools :-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Prometheus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Zabbix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err="1"/>
              <a:t>NewRelic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AppDynamics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>
                <a:highlight>
                  <a:srgbClr val="FFFF00"/>
                </a:highlight>
              </a:rPr>
              <a:t>Dynatrace</a:t>
            </a:r>
          </a:p>
          <a:p>
            <a:pPr lvl="1"/>
            <a:endParaRPr lang="en-US" sz="2000" b="1" dirty="0">
              <a:highlight>
                <a:srgbClr val="FFFF00"/>
              </a:highlight>
            </a:endParaRPr>
          </a:p>
          <a:p>
            <a:r>
              <a:rPr lang="en-US" sz="2400" b="1" dirty="0"/>
              <a:t>List Of Black Box Monitoring tools :-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Nagios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Datadog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err="1"/>
              <a:t>Sysdig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>
                <a:highlight>
                  <a:srgbClr val="FFFF00"/>
                </a:highlight>
              </a:rPr>
              <a:t>Dynatrace </a:t>
            </a:r>
            <a:r>
              <a:rPr lang="en-US" sz="2000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A5A6-6A9A-535B-4554-449EBDB9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Dynatrace Work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D2005-61D8-60FE-0C5F-C3059D98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1814E-860B-48C5-52AB-1026234A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01" y="1825625"/>
            <a:ext cx="7432015" cy="39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0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1C91-8797-C1AC-6D7B-5BF31956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Alert &amp; Active Gate in Dynatrace.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464C-0482-8368-5316-75A004E6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 the user via mail.</a:t>
            </a:r>
          </a:p>
          <a:p>
            <a:r>
              <a:rPr lang="en-US" dirty="0"/>
              <a:t>It can be configurable based on user logic.</a:t>
            </a:r>
          </a:p>
          <a:p>
            <a:r>
              <a:rPr lang="en-US" dirty="0"/>
              <a:t>Active Gate previously called as a Security Gateway</a:t>
            </a:r>
          </a:p>
          <a:p>
            <a:r>
              <a:rPr lang="en-US" dirty="0"/>
              <a:t>Active Gate is a Proxy</a:t>
            </a:r>
          </a:p>
          <a:p>
            <a:r>
              <a:rPr lang="en-US" dirty="0"/>
              <a:t>secure the data transmission from one agent to Dynatrace server.</a:t>
            </a:r>
          </a:p>
          <a:p>
            <a:r>
              <a:rPr lang="en-US" dirty="0"/>
              <a:t>Two type active gate </a:t>
            </a:r>
          </a:p>
          <a:p>
            <a:pPr marL="0" indent="0">
              <a:buNone/>
            </a:pPr>
            <a:r>
              <a:rPr lang="en-US" dirty="0"/>
              <a:t>1.Cluster active gate -  it is for Dynatrace Manager</a:t>
            </a:r>
          </a:p>
          <a:p>
            <a:pPr marL="0" indent="0">
              <a:buNone/>
            </a:pPr>
            <a:r>
              <a:rPr lang="en-US" dirty="0"/>
              <a:t>2.Environment active gate – it is for one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3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af293e6-3850-4258-b2c7-0aa0e3bfa7d9}" enabled="1" method="Privileged" siteId="{b9fec68c-c92d-461e-9a97-3d03a0f18b82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10565</TotalTime>
  <Words>435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Office Theme</vt:lpstr>
      <vt:lpstr>Agenda</vt:lpstr>
      <vt:lpstr>What is DynaTrace. </vt:lpstr>
      <vt:lpstr>PowerPoint Presentation</vt:lpstr>
      <vt:lpstr>Dynatrace supported platforms </vt:lpstr>
      <vt:lpstr>Advantage of Dynatrace </vt:lpstr>
      <vt:lpstr>Types Of Monitoring :- </vt:lpstr>
      <vt:lpstr>PowerPoint Presentation</vt:lpstr>
      <vt:lpstr>How Dynatrace Work </vt:lpstr>
      <vt:lpstr>Alert &amp; Active Gate in Dynatrace.  </vt:lpstr>
      <vt:lpstr>Dynatrace Dashboard. </vt:lpstr>
      <vt:lpstr>Configuring Dynatrace. </vt:lpstr>
      <vt:lpstr>    DEMO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Jamdar, Amrut R</dc:creator>
  <cp:lastModifiedBy>Madhesan, Sakthivel</cp:lastModifiedBy>
  <cp:revision>28</cp:revision>
  <dcterms:created xsi:type="dcterms:W3CDTF">2023-06-12T08:15:18Z</dcterms:created>
  <dcterms:modified xsi:type="dcterms:W3CDTF">2023-07-13T13:28:58Z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