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D46E5-DA0F-284F-9891-1320E2B4A0A7}" v="10" dt="2025-04-10T04:26:4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50"/>
  </p:normalViewPr>
  <p:slideViewPr>
    <p:cSldViewPr snapToGrid="0">
      <p:cViewPr varScale="1">
        <p:scale>
          <a:sx n="120" d="100"/>
          <a:sy n="120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agam, Sakthivel" userId="a2414f8a-3c80-41ff-92c9-fae1a30ab0e1" providerId="ADAL" clId="{C4AD46E5-DA0F-284F-9891-1320E2B4A0A7}"/>
    <pc:docChg chg="undo custSel addSld modSld">
      <pc:chgData name="Vinayagam, Sakthivel" userId="a2414f8a-3c80-41ff-92c9-fae1a30ab0e1" providerId="ADAL" clId="{C4AD46E5-DA0F-284F-9891-1320E2B4A0A7}" dt="2025-04-10T04:02:23.213" v="216" actId="26606"/>
      <pc:docMkLst>
        <pc:docMk/>
      </pc:docMkLst>
      <pc:sldChg chg="addSp delSp modSp mod modTransition setBg modAnim setClrOvrMap">
        <pc:chgData name="Vinayagam, Sakthivel" userId="a2414f8a-3c80-41ff-92c9-fae1a30ab0e1" providerId="ADAL" clId="{C4AD46E5-DA0F-284F-9891-1320E2B4A0A7}" dt="2025-04-10T03:56:21.963" v="147" actId="26606"/>
        <pc:sldMkLst>
          <pc:docMk/>
          <pc:sldMk cId="937276549" sldId="256"/>
        </pc:sldMkLst>
        <pc:spChg chg="mod">
          <ac:chgData name="Vinayagam, Sakthivel" userId="a2414f8a-3c80-41ff-92c9-fae1a30ab0e1" providerId="ADAL" clId="{C4AD46E5-DA0F-284F-9891-1320E2B4A0A7}" dt="2025-04-10T03:56:21.941" v="146" actId="26606"/>
          <ac:spMkLst>
            <pc:docMk/>
            <pc:sldMk cId="937276549" sldId="256"/>
            <ac:spMk id="2" creationId="{39755324-1CF7-BFEB-3F2A-6A2B4679E029}"/>
          </ac:spMkLst>
        </pc:spChg>
        <pc:spChg chg="mod">
          <ac:chgData name="Vinayagam, Sakthivel" userId="a2414f8a-3c80-41ff-92c9-fae1a30ab0e1" providerId="ADAL" clId="{C4AD46E5-DA0F-284F-9891-1320E2B4A0A7}" dt="2025-04-10T03:56:21.941" v="146" actId="26606"/>
          <ac:spMkLst>
            <pc:docMk/>
            <pc:sldMk cId="937276549" sldId="256"/>
            <ac:spMk id="3" creationId="{03BEB5B2-4D97-D7D9-08AE-8207E51FF34D}"/>
          </ac:spMkLst>
        </pc:spChg>
        <pc:spChg chg="add del">
          <ac:chgData name="Vinayagam, Sakthivel" userId="a2414f8a-3c80-41ff-92c9-fae1a30ab0e1" providerId="ADAL" clId="{C4AD46E5-DA0F-284F-9891-1320E2B4A0A7}" dt="2025-04-10T03:56:21.963" v="147" actId="26606"/>
          <ac:spMkLst>
            <pc:docMk/>
            <pc:sldMk cId="937276549" sldId="256"/>
            <ac:spMk id="12" creationId="{4B24F6DB-F114-44A7-BB56-D401884E4E7F}"/>
          </ac:spMkLst>
        </pc:spChg>
        <pc:spChg chg="add del">
          <ac:chgData name="Vinayagam, Sakthivel" userId="a2414f8a-3c80-41ff-92c9-fae1a30ab0e1" providerId="ADAL" clId="{C4AD46E5-DA0F-284F-9891-1320E2B4A0A7}" dt="2025-04-10T03:54:57.921" v="119" actId="26606"/>
          <ac:spMkLst>
            <pc:docMk/>
            <pc:sldMk cId="937276549" sldId="256"/>
            <ac:spMk id="59" creationId="{C2E4E997-8672-4FFD-B8EC-9932A8E4714B}"/>
          </ac:spMkLst>
        </pc:spChg>
        <pc:spChg chg="add del">
          <ac:chgData name="Vinayagam, Sakthivel" userId="a2414f8a-3c80-41ff-92c9-fae1a30ab0e1" providerId="ADAL" clId="{C4AD46E5-DA0F-284F-9891-1320E2B4A0A7}" dt="2025-04-10T03:55:21.353" v="124" actId="26606"/>
          <ac:spMkLst>
            <pc:docMk/>
            <pc:sldMk cId="937276549" sldId="256"/>
            <ac:spMk id="109" creationId="{4B24F6DB-F114-44A7-BB56-D401884E4E7F}"/>
          </ac:spMkLst>
        </pc:spChg>
        <pc:spChg chg="add del">
          <ac:chgData name="Vinayagam, Sakthivel" userId="a2414f8a-3c80-41ff-92c9-fae1a30ab0e1" providerId="ADAL" clId="{C4AD46E5-DA0F-284F-9891-1320E2B4A0A7}" dt="2025-04-10T03:56:12.414" v="136" actId="26606"/>
          <ac:spMkLst>
            <pc:docMk/>
            <pc:sldMk cId="937276549" sldId="256"/>
            <ac:spMk id="148" creationId="{E978A47D-4F17-40FE-AB70-7AF78A9575EB}"/>
          </ac:spMkLst>
        </pc:spChg>
        <pc:spChg chg="add del">
          <ac:chgData name="Vinayagam, Sakthivel" userId="a2414f8a-3c80-41ff-92c9-fae1a30ab0e1" providerId="ADAL" clId="{C4AD46E5-DA0F-284F-9891-1320E2B4A0A7}" dt="2025-04-10T03:55:23.508" v="126" actId="26606"/>
          <ac:spMkLst>
            <pc:docMk/>
            <pc:sldMk cId="937276549" sldId="256"/>
            <ac:spMk id="162" creationId="{7A070EAD-1DCD-4F3D-BA84-799B891A0E19}"/>
          </ac:spMkLst>
        </pc:spChg>
        <pc:spChg chg="add del">
          <ac:chgData name="Vinayagam, Sakthivel" userId="a2414f8a-3c80-41ff-92c9-fae1a30ab0e1" providerId="ADAL" clId="{C4AD46E5-DA0F-284F-9891-1320E2B4A0A7}" dt="2025-04-10T03:55:29.775" v="128" actId="26606"/>
          <ac:spMkLst>
            <pc:docMk/>
            <pc:sldMk cId="937276549" sldId="256"/>
            <ac:spMk id="166" creationId="{B7D4B16D-600A-41A1-8B1B-3727C56C0C9B}"/>
          </ac:spMkLst>
        </pc:spChg>
        <pc:spChg chg="add del">
          <ac:chgData name="Vinayagam, Sakthivel" userId="a2414f8a-3c80-41ff-92c9-fae1a30ab0e1" providerId="ADAL" clId="{C4AD46E5-DA0F-284F-9891-1320E2B4A0A7}" dt="2025-04-10T03:56:05.843" v="130" actId="26606"/>
          <ac:spMkLst>
            <pc:docMk/>
            <pc:sldMk cId="937276549" sldId="256"/>
            <ac:spMk id="226" creationId="{4B24F6DB-F114-44A7-BB56-D401884E4E7F}"/>
          </ac:spMkLst>
        </pc:spChg>
        <pc:spChg chg="add del">
          <ac:chgData name="Vinayagam, Sakthivel" userId="a2414f8a-3c80-41ff-92c9-fae1a30ab0e1" providerId="ADAL" clId="{C4AD46E5-DA0F-284F-9891-1320E2B4A0A7}" dt="2025-04-10T03:56:07.699" v="132" actId="26606"/>
          <ac:spMkLst>
            <pc:docMk/>
            <pc:sldMk cId="937276549" sldId="256"/>
            <ac:spMk id="229" creationId="{7A070EAD-1DCD-4F3D-BA84-799B891A0E19}"/>
          </ac:spMkLst>
        </pc:spChg>
        <pc:spChg chg="add del">
          <ac:chgData name="Vinayagam, Sakthivel" userId="a2414f8a-3c80-41ff-92c9-fae1a30ab0e1" providerId="ADAL" clId="{C4AD46E5-DA0F-284F-9891-1320E2B4A0A7}" dt="2025-04-10T03:56:10.481" v="134" actId="26606"/>
          <ac:spMkLst>
            <pc:docMk/>
            <pc:sldMk cId="937276549" sldId="256"/>
            <ac:spMk id="254" creationId="{B7D4B16D-600A-41A1-8B1B-3727C56C0C9B}"/>
          </ac:spMkLst>
        </pc:spChg>
        <pc:spChg chg="add del">
          <ac:chgData name="Vinayagam, Sakthivel" userId="a2414f8a-3c80-41ff-92c9-fae1a30ab0e1" providerId="ADAL" clId="{C4AD46E5-DA0F-284F-9891-1320E2B4A0A7}" dt="2025-04-10T03:56:14.514" v="138" actId="26606"/>
          <ac:spMkLst>
            <pc:docMk/>
            <pc:sldMk cId="937276549" sldId="256"/>
            <ac:spMk id="342" creationId="{E9B448F0-DA06-4165-AB5F-4330A20E06D0}"/>
          </ac:spMkLst>
        </pc:spChg>
        <pc:spChg chg="add del">
          <ac:chgData name="Vinayagam, Sakthivel" userId="a2414f8a-3c80-41ff-92c9-fae1a30ab0e1" providerId="ADAL" clId="{C4AD46E5-DA0F-284F-9891-1320E2B4A0A7}" dt="2025-04-10T03:56:16.546" v="140" actId="26606"/>
          <ac:spMkLst>
            <pc:docMk/>
            <pc:sldMk cId="937276549" sldId="256"/>
            <ac:spMk id="407" creationId="{6BFC9644-673A-459F-B3C5-9310A4E50E3B}"/>
          </ac:spMkLst>
        </pc:spChg>
        <pc:spChg chg="add del">
          <ac:chgData name="Vinayagam, Sakthivel" userId="a2414f8a-3c80-41ff-92c9-fae1a30ab0e1" providerId="ADAL" clId="{C4AD46E5-DA0F-284F-9891-1320E2B4A0A7}" dt="2025-04-10T03:56:16.546" v="140" actId="26606"/>
          <ac:spMkLst>
            <pc:docMk/>
            <pc:sldMk cId="937276549" sldId="256"/>
            <ac:spMk id="414" creationId="{7D1C411D-0818-4640-8657-2AF78250C802}"/>
          </ac:spMkLst>
        </pc:spChg>
        <pc:spChg chg="add del">
          <ac:chgData name="Vinayagam, Sakthivel" userId="a2414f8a-3c80-41ff-92c9-fae1a30ab0e1" providerId="ADAL" clId="{C4AD46E5-DA0F-284F-9891-1320E2B4A0A7}" dt="2025-04-10T03:56:18.577" v="142" actId="26606"/>
          <ac:spMkLst>
            <pc:docMk/>
            <pc:sldMk cId="937276549" sldId="256"/>
            <ac:spMk id="436" creationId="{EAC88772-6DB3-49EC-9C8A-A0B46ACE37A3}"/>
          </ac:spMkLst>
        </pc:spChg>
        <pc:spChg chg="add del">
          <ac:chgData name="Vinayagam, Sakthivel" userId="a2414f8a-3c80-41ff-92c9-fae1a30ab0e1" providerId="ADAL" clId="{C4AD46E5-DA0F-284F-9891-1320E2B4A0A7}" dt="2025-04-10T03:56:18.577" v="142" actId="26606"/>
          <ac:spMkLst>
            <pc:docMk/>
            <pc:sldMk cId="937276549" sldId="256"/>
            <ac:spMk id="437" creationId="{17A3DD84-FAA5-438A-8462-D1E01EA0D624}"/>
          </ac:spMkLst>
        </pc:spChg>
        <pc:spChg chg="add del">
          <ac:chgData name="Vinayagam, Sakthivel" userId="a2414f8a-3c80-41ff-92c9-fae1a30ab0e1" providerId="ADAL" clId="{C4AD46E5-DA0F-284F-9891-1320E2B4A0A7}" dt="2025-04-10T03:56:19.982" v="144" actId="26606"/>
          <ac:spMkLst>
            <pc:docMk/>
            <pc:sldMk cId="937276549" sldId="256"/>
            <ac:spMk id="442" creationId="{4B24F6DB-F114-44A7-BB56-D401884E4E7F}"/>
          </ac:spMkLst>
        </pc:spChg>
        <pc:spChg chg="add del">
          <ac:chgData name="Vinayagam, Sakthivel" userId="a2414f8a-3c80-41ff-92c9-fae1a30ab0e1" providerId="ADAL" clId="{C4AD46E5-DA0F-284F-9891-1320E2B4A0A7}" dt="2025-04-10T03:56:21.941" v="146" actId="26606"/>
          <ac:spMkLst>
            <pc:docMk/>
            <pc:sldMk cId="937276549" sldId="256"/>
            <ac:spMk id="465" creationId="{7A070EAD-1DCD-4F3D-BA84-799B891A0E19}"/>
          </ac:spMkLst>
        </pc:spChg>
        <pc:spChg chg="add">
          <ac:chgData name="Vinayagam, Sakthivel" userId="a2414f8a-3c80-41ff-92c9-fae1a30ab0e1" providerId="ADAL" clId="{C4AD46E5-DA0F-284F-9891-1320E2B4A0A7}" dt="2025-04-10T03:56:21.963" v="147" actId="26606"/>
          <ac:spMkLst>
            <pc:docMk/>
            <pc:sldMk cId="937276549" sldId="256"/>
            <ac:spMk id="474" creationId="{4B24F6DB-F114-44A7-BB56-D401884E4E7F}"/>
          </ac:spMkLst>
        </pc:spChg>
        <pc:grpChg chg="add del">
          <ac:chgData name="Vinayagam, Sakthivel" userId="a2414f8a-3c80-41ff-92c9-fae1a30ab0e1" providerId="ADAL" clId="{C4AD46E5-DA0F-284F-9891-1320E2B4A0A7}" dt="2025-04-10T03:56:21.963" v="147" actId="26606"/>
          <ac:grpSpMkLst>
            <pc:docMk/>
            <pc:sldMk cId="937276549" sldId="256"/>
            <ac:grpSpMk id="8" creationId="{9BE10567-6165-46A7-867D-4690A16B46D6}"/>
          </ac:grpSpMkLst>
        </pc:grpChg>
        <pc:grpChg chg="add del">
          <ac:chgData name="Vinayagam, Sakthivel" userId="a2414f8a-3c80-41ff-92c9-fae1a30ab0e1" providerId="ADAL" clId="{C4AD46E5-DA0F-284F-9891-1320E2B4A0A7}" dt="2025-04-10T03:56:21.963" v="147" actId="26606"/>
          <ac:grpSpMkLst>
            <pc:docMk/>
            <pc:sldMk cId="937276549" sldId="256"/>
            <ac:grpSpMk id="14" creationId="{4DB50ECD-225E-4F81-AF7B-706DD05F3BA8}"/>
          </ac:grpSpMkLst>
        </pc:grpChg>
        <pc:grpChg chg="add del">
          <ac:chgData name="Vinayagam, Sakthivel" userId="a2414f8a-3c80-41ff-92c9-fae1a30ab0e1" providerId="ADAL" clId="{C4AD46E5-DA0F-284F-9891-1320E2B4A0A7}" dt="2025-04-10T03:54:57.921" v="119" actId="26606"/>
          <ac:grpSpMkLst>
            <pc:docMk/>
            <pc:sldMk cId="937276549" sldId="256"/>
            <ac:grpSpMk id="18" creationId="{EB95AFDF-FA7D-4311-9C65-6D507D92F474}"/>
          </ac:grpSpMkLst>
        </pc:grpChg>
        <pc:grpChg chg="add del">
          <ac:chgData name="Vinayagam, Sakthivel" userId="a2414f8a-3c80-41ff-92c9-fae1a30ab0e1" providerId="ADAL" clId="{C4AD46E5-DA0F-284F-9891-1320E2B4A0A7}" dt="2025-04-10T03:54:57.921" v="119" actId="26606"/>
          <ac:grpSpMkLst>
            <pc:docMk/>
            <pc:sldMk cId="937276549" sldId="256"/>
            <ac:grpSpMk id="63" creationId="{453E4DEE-E996-40F8-8635-0FF43D7348F9}"/>
          </ac:grpSpMkLst>
        </pc:grpChg>
        <pc:grpChg chg="add del">
          <ac:chgData name="Vinayagam, Sakthivel" userId="a2414f8a-3c80-41ff-92c9-fae1a30ab0e1" providerId="ADAL" clId="{C4AD46E5-DA0F-284F-9891-1320E2B4A0A7}" dt="2025-04-10T03:55:21.353" v="124" actId="26606"/>
          <ac:grpSpMkLst>
            <pc:docMk/>
            <pc:sldMk cId="937276549" sldId="256"/>
            <ac:grpSpMk id="105" creationId="{9BE10567-6165-46A7-867D-4690A16B46D6}"/>
          </ac:grpSpMkLst>
        </pc:grpChg>
        <pc:grpChg chg="add del">
          <ac:chgData name="Vinayagam, Sakthivel" userId="a2414f8a-3c80-41ff-92c9-fae1a30ab0e1" providerId="ADAL" clId="{C4AD46E5-DA0F-284F-9891-1320E2B4A0A7}" dt="2025-04-10T03:55:23.508" v="126" actId="26606"/>
          <ac:grpSpMkLst>
            <pc:docMk/>
            <pc:sldMk cId="937276549" sldId="256"/>
            <ac:grpSpMk id="107" creationId="{DE471E13-6104-4637-8A8F-B545529B1D11}"/>
          </ac:grpSpMkLst>
        </pc:grpChg>
        <pc:grpChg chg="add del">
          <ac:chgData name="Vinayagam, Sakthivel" userId="a2414f8a-3c80-41ff-92c9-fae1a30ab0e1" providerId="ADAL" clId="{C4AD46E5-DA0F-284F-9891-1320E2B4A0A7}" dt="2025-04-10T03:55:21.353" v="124" actId="26606"/>
          <ac:grpSpMkLst>
            <pc:docMk/>
            <pc:sldMk cId="937276549" sldId="256"/>
            <ac:grpSpMk id="111" creationId="{4DB50ECD-225E-4F81-AF7B-706DD05F3BA8}"/>
          </ac:grpSpMkLst>
        </pc:grpChg>
        <pc:grpChg chg="add del">
          <ac:chgData name="Vinayagam, Sakthivel" userId="a2414f8a-3c80-41ff-92c9-fae1a30ab0e1" providerId="ADAL" clId="{C4AD46E5-DA0F-284F-9891-1320E2B4A0A7}" dt="2025-04-10T03:56:12.414" v="136" actId="26606"/>
          <ac:grpSpMkLst>
            <pc:docMk/>
            <pc:sldMk cId="937276549" sldId="256"/>
            <ac:grpSpMk id="150" creationId="{85BE3A7E-6A3F-401E-A025-BBB8FDB8DD30}"/>
          </ac:grpSpMkLst>
        </pc:grpChg>
        <pc:grpChg chg="add del">
          <ac:chgData name="Vinayagam, Sakthivel" userId="a2414f8a-3c80-41ff-92c9-fae1a30ab0e1" providerId="ADAL" clId="{C4AD46E5-DA0F-284F-9891-1320E2B4A0A7}" dt="2025-04-10T03:55:29.775" v="128" actId="26606"/>
          <ac:grpSpMkLst>
            <pc:docMk/>
            <pc:sldMk cId="937276549" sldId="256"/>
            <ac:grpSpMk id="167" creationId="{DE7C35E0-BD19-4AFC-81BF-7A7507E9C94D}"/>
          </ac:grpSpMkLst>
        </pc:grpChg>
        <pc:grpChg chg="add del">
          <ac:chgData name="Vinayagam, Sakthivel" userId="a2414f8a-3c80-41ff-92c9-fae1a30ab0e1" providerId="ADAL" clId="{C4AD46E5-DA0F-284F-9891-1320E2B4A0A7}" dt="2025-04-10T03:56:12.414" v="136" actId="26606"/>
          <ac:grpSpMkLst>
            <pc:docMk/>
            <pc:sldMk cId="937276549" sldId="256"/>
            <ac:grpSpMk id="181" creationId="{F4E035BE-9FF4-43D3-BC25-CF582D7FF85E}"/>
          </ac:grpSpMkLst>
        </pc:grpChg>
        <pc:grpChg chg="add del">
          <ac:chgData name="Vinayagam, Sakthivel" userId="a2414f8a-3c80-41ff-92c9-fae1a30ab0e1" providerId="ADAL" clId="{C4AD46E5-DA0F-284F-9891-1320E2B4A0A7}" dt="2025-04-10T03:56:05.843" v="130" actId="26606"/>
          <ac:grpSpMkLst>
            <pc:docMk/>
            <pc:sldMk cId="937276549" sldId="256"/>
            <ac:grpSpMk id="224" creationId="{9BE10567-6165-46A7-867D-4690A16B46D6}"/>
          </ac:grpSpMkLst>
        </pc:grpChg>
        <pc:grpChg chg="add del">
          <ac:chgData name="Vinayagam, Sakthivel" userId="a2414f8a-3c80-41ff-92c9-fae1a30ab0e1" providerId="ADAL" clId="{C4AD46E5-DA0F-284F-9891-1320E2B4A0A7}" dt="2025-04-10T03:56:05.843" v="130" actId="26606"/>
          <ac:grpSpMkLst>
            <pc:docMk/>
            <pc:sldMk cId="937276549" sldId="256"/>
            <ac:grpSpMk id="227" creationId="{4DB50ECD-225E-4F81-AF7B-706DD05F3BA8}"/>
          </ac:grpSpMkLst>
        </pc:grpChg>
        <pc:grpChg chg="add del">
          <ac:chgData name="Vinayagam, Sakthivel" userId="a2414f8a-3c80-41ff-92c9-fae1a30ab0e1" providerId="ADAL" clId="{C4AD46E5-DA0F-284F-9891-1320E2B4A0A7}" dt="2025-04-10T03:56:07.699" v="132" actId="26606"/>
          <ac:grpSpMkLst>
            <pc:docMk/>
            <pc:sldMk cId="937276549" sldId="256"/>
            <ac:grpSpMk id="230" creationId="{DE471E13-6104-4637-8A8F-B545529B1D11}"/>
          </ac:grpSpMkLst>
        </pc:grpChg>
        <pc:grpChg chg="add del">
          <ac:chgData name="Vinayagam, Sakthivel" userId="a2414f8a-3c80-41ff-92c9-fae1a30ab0e1" providerId="ADAL" clId="{C4AD46E5-DA0F-284F-9891-1320E2B4A0A7}" dt="2025-04-10T03:56:10.481" v="134" actId="26606"/>
          <ac:grpSpMkLst>
            <pc:docMk/>
            <pc:sldMk cId="937276549" sldId="256"/>
            <ac:grpSpMk id="255" creationId="{DE7C35E0-BD19-4AFC-81BF-7A7507E9C94D}"/>
          </ac:grpSpMkLst>
        </pc:grpChg>
        <pc:grpChg chg="add del">
          <ac:chgData name="Vinayagam, Sakthivel" userId="a2414f8a-3c80-41ff-92c9-fae1a30ab0e1" providerId="ADAL" clId="{C4AD46E5-DA0F-284F-9891-1320E2B4A0A7}" dt="2025-04-10T03:56:12.414" v="136" actId="26606"/>
          <ac:grpSpMkLst>
            <pc:docMk/>
            <pc:sldMk cId="937276549" sldId="256"/>
            <ac:grpSpMk id="293" creationId="{3BAEF7DA-43C4-4736-B5A3-B48E6125AB2D}"/>
          </ac:grpSpMkLst>
        </pc:grpChg>
        <pc:grpChg chg="add del">
          <ac:chgData name="Vinayagam, Sakthivel" userId="a2414f8a-3c80-41ff-92c9-fae1a30ab0e1" providerId="ADAL" clId="{C4AD46E5-DA0F-284F-9891-1320E2B4A0A7}" dt="2025-04-10T03:56:14.514" v="138" actId="26606"/>
          <ac:grpSpMkLst>
            <pc:docMk/>
            <pc:sldMk cId="937276549" sldId="256"/>
            <ac:grpSpMk id="344" creationId="{2576BCDF-119F-4EB5-83D7-ED823C93EBBD}"/>
          </ac:grpSpMkLst>
        </pc:grpChg>
        <pc:grpChg chg="add del">
          <ac:chgData name="Vinayagam, Sakthivel" userId="a2414f8a-3c80-41ff-92c9-fae1a30ab0e1" providerId="ADAL" clId="{C4AD46E5-DA0F-284F-9891-1320E2B4A0A7}" dt="2025-04-10T03:56:14.514" v="138" actId="26606"/>
          <ac:grpSpMkLst>
            <pc:docMk/>
            <pc:sldMk cId="937276549" sldId="256"/>
            <ac:grpSpMk id="371" creationId="{8DB4BB99-C854-45F9-BED1-63D15E3A2411}"/>
          </ac:grpSpMkLst>
        </pc:grpChg>
        <pc:grpChg chg="add del">
          <ac:chgData name="Vinayagam, Sakthivel" userId="a2414f8a-3c80-41ff-92c9-fae1a30ab0e1" providerId="ADAL" clId="{C4AD46E5-DA0F-284F-9891-1320E2B4A0A7}" dt="2025-04-10T03:56:16.546" v="140" actId="26606"/>
          <ac:grpSpMkLst>
            <pc:docMk/>
            <pc:sldMk cId="937276549" sldId="256"/>
            <ac:grpSpMk id="384" creationId="{3BAEF7DA-43C4-4736-B5A3-B48E6125AB2D}"/>
          </ac:grpSpMkLst>
        </pc:grpChg>
        <pc:grpChg chg="add del">
          <ac:chgData name="Vinayagam, Sakthivel" userId="a2414f8a-3c80-41ff-92c9-fae1a30ab0e1" providerId="ADAL" clId="{C4AD46E5-DA0F-284F-9891-1320E2B4A0A7}" dt="2025-04-10T03:56:16.546" v="140" actId="26606"/>
          <ac:grpSpMkLst>
            <pc:docMk/>
            <pc:sldMk cId="937276549" sldId="256"/>
            <ac:grpSpMk id="408" creationId="{4ADB9295-9645-4BF2-ADFD-75800B7FAD06}"/>
          </ac:grpSpMkLst>
        </pc:grpChg>
        <pc:grpChg chg="add del">
          <ac:chgData name="Vinayagam, Sakthivel" userId="a2414f8a-3c80-41ff-92c9-fae1a30ab0e1" providerId="ADAL" clId="{C4AD46E5-DA0F-284F-9891-1320E2B4A0A7}" dt="2025-04-10T03:56:18.577" v="142" actId="26606"/>
          <ac:grpSpMkLst>
            <pc:docMk/>
            <pc:sldMk cId="937276549" sldId="256"/>
            <ac:grpSpMk id="417" creationId="{3BAEF7DA-43C4-4736-B5A3-B48E6125AB2D}"/>
          </ac:grpSpMkLst>
        </pc:grpChg>
        <pc:grpChg chg="add del">
          <ac:chgData name="Vinayagam, Sakthivel" userId="a2414f8a-3c80-41ff-92c9-fae1a30ab0e1" providerId="ADAL" clId="{C4AD46E5-DA0F-284F-9891-1320E2B4A0A7}" dt="2025-04-10T03:56:19.982" v="144" actId="26606"/>
          <ac:grpSpMkLst>
            <pc:docMk/>
            <pc:sldMk cId="937276549" sldId="256"/>
            <ac:grpSpMk id="440" creationId="{9BE10567-6165-46A7-867D-4690A16B46D6}"/>
          </ac:grpSpMkLst>
        </pc:grpChg>
        <pc:grpChg chg="add del">
          <ac:chgData name="Vinayagam, Sakthivel" userId="a2414f8a-3c80-41ff-92c9-fae1a30ab0e1" providerId="ADAL" clId="{C4AD46E5-DA0F-284F-9891-1320E2B4A0A7}" dt="2025-04-10T03:56:19.982" v="144" actId="26606"/>
          <ac:grpSpMkLst>
            <pc:docMk/>
            <pc:sldMk cId="937276549" sldId="256"/>
            <ac:grpSpMk id="443" creationId="{4DB50ECD-225E-4F81-AF7B-706DD05F3BA8}"/>
          </ac:grpSpMkLst>
        </pc:grpChg>
        <pc:grpChg chg="add del">
          <ac:chgData name="Vinayagam, Sakthivel" userId="a2414f8a-3c80-41ff-92c9-fae1a30ab0e1" providerId="ADAL" clId="{C4AD46E5-DA0F-284F-9891-1320E2B4A0A7}" dt="2025-04-10T03:56:21.941" v="146" actId="26606"/>
          <ac:grpSpMkLst>
            <pc:docMk/>
            <pc:sldMk cId="937276549" sldId="256"/>
            <ac:grpSpMk id="466" creationId="{DE471E13-6104-4637-8A8F-B545529B1D11}"/>
          </ac:grpSpMkLst>
        </pc:grpChg>
        <pc:grpChg chg="add">
          <ac:chgData name="Vinayagam, Sakthivel" userId="a2414f8a-3c80-41ff-92c9-fae1a30ab0e1" providerId="ADAL" clId="{C4AD46E5-DA0F-284F-9891-1320E2B4A0A7}" dt="2025-04-10T03:56:21.963" v="147" actId="26606"/>
          <ac:grpSpMkLst>
            <pc:docMk/>
            <pc:sldMk cId="937276549" sldId="256"/>
            <ac:grpSpMk id="472" creationId="{9BE10567-6165-46A7-867D-4690A16B46D6}"/>
          </ac:grpSpMkLst>
        </pc:grpChg>
        <pc:grpChg chg="add">
          <ac:chgData name="Vinayagam, Sakthivel" userId="a2414f8a-3c80-41ff-92c9-fae1a30ab0e1" providerId="ADAL" clId="{C4AD46E5-DA0F-284F-9891-1320E2B4A0A7}" dt="2025-04-10T03:56:21.963" v="147" actId="26606"/>
          <ac:grpSpMkLst>
            <pc:docMk/>
            <pc:sldMk cId="937276549" sldId="256"/>
            <ac:grpSpMk id="475" creationId="{4DB50ECD-225E-4F81-AF7B-706DD05F3BA8}"/>
          </ac:grpSpMkLst>
        </pc:grpChg>
        <pc:picChg chg="add mod">
          <ac:chgData name="Vinayagam, Sakthivel" userId="a2414f8a-3c80-41ff-92c9-fae1a30ab0e1" providerId="ADAL" clId="{C4AD46E5-DA0F-284F-9891-1320E2B4A0A7}" dt="2025-04-10T03:54:58.223" v="120"/>
          <ac:picMkLst>
            <pc:docMk/>
            <pc:sldMk cId="937276549" sldId="256"/>
            <ac:picMk id="11" creationId="{34274583-20BE-B5F7-9CDC-E700D68B68C2}"/>
          </ac:picMkLst>
        </pc:picChg>
        <pc:picChg chg="add del">
          <ac:chgData name="Vinayagam, Sakthivel" userId="a2414f8a-3c80-41ff-92c9-fae1a30ab0e1" providerId="ADAL" clId="{C4AD46E5-DA0F-284F-9891-1320E2B4A0A7}" dt="2025-04-10T03:54:57.921" v="119" actId="26606"/>
          <ac:picMkLst>
            <pc:docMk/>
            <pc:sldMk cId="937276549" sldId="256"/>
            <ac:picMk id="16" creationId="{5FF7B57D-FF7B-48B3-9F60-9BCEEECF9E76}"/>
          </ac:picMkLst>
        </pc:picChg>
        <pc:picChg chg="add del">
          <ac:chgData name="Vinayagam, Sakthivel" userId="a2414f8a-3c80-41ff-92c9-fae1a30ab0e1" providerId="ADAL" clId="{C4AD46E5-DA0F-284F-9891-1320E2B4A0A7}" dt="2025-04-10T03:54:57.921" v="119" actId="26606"/>
          <ac:picMkLst>
            <pc:docMk/>
            <pc:sldMk cId="937276549" sldId="256"/>
            <ac:picMk id="61" creationId="{FE6BA9E6-1D9E-4D30-B528-D49FA1342E4E}"/>
          </ac:picMkLst>
        </pc:picChg>
        <pc:picChg chg="add del">
          <ac:chgData name="Vinayagam, Sakthivel" userId="a2414f8a-3c80-41ff-92c9-fae1a30ab0e1" providerId="ADAL" clId="{C4AD46E5-DA0F-284F-9891-1320E2B4A0A7}" dt="2025-04-10T03:56:10.481" v="134" actId="26606"/>
          <ac:picMkLst>
            <pc:docMk/>
            <pc:sldMk cId="937276549" sldId="256"/>
            <ac:picMk id="163" creationId="{51039561-92F9-40EE-900B-6AA0F58042A4}"/>
          </ac:picMkLst>
        </pc:picChg>
        <pc:picChg chg="add del">
          <ac:chgData name="Vinayagam, Sakthivel" userId="a2414f8a-3c80-41ff-92c9-fae1a30ab0e1" providerId="ADAL" clId="{C4AD46E5-DA0F-284F-9891-1320E2B4A0A7}" dt="2025-04-10T03:55:29.775" v="128" actId="26606"/>
          <ac:picMkLst>
            <pc:docMk/>
            <pc:sldMk cId="937276549" sldId="256"/>
            <ac:picMk id="222" creationId="{51039561-92F9-40EE-900B-6AA0F58042A4}"/>
          </ac:picMkLst>
        </pc:picChg>
        <pc:picChg chg="add del">
          <ac:chgData name="Vinayagam, Sakthivel" userId="a2414f8a-3c80-41ff-92c9-fae1a30ab0e1" providerId="ADAL" clId="{C4AD46E5-DA0F-284F-9891-1320E2B4A0A7}" dt="2025-04-10T03:56:12.414" v="136" actId="26606"/>
          <ac:picMkLst>
            <pc:docMk/>
            <pc:sldMk cId="937276549" sldId="256"/>
            <ac:picMk id="292" creationId="{9FBB3149-8289-4060-BB01-ED3047C53146}"/>
          </ac:picMkLst>
        </pc:picChg>
        <pc:picChg chg="add del">
          <ac:chgData name="Vinayagam, Sakthivel" userId="a2414f8a-3c80-41ff-92c9-fae1a30ab0e1" providerId="ADAL" clId="{C4AD46E5-DA0F-284F-9891-1320E2B4A0A7}" dt="2025-04-10T03:56:14.514" v="138" actId="26606"/>
          <ac:picMkLst>
            <pc:docMk/>
            <pc:sldMk cId="937276549" sldId="256"/>
            <ac:picMk id="322" creationId="{9FBB3149-8289-4060-BB01-ED3047C53146}"/>
          </ac:picMkLst>
        </pc:picChg>
        <pc:picChg chg="add del">
          <ac:chgData name="Vinayagam, Sakthivel" userId="a2414f8a-3c80-41ff-92c9-fae1a30ab0e1" providerId="ADAL" clId="{C4AD46E5-DA0F-284F-9891-1320E2B4A0A7}" dt="2025-04-10T03:56:14.514" v="138" actId="26606"/>
          <ac:picMkLst>
            <pc:docMk/>
            <pc:sldMk cId="937276549" sldId="256"/>
            <ac:picMk id="343" creationId="{92D83638-A467-411A-9C31-FE9A111CD885}"/>
          </ac:picMkLst>
        </pc:picChg>
        <pc:picChg chg="add del">
          <ac:chgData name="Vinayagam, Sakthivel" userId="a2414f8a-3c80-41ff-92c9-fae1a30ab0e1" providerId="ADAL" clId="{C4AD46E5-DA0F-284F-9891-1320E2B4A0A7}" dt="2025-04-10T03:56:16.546" v="140" actId="26606"/>
          <ac:picMkLst>
            <pc:docMk/>
            <pc:sldMk cId="937276549" sldId="256"/>
            <ac:picMk id="383" creationId="{9FBB3149-8289-4060-BB01-ED3047C53146}"/>
          </ac:picMkLst>
        </pc:picChg>
        <pc:picChg chg="add del">
          <ac:chgData name="Vinayagam, Sakthivel" userId="a2414f8a-3c80-41ff-92c9-fae1a30ab0e1" providerId="ADAL" clId="{C4AD46E5-DA0F-284F-9891-1320E2B4A0A7}" dt="2025-04-10T03:56:18.577" v="142" actId="26606"/>
          <ac:picMkLst>
            <pc:docMk/>
            <pc:sldMk cId="937276549" sldId="256"/>
            <ac:picMk id="416" creationId="{9FBB3149-8289-4060-BB01-ED3047C53146}"/>
          </ac:picMkLst>
        </pc:picChg>
        <pc:inkChg chg="add del mod ord replId">
          <ac:chgData name="Vinayagam, Sakthivel" userId="a2414f8a-3c80-41ff-92c9-fae1a30ab0e1" providerId="ADAL" clId="{C4AD46E5-DA0F-284F-9891-1320E2B4A0A7}" dt="2025-04-10T03:54:57.921" v="119" actId="26606"/>
          <ac:inkMkLst>
            <pc:docMk/>
            <pc:sldMk cId="937276549" sldId="256"/>
            <ac:inkMk id="6" creationId="{2F41A4E0-4B94-7F73-9FCB-388EBB867060}"/>
          </ac:inkMkLst>
        </pc:inkChg>
        <pc:inkChg chg="add del">
          <ac:chgData name="Vinayagam, Sakthivel" userId="a2414f8a-3c80-41ff-92c9-fae1a30ab0e1" providerId="ADAL" clId="{C4AD46E5-DA0F-284F-9891-1320E2B4A0A7}" dt="2025-04-10T03:54:57.921" v="119" actId="26606"/>
          <ac:inkMkLst>
            <pc:docMk/>
            <pc:sldMk cId="937276549" sldId="256"/>
            <ac:inkMk id="6" creationId="{2F41A4E0-4B94-7F73-9FCB-388EBB867060}"/>
          </ac:inkMkLst>
        </pc:inkChg>
        <pc:cxnChg chg="add del">
          <ac:chgData name="Vinayagam, Sakthivel" userId="a2414f8a-3c80-41ff-92c9-fae1a30ab0e1" providerId="ADAL" clId="{C4AD46E5-DA0F-284F-9891-1320E2B4A0A7}" dt="2025-04-10T03:55:29.775" v="128" actId="26606"/>
          <ac:cxnSpMkLst>
            <pc:docMk/>
            <pc:sldMk cId="937276549" sldId="256"/>
            <ac:cxnSpMk id="165" creationId="{D902DA06-324A-48CE-8C20-94535480A632}"/>
          </ac:cxnSpMkLst>
        </pc:cxnChg>
        <pc:cxnChg chg="add del">
          <ac:chgData name="Vinayagam, Sakthivel" userId="a2414f8a-3c80-41ff-92c9-fae1a30ab0e1" providerId="ADAL" clId="{C4AD46E5-DA0F-284F-9891-1320E2B4A0A7}" dt="2025-04-10T03:56:10.481" v="134" actId="26606"/>
          <ac:cxnSpMkLst>
            <pc:docMk/>
            <pc:sldMk cId="937276549" sldId="256"/>
            <ac:cxnSpMk id="290" creationId="{D902DA06-324A-48CE-8C20-94535480A632}"/>
          </ac:cxnSpMkLst>
        </pc:cxnChg>
        <pc:cxnChg chg="add del">
          <ac:chgData name="Vinayagam, Sakthivel" userId="a2414f8a-3c80-41ff-92c9-fae1a30ab0e1" providerId="ADAL" clId="{C4AD46E5-DA0F-284F-9891-1320E2B4A0A7}" dt="2025-04-10T03:56:18.577" v="142" actId="26606"/>
          <ac:cxnSpMkLst>
            <pc:docMk/>
            <pc:sldMk cId="937276549" sldId="256"/>
            <ac:cxnSpMk id="438" creationId="{46640D31-0CFD-4B3F-AE95-530AA5174FEB}"/>
          </ac:cxnSpMkLst>
        </pc:cxnChg>
      </pc:sldChg>
      <pc:sldChg chg="addSp delSp modSp mod modTransition setBg modAnim">
        <pc:chgData name="Vinayagam, Sakthivel" userId="a2414f8a-3c80-41ff-92c9-fae1a30ab0e1" providerId="ADAL" clId="{C4AD46E5-DA0F-284F-9891-1320E2B4A0A7}" dt="2025-04-10T03:57:37.545" v="152" actId="26606"/>
        <pc:sldMkLst>
          <pc:docMk/>
          <pc:sldMk cId="3032601703" sldId="257"/>
        </pc:sldMkLst>
        <pc:spChg chg="mod">
          <ac:chgData name="Vinayagam, Sakthivel" userId="a2414f8a-3c80-41ff-92c9-fae1a30ab0e1" providerId="ADAL" clId="{C4AD46E5-DA0F-284F-9891-1320E2B4A0A7}" dt="2025-04-10T03:57:37.545" v="152" actId="26606"/>
          <ac:spMkLst>
            <pc:docMk/>
            <pc:sldMk cId="3032601703" sldId="257"/>
            <ac:spMk id="2" creationId="{28BD3ADB-8B0E-16C9-764E-ED8252947EC2}"/>
          </ac:spMkLst>
        </pc:spChg>
        <pc:spChg chg="add del">
          <ac:chgData name="Vinayagam, Sakthivel" userId="a2414f8a-3c80-41ff-92c9-fae1a30ab0e1" providerId="ADAL" clId="{C4AD46E5-DA0F-284F-9891-1320E2B4A0A7}" dt="2025-04-10T03:57:37.545" v="152" actId="26606"/>
          <ac:spMkLst>
            <pc:docMk/>
            <pc:sldMk cId="3032601703" sldId="257"/>
            <ac:spMk id="3" creationId="{7165C445-88FE-D00E-E7AE-B73D8AD3033E}"/>
          </ac:spMkLst>
        </pc:spChg>
        <pc:spChg chg="add del">
          <ac:chgData name="Vinayagam, Sakthivel" userId="a2414f8a-3c80-41ff-92c9-fae1a30ab0e1" providerId="ADAL" clId="{C4AD46E5-DA0F-284F-9891-1320E2B4A0A7}" dt="2025-04-10T03:57:23.267" v="149" actId="26606"/>
          <ac:spMkLst>
            <pc:docMk/>
            <pc:sldMk cId="3032601703" sldId="257"/>
            <ac:spMk id="9" creationId="{2EEF4763-EB4A-4A35-89EB-AD2763B48C3B}"/>
          </ac:spMkLst>
        </pc:spChg>
        <pc:spChg chg="add del">
          <ac:chgData name="Vinayagam, Sakthivel" userId="a2414f8a-3c80-41ff-92c9-fae1a30ab0e1" providerId="ADAL" clId="{C4AD46E5-DA0F-284F-9891-1320E2B4A0A7}" dt="2025-04-10T03:57:37.526" v="151" actId="26606"/>
          <ac:spMkLst>
            <pc:docMk/>
            <pc:sldMk cId="3032601703" sldId="257"/>
            <ac:spMk id="69" creationId="{7165C445-88FE-D00E-E7AE-B73D8AD3033E}"/>
          </ac:spMkLst>
        </pc:spChg>
        <pc:spChg chg="add">
          <ac:chgData name="Vinayagam, Sakthivel" userId="a2414f8a-3c80-41ff-92c9-fae1a30ab0e1" providerId="ADAL" clId="{C4AD46E5-DA0F-284F-9891-1320E2B4A0A7}" dt="2025-04-10T03:57:37.545" v="152" actId="26606"/>
          <ac:spMkLst>
            <pc:docMk/>
            <pc:sldMk cId="3032601703" sldId="257"/>
            <ac:spMk id="71" creationId="{2EEF4763-EB4A-4A35-89EB-AD2763B48C3B}"/>
          </ac:spMkLst>
        </pc:spChg>
        <pc:grpChg chg="add del">
          <ac:chgData name="Vinayagam, Sakthivel" userId="a2414f8a-3c80-41ff-92c9-fae1a30ab0e1" providerId="ADAL" clId="{C4AD46E5-DA0F-284F-9891-1320E2B4A0A7}" dt="2025-04-10T03:57:37.526" v="151" actId="26606"/>
          <ac:grpSpMkLst>
            <pc:docMk/>
            <pc:sldMk cId="3032601703" sldId="257"/>
            <ac:grpSpMk id="12" creationId="{9AE4726C-1831-4FE3-9A11-227F0DC2F0BC}"/>
          </ac:grpSpMkLst>
        </pc:grpChg>
        <pc:grpChg chg="add del">
          <ac:chgData name="Vinayagam, Sakthivel" userId="a2414f8a-3c80-41ff-92c9-fae1a30ab0e1" providerId="ADAL" clId="{C4AD46E5-DA0F-284F-9891-1320E2B4A0A7}" dt="2025-04-10T03:57:37.526" v="151" actId="26606"/>
          <ac:grpSpMkLst>
            <pc:docMk/>
            <pc:sldMk cId="3032601703" sldId="257"/>
            <ac:grpSpMk id="13" creationId="{E916825F-759B-4F1A-BA80-AF7137691EC5}"/>
          </ac:grpSpMkLst>
        </pc:grpChg>
        <pc:graphicFrameChg chg="add del">
          <ac:chgData name="Vinayagam, Sakthivel" userId="a2414f8a-3c80-41ff-92c9-fae1a30ab0e1" providerId="ADAL" clId="{C4AD46E5-DA0F-284F-9891-1320E2B4A0A7}" dt="2025-04-10T03:57:23.267" v="149" actId="26606"/>
          <ac:graphicFrameMkLst>
            <pc:docMk/>
            <pc:sldMk cId="3032601703" sldId="257"/>
            <ac:graphicFrameMk id="5" creationId="{E0B5267F-0D5A-FCB6-09E4-667FA08923D6}"/>
          </ac:graphicFrameMkLst>
        </pc:graphicFrameChg>
        <pc:graphicFrameChg chg="add">
          <ac:chgData name="Vinayagam, Sakthivel" userId="a2414f8a-3c80-41ff-92c9-fae1a30ab0e1" providerId="ADAL" clId="{C4AD46E5-DA0F-284F-9891-1320E2B4A0A7}" dt="2025-04-10T03:57:37.545" v="152" actId="26606"/>
          <ac:graphicFrameMkLst>
            <pc:docMk/>
            <pc:sldMk cId="3032601703" sldId="257"/>
            <ac:graphicFrameMk id="72" creationId="{E0B5267F-0D5A-FCB6-09E4-667FA08923D6}"/>
          </ac:graphicFrameMkLst>
        </pc:graphicFrameChg>
        <pc:picChg chg="add mod">
          <ac:chgData name="Vinayagam, Sakthivel" userId="a2414f8a-3c80-41ff-92c9-fae1a30ab0e1" providerId="ADAL" clId="{C4AD46E5-DA0F-284F-9891-1320E2B4A0A7}" dt="2025-04-10T03:54:58.223" v="120"/>
          <ac:picMkLst>
            <pc:docMk/>
            <pc:sldMk cId="3032601703" sldId="257"/>
            <ac:picMk id="8" creationId="{02016380-03AB-AC42-DBB1-393585F4721C}"/>
          </ac:picMkLst>
        </pc:picChg>
        <pc:picChg chg="add del">
          <ac:chgData name="Vinayagam, Sakthivel" userId="a2414f8a-3c80-41ff-92c9-fae1a30ab0e1" providerId="ADAL" clId="{C4AD46E5-DA0F-284F-9891-1320E2B4A0A7}" dt="2025-04-10T03:57:37.526" v="151" actId="26606"/>
          <ac:picMkLst>
            <pc:docMk/>
            <pc:sldMk cId="3032601703" sldId="257"/>
            <ac:picMk id="68" creationId="{3BBDBB34-C183-093D-CE21-B53582A4BC8F}"/>
          </ac:picMkLst>
        </pc:picChg>
      </pc:sldChg>
      <pc:sldChg chg="addSp delSp modSp mod modTransition setBg modAnim">
        <pc:chgData name="Vinayagam, Sakthivel" userId="a2414f8a-3c80-41ff-92c9-fae1a30ab0e1" providerId="ADAL" clId="{C4AD46E5-DA0F-284F-9891-1320E2B4A0A7}" dt="2025-04-10T03:57:47.615" v="153" actId="26606"/>
        <pc:sldMkLst>
          <pc:docMk/>
          <pc:sldMk cId="1161179324" sldId="258"/>
        </pc:sldMkLst>
        <pc:spChg chg="mod">
          <ac:chgData name="Vinayagam, Sakthivel" userId="a2414f8a-3c80-41ff-92c9-fae1a30ab0e1" providerId="ADAL" clId="{C4AD46E5-DA0F-284F-9891-1320E2B4A0A7}" dt="2025-04-10T03:57:47.615" v="153" actId="26606"/>
          <ac:spMkLst>
            <pc:docMk/>
            <pc:sldMk cId="1161179324" sldId="258"/>
            <ac:spMk id="2" creationId="{57929CD4-29E0-DD71-B8C1-648F4C49BD5B}"/>
          </ac:spMkLst>
        </pc:spChg>
        <pc:spChg chg="del">
          <ac:chgData name="Vinayagam, Sakthivel" userId="a2414f8a-3c80-41ff-92c9-fae1a30ab0e1" providerId="ADAL" clId="{C4AD46E5-DA0F-284F-9891-1320E2B4A0A7}" dt="2025-04-10T03:57:47.615" v="153" actId="26606"/>
          <ac:spMkLst>
            <pc:docMk/>
            <pc:sldMk cId="1161179324" sldId="258"/>
            <ac:spMk id="3" creationId="{C93D6B54-CDE7-5BDC-8946-04437CB267E6}"/>
          </ac:spMkLst>
        </pc:spChg>
        <pc:spChg chg="add">
          <ac:chgData name="Vinayagam, Sakthivel" userId="a2414f8a-3c80-41ff-92c9-fae1a30ab0e1" providerId="ADAL" clId="{C4AD46E5-DA0F-284F-9891-1320E2B4A0A7}" dt="2025-04-10T03:57:47.615" v="153" actId="26606"/>
          <ac:spMkLst>
            <pc:docMk/>
            <pc:sldMk cId="1161179324" sldId="258"/>
            <ac:spMk id="9" creationId="{2EEF4763-EB4A-4A35-89EB-AD2763B48C3B}"/>
          </ac:spMkLst>
        </pc:spChg>
        <pc:graphicFrameChg chg="add">
          <ac:chgData name="Vinayagam, Sakthivel" userId="a2414f8a-3c80-41ff-92c9-fae1a30ab0e1" providerId="ADAL" clId="{C4AD46E5-DA0F-284F-9891-1320E2B4A0A7}" dt="2025-04-10T03:57:47.615" v="153" actId="26606"/>
          <ac:graphicFrameMkLst>
            <pc:docMk/>
            <pc:sldMk cId="1161179324" sldId="258"/>
            <ac:graphicFrameMk id="5" creationId="{19BC911C-F18B-30F6-A195-1042822E3FC5}"/>
          </ac:graphicFrameMkLst>
        </pc:graphicFrameChg>
        <pc:picChg chg="add mod">
          <ac:chgData name="Vinayagam, Sakthivel" userId="a2414f8a-3c80-41ff-92c9-fae1a30ab0e1" providerId="ADAL" clId="{C4AD46E5-DA0F-284F-9891-1320E2B4A0A7}" dt="2025-04-10T03:54:58.223" v="120"/>
          <ac:picMkLst>
            <pc:docMk/>
            <pc:sldMk cId="1161179324" sldId="258"/>
            <ac:picMk id="7" creationId="{72AE2645-52C0-D29C-9FDB-6C60B85C8DDF}"/>
          </ac:picMkLst>
        </pc:picChg>
      </pc:sldChg>
      <pc:sldChg chg="addSp delSp modSp mod setBg">
        <pc:chgData name="Vinayagam, Sakthivel" userId="a2414f8a-3c80-41ff-92c9-fae1a30ab0e1" providerId="ADAL" clId="{C4AD46E5-DA0F-284F-9891-1320E2B4A0A7}" dt="2025-04-10T03:58:11.853" v="160" actId="26606"/>
        <pc:sldMkLst>
          <pc:docMk/>
          <pc:sldMk cId="2505075288" sldId="259"/>
        </pc:sldMkLst>
        <pc:spChg chg="mod">
          <ac:chgData name="Vinayagam, Sakthivel" userId="a2414f8a-3c80-41ff-92c9-fae1a30ab0e1" providerId="ADAL" clId="{C4AD46E5-DA0F-284F-9891-1320E2B4A0A7}" dt="2025-04-10T03:58:11.853" v="160" actId="26606"/>
          <ac:spMkLst>
            <pc:docMk/>
            <pc:sldMk cId="2505075288" sldId="259"/>
            <ac:spMk id="2" creationId="{6240BF15-758E-C9AD-FA27-2C452FC3A2C2}"/>
          </ac:spMkLst>
        </pc:spChg>
        <pc:spChg chg="add del">
          <ac:chgData name="Vinayagam, Sakthivel" userId="a2414f8a-3c80-41ff-92c9-fae1a30ab0e1" providerId="ADAL" clId="{C4AD46E5-DA0F-284F-9891-1320E2B4A0A7}" dt="2025-04-10T03:58:11.853" v="160" actId="26606"/>
          <ac:spMkLst>
            <pc:docMk/>
            <pc:sldMk cId="2505075288" sldId="259"/>
            <ac:spMk id="3" creationId="{D4D51C3A-4204-2D01-E714-7685EF9B515A}"/>
          </ac:spMkLst>
        </pc:spChg>
        <pc:spChg chg="add del">
          <ac:chgData name="Vinayagam, Sakthivel" userId="a2414f8a-3c80-41ff-92c9-fae1a30ab0e1" providerId="ADAL" clId="{C4AD46E5-DA0F-284F-9891-1320E2B4A0A7}" dt="2025-04-10T03:58:07.179" v="155" actId="26606"/>
          <ac:spMkLst>
            <pc:docMk/>
            <pc:sldMk cId="2505075288" sldId="259"/>
            <ac:spMk id="9" creationId="{2EEF4763-EB4A-4A35-89EB-AD2763B48C3B}"/>
          </ac:spMkLst>
        </pc:spChg>
        <pc:spChg chg="add del">
          <ac:chgData name="Vinayagam, Sakthivel" userId="a2414f8a-3c80-41ff-92c9-fae1a30ab0e1" providerId="ADAL" clId="{C4AD46E5-DA0F-284F-9891-1320E2B4A0A7}" dt="2025-04-10T03:58:08.948" v="157" actId="26606"/>
          <ac:spMkLst>
            <pc:docMk/>
            <pc:sldMk cId="2505075288" sldId="259"/>
            <ac:spMk id="11" creationId="{2EEF4763-EB4A-4A35-89EB-AD2763B48C3B}"/>
          </ac:spMkLst>
        </pc:spChg>
        <pc:spChg chg="add del">
          <ac:chgData name="Vinayagam, Sakthivel" userId="a2414f8a-3c80-41ff-92c9-fae1a30ab0e1" providerId="ADAL" clId="{C4AD46E5-DA0F-284F-9891-1320E2B4A0A7}" dt="2025-04-10T03:58:11.818" v="159" actId="26606"/>
          <ac:spMkLst>
            <pc:docMk/>
            <pc:sldMk cId="2505075288" sldId="259"/>
            <ac:spMk id="14" creationId="{2EEF4763-EB4A-4A35-89EB-AD2763B48C3B}"/>
          </ac:spMkLst>
        </pc:spChg>
        <pc:graphicFrameChg chg="add del">
          <ac:chgData name="Vinayagam, Sakthivel" userId="a2414f8a-3c80-41ff-92c9-fae1a30ab0e1" providerId="ADAL" clId="{C4AD46E5-DA0F-284F-9891-1320E2B4A0A7}" dt="2025-04-10T03:58:07.179" v="155" actId="26606"/>
          <ac:graphicFrameMkLst>
            <pc:docMk/>
            <pc:sldMk cId="2505075288" sldId="259"/>
            <ac:graphicFrameMk id="5" creationId="{3997BEDE-2177-E0A4-837B-7F8610C6A87E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3:58:08.948" v="157" actId="26606"/>
          <ac:graphicFrameMkLst>
            <pc:docMk/>
            <pc:sldMk cId="2505075288" sldId="259"/>
            <ac:graphicFrameMk id="12" creationId="{C330AF01-A8B2-4E39-366E-26866A4D0A1E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3:58:11.818" v="159" actId="26606"/>
          <ac:graphicFrameMkLst>
            <pc:docMk/>
            <pc:sldMk cId="2505075288" sldId="259"/>
            <ac:graphicFrameMk id="15" creationId="{3997BEDE-2177-E0A4-837B-7F8610C6A87E}"/>
          </ac:graphicFrameMkLst>
        </pc:graphicFrameChg>
        <pc:graphicFrameChg chg="add">
          <ac:chgData name="Vinayagam, Sakthivel" userId="a2414f8a-3c80-41ff-92c9-fae1a30ab0e1" providerId="ADAL" clId="{C4AD46E5-DA0F-284F-9891-1320E2B4A0A7}" dt="2025-04-10T03:58:11.853" v="160" actId="26606"/>
          <ac:graphicFrameMkLst>
            <pc:docMk/>
            <pc:sldMk cId="2505075288" sldId="259"/>
            <ac:graphicFrameMk id="17" creationId="{0D84BEBD-2DBD-23D0-879E-E6368605667A}"/>
          </ac:graphicFrameMkLst>
        </pc:graphicFrameChg>
      </pc:sldChg>
      <pc:sldChg chg="addSp delSp modSp mod setBg">
        <pc:chgData name="Vinayagam, Sakthivel" userId="a2414f8a-3c80-41ff-92c9-fae1a30ab0e1" providerId="ADAL" clId="{C4AD46E5-DA0F-284F-9891-1320E2B4A0A7}" dt="2025-04-10T03:58:37.959" v="165" actId="26606"/>
        <pc:sldMkLst>
          <pc:docMk/>
          <pc:sldMk cId="124739607" sldId="260"/>
        </pc:sldMkLst>
        <pc:spChg chg="mod">
          <ac:chgData name="Vinayagam, Sakthivel" userId="a2414f8a-3c80-41ff-92c9-fae1a30ab0e1" providerId="ADAL" clId="{C4AD46E5-DA0F-284F-9891-1320E2B4A0A7}" dt="2025-04-10T03:58:37.959" v="165" actId="26606"/>
          <ac:spMkLst>
            <pc:docMk/>
            <pc:sldMk cId="124739607" sldId="260"/>
            <ac:spMk id="2" creationId="{C0CDACD5-5EF2-6BE9-8D16-B0CEB5F0430C}"/>
          </ac:spMkLst>
        </pc:spChg>
        <pc:spChg chg="add del">
          <ac:chgData name="Vinayagam, Sakthivel" userId="a2414f8a-3c80-41ff-92c9-fae1a30ab0e1" providerId="ADAL" clId="{C4AD46E5-DA0F-284F-9891-1320E2B4A0A7}" dt="2025-04-10T03:58:37.959" v="165" actId="26606"/>
          <ac:spMkLst>
            <pc:docMk/>
            <pc:sldMk cId="124739607" sldId="260"/>
            <ac:spMk id="3" creationId="{D2C92E3D-EFF7-F9A6-468C-0DA35526906E}"/>
          </ac:spMkLst>
        </pc:spChg>
        <pc:spChg chg="add del">
          <ac:chgData name="Vinayagam, Sakthivel" userId="a2414f8a-3c80-41ff-92c9-fae1a30ab0e1" providerId="ADAL" clId="{C4AD46E5-DA0F-284F-9891-1320E2B4A0A7}" dt="2025-04-10T03:58:32.431" v="162" actId="26606"/>
          <ac:spMkLst>
            <pc:docMk/>
            <pc:sldMk cId="124739607" sldId="260"/>
            <ac:spMk id="9" creationId="{2EEF4763-EB4A-4A35-89EB-AD2763B48C3B}"/>
          </ac:spMkLst>
        </pc:spChg>
        <pc:graphicFrameChg chg="add del">
          <ac:chgData name="Vinayagam, Sakthivel" userId="a2414f8a-3c80-41ff-92c9-fae1a30ab0e1" providerId="ADAL" clId="{C4AD46E5-DA0F-284F-9891-1320E2B4A0A7}" dt="2025-04-10T03:58:32.431" v="162" actId="26606"/>
          <ac:graphicFrameMkLst>
            <pc:docMk/>
            <pc:sldMk cId="124739607" sldId="260"/>
            <ac:graphicFrameMk id="5" creationId="{B5A0862D-F4C9-B53C-66FC-22FA32084FFA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3:58:37.914" v="164" actId="26606"/>
          <ac:graphicFrameMkLst>
            <pc:docMk/>
            <pc:sldMk cId="124739607" sldId="260"/>
            <ac:graphicFrameMk id="11" creationId="{14A91136-509F-8D80-E95F-8D207907F39B}"/>
          </ac:graphicFrameMkLst>
        </pc:graphicFrameChg>
        <pc:graphicFrameChg chg="add">
          <ac:chgData name="Vinayagam, Sakthivel" userId="a2414f8a-3c80-41ff-92c9-fae1a30ab0e1" providerId="ADAL" clId="{C4AD46E5-DA0F-284F-9891-1320E2B4A0A7}" dt="2025-04-10T03:58:37.959" v="165" actId="26606"/>
          <ac:graphicFrameMkLst>
            <pc:docMk/>
            <pc:sldMk cId="124739607" sldId="260"/>
            <ac:graphicFrameMk id="13" creationId="{398F740C-20B3-DA81-D7F2-2F67F2276A85}"/>
          </ac:graphicFrameMkLst>
        </pc:graphicFrameChg>
      </pc:sldChg>
      <pc:sldChg chg="addSp delSp modSp mod setBg">
        <pc:chgData name="Vinayagam, Sakthivel" userId="a2414f8a-3c80-41ff-92c9-fae1a30ab0e1" providerId="ADAL" clId="{C4AD46E5-DA0F-284F-9891-1320E2B4A0A7}" dt="2025-04-10T04:00:34.230" v="189" actId="26606"/>
        <pc:sldMkLst>
          <pc:docMk/>
          <pc:sldMk cId="1775441513" sldId="261"/>
        </pc:sldMkLst>
        <pc:spChg chg="mod">
          <ac:chgData name="Vinayagam, Sakthivel" userId="a2414f8a-3c80-41ff-92c9-fae1a30ab0e1" providerId="ADAL" clId="{C4AD46E5-DA0F-284F-9891-1320E2B4A0A7}" dt="2025-04-10T03:59:05.143" v="170" actId="26606"/>
          <ac:spMkLst>
            <pc:docMk/>
            <pc:sldMk cId="1775441513" sldId="261"/>
            <ac:spMk id="2" creationId="{FAF61CFB-0F6A-AB0E-7766-263DF5F32906}"/>
          </ac:spMkLst>
        </pc:spChg>
        <pc:spChg chg="add del">
          <ac:chgData name="Vinayagam, Sakthivel" userId="a2414f8a-3c80-41ff-92c9-fae1a30ab0e1" providerId="ADAL" clId="{C4AD46E5-DA0F-284F-9891-1320E2B4A0A7}" dt="2025-04-10T03:59:05.143" v="170" actId="26606"/>
          <ac:spMkLst>
            <pc:docMk/>
            <pc:sldMk cId="1775441513" sldId="261"/>
            <ac:spMk id="3" creationId="{DD19B6E2-D188-7AB0-AFF9-B3CFA36C02DF}"/>
          </ac:spMkLst>
        </pc:spChg>
        <pc:spChg chg="add del">
          <ac:chgData name="Vinayagam, Sakthivel" userId="a2414f8a-3c80-41ff-92c9-fae1a30ab0e1" providerId="ADAL" clId="{C4AD46E5-DA0F-284F-9891-1320E2B4A0A7}" dt="2025-04-10T03:59:05.110" v="169" actId="26606"/>
          <ac:spMkLst>
            <pc:docMk/>
            <pc:sldMk cId="1775441513" sldId="261"/>
            <ac:spMk id="9" creationId="{2EEF4763-EB4A-4A35-89EB-AD2763B48C3B}"/>
          </ac:spMkLst>
        </pc:spChg>
        <pc:spChg chg="add del">
          <ac:chgData name="Vinayagam, Sakthivel" userId="a2414f8a-3c80-41ff-92c9-fae1a30ab0e1" providerId="ADAL" clId="{C4AD46E5-DA0F-284F-9891-1320E2B4A0A7}" dt="2025-04-10T04:00:28.749" v="187" actId="26606"/>
          <ac:spMkLst>
            <pc:docMk/>
            <pc:sldMk cId="1775441513" sldId="261"/>
            <ac:spMk id="16" creationId="{2EEF4763-EB4A-4A35-89EB-AD2763B48C3B}"/>
          </ac:spMkLst>
        </pc:spChg>
        <pc:spChg chg="add del">
          <ac:chgData name="Vinayagam, Sakthivel" userId="a2414f8a-3c80-41ff-92c9-fae1a30ab0e1" providerId="ADAL" clId="{C4AD46E5-DA0F-284F-9891-1320E2B4A0A7}" dt="2025-04-10T04:00:34.230" v="189" actId="26606"/>
          <ac:spMkLst>
            <pc:docMk/>
            <pc:sldMk cId="1775441513" sldId="261"/>
            <ac:spMk id="18" creationId="{2EEF4763-EB4A-4A35-89EB-AD2763B48C3B}"/>
          </ac:spMkLst>
        </pc:spChg>
        <pc:graphicFrameChg chg="add del">
          <ac:chgData name="Vinayagam, Sakthivel" userId="a2414f8a-3c80-41ff-92c9-fae1a30ab0e1" providerId="ADAL" clId="{C4AD46E5-DA0F-284F-9891-1320E2B4A0A7}" dt="2025-04-10T03:58:59.948" v="167" actId="26606"/>
          <ac:graphicFrameMkLst>
            <pc:docMk/>
            <pc:sldMk cId="1775441513" sldId="261"/>
            <ac:graphicFrameMk id="5" creationId="{6BAE2DEB-2B0C-20A4-2EBB-247CCF9B1165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3:59:05.110" v="169" actId="26606"/>
          <ac:graphicFrameMkLst>
            <pc:docMk/>
            <pc:sldMk cId="1775441513" sldId="261"/>
            <ac:graphicFrameMk id="7" creationId="{4E796D52-A77B-2536-54D7-6327F9FA0498}"/>
          </ac:graphicFrameMkLst>
        </pc:graphicFrameChg>
        <pc:graphicFrameChg chg="add mod modGraphic">
          <ac:chgData name="Vinayagam, Sakthivel" userId="a2414f8a-3c80-41ff-92c9-fae1a30ab0e1" providerId="ADAL" clId="{C4AD46E5-DA0F-284F-9891-1320E2B4A0A7}" dt="2025-04-10T04:00:34.230" v="189" actId="26606"/>
          <ac:graphicFrameMkLst>
            <pc:docMk/>
            <pc:sldMk cId="1775441513" sldId="261"/>
            <ac:graphicFrameMk id="11" creationId="{ACC6975A-4ECD-6666-CFDA-7387A0365B61}"/>
          </ac:graphicFrameMkLst>
        </pc:graphicFrameChg>
      </pc:sldChg>
      <pc:sldChg chg="addSp delSp modSp mod setBg setClrOvrMap">
        <pc:chgData name="Vinayagam, Sakthivel" userId="a2414f8a-3c80-41ff-92c9-fae1a30ab0e1" providerId="ADAL" clId="{C4AD46E5-DA0F-284F-9891-1320E2B4A0A7}" dt="2025-04-10T04:00:44.377" v="192" actId="26606"/>
        <pc:sldMkLst>
          <pc:docMk/>
          <pc:sldMk cId="3101984105" sldId="262"/>
        </pc:sldMkLst>
        <pc:spChg chg="mod">
          <ac:chgData name="Vinayagam, Sakthivel" userId="a2414f8a-3c80-41ff-92c9-fae1a30ab0e1" providerId="ADAL" clId="{C4AD46E5-DA0F-284F-9891-1320E2B4A0A7}" dt="2025-04-10T04:00:44.377" v="192" actId="26606"/>
          <ac:spMkLst>
            <pc:docMk/>
            <pc:sldMk cId="3101984105" sldId="262"/>
            <ac:spMk id="2" creationId="{6CC640FA-E704-2773-929C-2DE17330FD93}"/>
          </ac:spMkLst>
        </pc:spChg>
        <pc:spChg chg="add del mod">
          <ac:chgData name="Vinayagam, Sakthivel" userId="a2414f8a-3c80-41ff-92c9-fae1a30ab0e1" providerId="ADAL" clId="{C4AD46E5-DA0F-284F-9891-1320E2B4A0A7}" dt="2025-04-10T04:00:02.533" v="185" actId="26606"/>
          <ac:spMkLst>
            <pc:docMk/>
            <pc:sldMk cId="3101984105" sldId="262"/>
            <ac:spMk id="3" creationId="{89A2A172-7A22-E9FF-3D09-F709CA132DD1}"/>
          </ac:spMkLst>
        </pc:spChg>
        <pc:spChg chg="add del">
          <ac:chgData name="Vinayagam, Sakthivel" userId="a2414f8a-3c80-41ff-92c9-fae1a30ab0e1" providerId="ADAL" clId="{C4AD46E5-DA0F-284F-9891-1320E2B4A0A7}" dt="2025-04-10T03:59:43.467" v="176" actId="26606"/>
          <ac:spMkLst>
            <pc:docMk/>
            <pc:sldMk cId="3101984105" sldId="262"/>
            <ac:spMk id="71" creationId="{2EEF4763-EB4A-4A35-89EB-AD2763B48C3B}"/>
          </ac:spMkLst>
        </pc:spChg>
        <pc:spChg chg="add del">
          <ac:chgData name="Vinayagam, Sakthivel" userId="a2414f8a-3c80-41ff-92c9-fae1a30ab0e1" providerId="ADAL" clId="{C4AD46E5-DA0F-284F-9891-1320E2B4A0A7}" dt="2025-04-10T03:59:56.033" v="180" actId="26606"/>
          <ac:spMkLst>
            <pc:docMk/>
            <pc:sldMk cId="3101984105" sldId="262"/>
            <ac:spMk id="79" creationId="{89A2A172-7A22-E9FF-3D09-F709CA132DD1}"/>
          </ac:spMkLst>
        </pc:spChg>
        <pc:spChg chg="add del">
          <ac:chgData name="Vinayagam, Sakthivel" userId="a2414f8a-3c80-41ff-92c9-fae1a30ab0e1" providerId="ADAL" clId="{C4AD46E5-DA0F-284F-9891-1320E2B4A0A7}" dt="2025-04-10T04:00:44.377" v="192" actId="26606"/>
          <ac:spMkLst>
            <pc:docMk/>
            <pc:sldMk cId="3101984105" sldId="262"/>
            <ac:spMk id="85" creationId="{2EEF4763-EB4A-4A35-89EB-AD2763B48C3B}"/>
          </ac:spMkLst>
        </pc:spChg>
        <pc:spChg chg="add del">
          <ac:chgData name="Vinayagam, Sakthivel" userId="a2414f8a-3c80-41ff-92c9-fae1a30ab0e1" providerId="ADAL" clId="{C4AD46E5-DA0F-284F-9891-1320E2B4A0A7}" dt="2025-04-10T04:00:44.312" v="191" actId="26606"/>
          <ac:spMkLst>
            <pc:docMk/>
            <pc:sldMk cId="3101984105" sldId="262"/>
            <ac:spMk id="91" creationId="{2EEF4763-EB4A-4A35-89EB-AD2763B48C3B}"/>
          </ac:spMkLst>
        </pc:spChg>
        <pc:spChg chg="add">
          <ac:chgData name="Vinayagam, Sakthivel" userId="a2414f8a-3c80-41ff-92c9-fae1a30ab0e1" providerId="ADAL" clId="{C4AD46E5-DA0F-284F-9891-1320E2B4A0A7}" dt="2025-04-10T04:00:44.377" v="192" actId="26606"/>
          <ac:spMkLst>
            <pc:docMk/>
            <pc:sldMk cId="3101984105" sldId="262"/>
            <ac:spMk id="121" creationId="{54B9C16B-AC4A-44ED-9075-F76549B46E7C}"/>
          </ac:spMkLst>
        </pc:spChg>
        <pc:spChg chg="add">
          <ac:chgData name="Vinayagam, Sakthivel" userId="a2414f8a-3c80-41ff-92c9-fae1a30ab0e1" providerId="ADAL" clId="{C4AD46E5-DA0F-284F-9891-1320E2B4A0A7}" dt="2025-04-10T04:00:44.377" v="192" actId="26606"/>
          <ac:spMkLst>
            <pc:docMk/>
            <pc:sldMk cId="3101984105" sldId="262"/>
            <ac:spMk id="124" creationId="{B53044DC-4918-43DA-B49D-91673C6C9485}"/>
          </ac:spMkLst>
        </pc:spChg>
        <pc:grpChg chg="add del">
          <ac:chgData name="Vinayagam, Sakthivel" userId="a2414f8a-3c80-41ff-92c9-fae1a30ab0e1" providerId="ADAL" clId="{C4AD46E5-DA0F-284F-9891-1320E2B4A0A7}" dt="2025-04-10T03:59:34.712" v="172" actId="26606"/>
          <ac:grpSpMkLst>
            <pc:docMk/>
            <pc:sldMk cId="3101984105" sldId="262"/>
            <ac:grpSpMk id="9" creationId="{9AE4726C-1831-4FE3-9A11-227F0DC2F0BC}"/>
          </ac:grpSpMkLst>
        </pc:grpChg>
        <pc:grpChg chg="add del">
          <ac:chgData name="Vinayagam, Sakthivel" userId="a2414f8a-3c80-41ff-92c9-fae1a30ab0e1" providerId="ADAL" clId="{C4AD46E5-DA0F-284F-9891-1320E2B4A0A7}" dt="2025-04-10T03:59:34.712" v="172" actId="26606"/>
          <ac:grpSpMkLst>
            <pc:docMk/>
            <pc:sldMk cId="3101984105" sldId="262"/>
            <ac:grpSpMk id="13" creationId="{E916825F-759B-4F1A-BA80-AF7137691EC5}"/>
          </ac:grpSpMkLst>
        </pc:grpChg>
        <pc:grpChg chg="add del">
          <ac:chgData name="Vinayagam, Sakthivel" userId="a2414f8a-3c80-41ff-92c9-fae1a30ab0e1" providerId="ADAL" clId="{C4AD46E5-DA0F-284F-9891-1320E2B4A0A7}" dt="2025-04-10T03:59:56.033" v="180" actId="26606"/>
          <ac:grpSpMkLst>
            <pc:docMk/>
            <pc:sldMk cId="3101984105" sldId="262"/>
            <ac:grpSpMk id="76" creationId="{9AE4726C-1831-4FE3-9A11-227F0DC2F0BC}"/>
          </ac:grpSpMkLst>
        </pc:grpChg>
        <pc:grpChg chg="add del">
          <ac:chgData name="Vinayagam, Sakthivel" userId="a2414f8a-3c80-41ff-92c9-fae1a30ab0e1" providerId="ADAL" clId="{C4AD46E5-DA0F-284F-9891-1320E2B4A0A7}" dt="2025-04-10T03:59:56.033" v="180" actId="26606"/>
          <ac:grpSpMkLst>
            <pc:docMk/>
            <pc:sldMk cId="3101984105" sldId="262"/>
            <ac:grpSpMk id="78" creationId="{E916825F-759B-4F1A-BA80-AF7137691EC5}"/>
          </ac:grpSpMkLst>
        </pc:grpChg>
        <pc:grpChg chg="add">
          <ac:chgData name="Vinayagam, Sakthivel" userId="a2414f8a-3c80-41ff-92c9-fae1a30ab0e1" providerId="ADAL" clId="{C4AD46E5-DA0F-284F-9891-1320E2B4A0A7}" dt="2025-04-10T04:00:44.377" v="192" actId="26606"/>
          <ac:grpSpMkLst>
            <pc:docMk/>
            <pc:sldMk cId="3101984105" sldId="262"/>
            <ac:grpSpMk id="93" creationId="{62A2FEB6-F419-4684-9ABC-9E32E012E8B7}"/>
          </ac:grpSpMkLst>
        </pc:grpChg>
        <pc:grpChg chg="add">
          <ac:chgData name="Vinayagam, Sakthivel" userId="a2414f8a-3c80-41ff-92c9-fae1a30ab0e1" providerId="ADAL" clId="{C4AD46E5-DA0F-284F-9891-1320E2B4A0A7}" dt="2025-04-10T04:00:44.377" v="192" actId="26606"/>
          <ac:grpSpMkLst>
            <pc:docMk/>
            <pc:sldMk cId="3101984105" sldId="262"/>
            <ac:grpSpMk id="126" creationId="{1DCE6B36-1420-43AB-86CF-4E653A517B9C}"/>
          </ac:grpSpMkLst>
        </pc:grpChg>
        <pc:graphicFrameChg chg="add del">
          <ac:chgData name="Vinayagam, Sakthivel" userId="a2414f8a-3c80-41ff-92c9-fae1a30ab0e1" providerId="ADAL" clId="{C4AD46E5-DA0F-284F-9891-1320E2B4A0A7}" dt="2025-04-10T03:59:37.357" v="174" actId="26606"/>
          <ac:graphicFrameMkLst>
            <pc:docMk/>
            <pc:sldMk cId="3101984105" sldId="262"/>
            <ac:graphicFrameMk id="69" creationId="{E03AB180-282C-42CE-5D85-BF32263C2FFB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3:59:43.467" v="176" actId="26606"/>
          <ac:graphicFrameMkLst>
            <pc:docMk/>
            <pc:sldMk cId="3101984105" sldId="262"/>
            <ac:graphicFrameMk id="72" creationId="{E3C3C7E8-B2C0-6297-1109-2878E03623DD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3:59:47.982" v="178" actId="26606"/>
          <ac:graphicFrameMkLst>
            <pc:docMk/>
            <pc:sldMk cId="3101984105" sldId="262"/>
            <ac:graphicFrameMk id="74" creationId="{0505083D-68D0-C9A5-85A0-D234E614F7AC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4:00:01.680" v="182" actId="26606"/>
          <ac:graphicFrameMkLst>
            <pc:docMk/>
            <pc:sldMk cId="3101984105" sldId="262"/>
            <ac:graphicFrameMk id="81" creationId="{92F8AA77-C2A4-AC5A-A312-5FEA21C6A80F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4:00:02.514" v="184" actId="26606"/>
          <ac:graphicFrameMkLst>
            <pc:docMk/>
            <pc:sldMk cId="3101984105" sldId="262"/>
            <ac:graphicFrameMk id="83" creationId="{E03AB180-282C-42CE-5D85-BF32263C2FFB}"/>
          </ac:graphicFrameMkLst>
        </pc:graphicFrameChg>
        <pc:graphicFrameChg chg="add mod modGraphic">
          <ac:chgData name="Vinayagam, Sakthivel" userId="a2414f8a-3c80-41ff-92c9-fae1a30ab0e1" providerId="ADAL" clId="{C4AD46E5-DA0F-284F-9891-1320E2B4A0A7}" dt="2025-04-10T04:00:44.377" v="192" actId="26606"/>
          <ac:graphicFrameMkLst>
            <pc:docMk/>
            <pc:sldMk cId="3101984105" sldId="262"/>
            <ac:graphicFrameMk id="86" creationId="{E3C3C7E8-B2C0-6297-1109-2878E03623DD}"/>
          </ac:graphicFrameMkLst>
        </pc:graphicFrameChg>
        <pc:picChg chg="add del">
          <ac:chgData name="Vinayagam, Sakthivel" userId="a2414f8a-3c80-41ff-92c9-fae1a30ab0e1" providerId="ADAL" clId="{C4AD46E5-DA0F-284F-9891-1320E2B4A0A7}" dt="2025-04-10T03:59:34.712" v="172" actId="26606"/>
          <ac:picMkLst>
            <pc:docMk/>
            <pc:sldMk cId="3101984105" sldId="262"/>
            <ac:picMk id="5" creationId="{6F221429-357A-9552-E38A-330E56A546F8}"/>
          </ac:picMkLst>
        </pc:picChg>
        <pc:picChg chg="add del">
          <ac:chgData name="Vinayagam, Sakthivel" userId="a2414f8a-3c80-41ff-92c9-fae1a30ab0e1" providerId="ADAL" clId="{C4AD46E5-DA0F-284F-9891-1320E2B4A0A7}" dt="2025-04-10T03:59:56.033" v="180" actId="26606"/>
          <ac:picMkLst>
            <pc:docMk/>
            <pc:sldMk cId="3101984105" sldId="262"/>
            <ac:picMk id="77" creationId="{6F221429-357A-9552-E38A-330E56A546F8}"/>
          </ac:picMkLst>
        </pc:picChg>
        <pc:picChg chg="add">
          <ac:chgData name="Vinayagam, Sakthivel" userId="a2414f8a-3c80-41ff-92c9-fae1a30ab0e1" providerId="ADAL" clId="{C4AD46E5-DA0F-284F-9891-1320E2B4A0A7}" dt="2025-04-10T04:00:44.377" v="192" actId="26606"/>
          <ac:picMkLst>
            <pc:docMk/>
            <pc:sldMk cId="3101984105" sldId="262"/>
            <ac:picMk id="122" creationId="{3E94A106-9341-485C-9057-9D62B2BD083F}"/>
          </ac:picMkLst>
        </pc:picChg>
        <pc:picChg chg="add">
          <ac:chgData name="Vinayagam, Sakthivel" userId="a2414f8a-3c80-41ff-92c9-fae1a30ab0e1" providerId="ADAL" clId="{C4AD46E5-DA0F-284F-9891-1320E2B4A0A7}" dt="2025-04-10T04:00:44.377" v="192" actId="26606"/>
          <ac:picMkLst>
            <pc:docMk/>
            <pc:sldMk cId="3101984105" sldId="262"/>
            <ac:picMk id="155" creationId="{9BE36DBF-0333-4D36-A5BF-81FDA2406FE9}"/>
          </ac:picMkLst>
        </pc:picChg>
      </pc:sldChg>
      <pc:sldChg chg="addSp delSp modSp mod setBg setClrOvrMap">
        <pc:chgData name="Vinayagam, Sakthivel" userId="a2414f8a-3c80-41ff-92c9-fae1a30ab0e1" providerId="ADAL" clId="{C4AD46E5-DA0F-284F-9891-1320E2B4A0A7}" dt="2025-04-10T04:01:07.111" v="199" actId="26606"/>
        <pc:sldMkLst>
          <pc:docMk/>
          <pc:sldMk cId="354811527" sldId="263"/>
        </pc:sldMkLst>
        <pc:spChg chg="mod">
          <ac:chgData name="Vinayagam, Sakthivel" userId="a2414f8a-3c80-41ff-92c9-fae1a30ab0e1" providerId="ADAL" clId="{C4AD46E5-DA0F-284F-9891-1320E2B4A0A7}" dt="2025-04-10T04:01:07.111" v="199" actId="26606"/>
          <ac:spMkLst>
            <pc:docMk/>
            <pc:sldMk cId="354811527" sldId="263"/>
            <ac:spMk id="2" creationId="{96E0B296-335C-3204-0A50-E99CA80058F9}"/>
          </ac:spMkLst>
        </pc:spChg>
        <pc:spChg chg="add del mod">
          <ac:chgData name="Vinayagam, Sakthivel" userId="a2414f8a-3c80-41ff-92c9-fae1a30ab0e1" providerId="ADAL" clId="{C4AD46E5-DA0F-284F-9891-1320E2B4A0A7}" dt="2025-04-10T04:01:07.111" v="199" actId="26606"/>
          <ac:spMkLst>
            <pc:docMk/>
            <pc:sldMk cId="354811527" sldId="263"/>
            <ac:spMk id="3" creationId="{4FB369B6-48C0-A5AD-B1A1-195AB019320E}"/>
          </ac:spMkLst>
        </pc:spChg>
        <pc:spChg chg="add del">
          <ac:chgData name="Vinayagam, Sakthivel" userId="a2414f8a-3c80-41ff-92c9-fae1a30ab0e1" providerId="ADAL" clId="{C4AD46E5-DA0F-284F-9891-1320E2B4A0A7}" dt="2025-04-10T04:00:56.799" v="194" actId="26606"/>
          <ac:spMkLst>
            <pc:docMk/>
            <pc:sldMk cId="354811527" sldId="263"/>
            <ac:spMk id="9" creationId="{54B9C16B-AC4A-44ED-9075-F76549B46E7C}"/>
          </ac:spMkLst>
        </pc:spChg>
        <pc:spChg chg="add del">
          <ac:chgData name="Vinayagam, Sakthivel" userId="a2414f8a-3c80-41ff-92c9-fae1a30ab0e1" providerId="ADAL" clId="{C4AD46E5-DA0F-284F-9891-1320E2B4A0A7}" dt="2025-04-10T04:00:56.799" v="194" actId="26606"/>
          <ac:spMkLst>
            <pc:docMk/>
            <pc:sldMk cId="354811527" sldId="263"/>
            <ac:spMk id="42" creationId="{B53044DC-4918-43DA-B49D-91673C6C9485}"/>
          </ac:spMkLst>
        </pc:spChg>
        <pc:spChg chg="add del">
          <ac:chgData name="Vinayagam, Sakthivel" userId="a2414f8a-3c80-41ff-92c9-fae1a30ab0e1" providerId="ADAL" clId="{C4AD46E5-DA0F-284F-9891-1320E2B4A0A7}" dt="2025-04-10T04:01:01.293" v="196" actId="26606"/>
          <ac:spMkLst>
            <pc:docMk/>
            <pc:sldMk cId="354811527" sldId="263"/>
            <ac:spMk id="75" creationId="{2EEF4763-EB4A-4A35-89EB-AD2763B48C3B}"/>
          </ac:spMkLst>
        </pc:spChg>
        <pc:spChg chg="add del">
          <ac:chgData name="Vinayagam, Sakthivel" userId="a2414f8a-3c80-41ff-92c9-fae1a30ab0e1" providerId="ADAL" clId="{C4AD46E5-DA0F-284F-9891-1320E2B4A0A7}" dt="2025-04-10T04:01:07.065" v="198" actId="26606"/>
          <ac:spMkLst>
            <pc:docMk/>
            <pc:sldMk cId="354811527" sldId="263"/>
            <ac:spMk id="84" creationId="{4FB369B6-48C0-A5AD-B1A1-195AB019320E}"/>
          </ac:spMkLst>
        </pc:spChg>
        <pc:spChg chg="add">
          <ac:chgData name="Vinayagam, Sakthivel" userId="a2414f8a-3c80-41ff-92c9-fae1a30ab0e1" providerId="ADAL" clId="{C4AD46E5-DA0F-284F-9891-1320E2B4A0A7}" dt="2025-04-10T04:01:07.111" v="199" actId="26606"/>
          <ac:spMkLst>
            <pc:docMk/>
            <pc:sldMk cId="354811527" sldId="263"/>
            <ac:spMk id="86" creationId="{54B9C16B-AC4A-44ED-9075-F76549B46E7C}"/>
          </ac:spMkLst>
        </pc:spChg>
        <pc:spChg chg="add">
          <ac:chgData name="Vinayagam, Sakthivel" userId="a2414f8a-3c80-41ff-92c9-fae1a30ab0e1" providerId="ADAL" clId="{C4AD46E5-DA0F-284F-9891-1320E2B4A0A7}" dt="2025-04-10T04:01:07.111" v="199" actId="26606"/>
          <ac:spMkLst>
            <pc:docMk/>
            <pc:sldMk cId="354811527" sldId="263"/>
            <ac:spMk id="115" creationId="{B53044DC-4918-43DA-B49D-91673C6C9485}"/>
          </ac:spMkLst>
        </pc:spChg>
        <pc:grpChg chg="add del">
          <ac:chgData name="Vinayagam, Sakthivel" userId="a2414f8a-3c80-41ff-92c9-fae1a30ab0e1" providerId="ADAL" clId="{C4AD46E5-DA0F-284F-9891-1320E2B4A0A7}" dt="2025-04-10T04:00:56.799" v="194" actId="26606"/>
          <ac:grpSpMkLst>
            <pc:docMk/>
            <pc:sldMk cId="354811527" sldId="263"/>
            <ac:grpSpMk id="11" creationId="{62A2FEB6-F419-4684-9ABC-9E32E012E8B7}"/>
          </ac:grpSpMkLst>
        </pc:grpChg>
        <pc:grpChg chg="add del">
          <ac:chgData name="Vinayagam, Sakthivel" userId="a2414f8a-3c80-41ff-92c9-fae1a30ab0e1" providerId="ADAL" clId="{C4AD46E5-DA0F-284F-9891-1320E2B4A0A7}" dt="2025-04-10T04:01:07.065" v="198" actId="26606"/>
          <ac:grpSpMkLst>
            <pc:docMk/>
            <pc:sldMk cId="354811527" sldId="263"/>
            <ac:grpSpMk id="13" creationId="{240590EE-5428-41AA-95B2-96FCC1CE67A7}"/>
          </ac:grpSpMkLst>
        </pc:grpChg>
        <pc:grpChg chg="add del">
          <ac:chgData name="Vinayagam, Sakthivel" userId="a2414f8a-3c80-41ff-92c9-fae1a30ab0e1" providerId="ADAL" clId="{C4AD46E5-DA0F-284F-9891-1320E2B4A0A7}" dt="2025-04-10T04:00:56.799" v="194" actId="26606"/>
          <ac:grpSpMkLst>
            <pc:docMk/>
            <pc:sldMk cId="354811527" sldId="263"/>
            <ac:grpSpMk id="44" creationId="{1DCE6B36-1420-43AB-86CF-4E653A517B9C}"/>
          </ac:grpSpMkLst>
        </pc:grpChg>
        <pc:grpChg chg="add del">
          <ac:chgData name="Vinayagam, Sakthivel" userId="a2414f8a-3c80-41ff-92c9-fae1a30ab0e1" providerId="ADAL" clId="{C4AD46E5-DA0F-284F-9891-1320E2B4A0A7}" dt="2025-04-10T04:01:07.065" v="198" actId="26606"/>
          <ac:grpSpMkLst>
            <pc:docMk/>
            <pc:sldMk cId="354811527" sldId="263"/>
            <ac:grpSpMk id="78" creationId="{74872A0B-8668-4500-9509-EAA581B26C24}"/>
          </ac:grpSpMkLst>
        </pc:grpChg>
        <pc:grpChg chg="add">
          <ac:chgData name="Vinayagam, Sakthivel" userId="a2414f8a-3c80-41ff-92c9-fae1a30ab0e1" providerId="ADAL" clId="{C4AD46E5-DA0F-284F-9891-1320E2B4A0A7}" dt="2025-04-10T04:01:07.111" v="199" actId="26606"/>
          <ac:grpSpMkLst>
            <pc:docMk/>
            <pc:sldMk cId="354811527" sldId="263"/>
            <ac:grpSpMk id="87" creationId="{62A2FEB6-F419-4684-9ABC-9E32E012E8B7}"/>
          </ac:grpSpMkLst>
        </pc:grpChg>
        <pc:grpChg chg="add">
          <ac:chgData name="Vinayagam, Sakthivel" userId="a2414f8a-3c80-41ff-92c9-fae1a30ab0e1" providerId="ADAL" clId="{C4AD46E5-DA0F-284F-9891-1320E2B4A0A7}" dt="2025-04-10T04:01:07.111" v="199" actId="26606"/>
          <ac:grpSpMkLst>
            <pc:docMk/>
            <pc:sldMk cId="354811527" sldId="263"/>
            <ac:grpSpMk id="116" creationId="{1DCE6B36-1420-43AB-86CF-4E653A517B9C}"/>
          </ac:grpSpMkLst>
        </pc:grpChg>
        <pc:graphicFrameChg chg="add del">
          <ac:chgData name="Vinayagam, Sakthivel" userId="a2414f8a-3c80-41ff-92c9-fae1a30ab0e1" providerId="ADAL" clId="{C4AD46E5-DA0F-284F-9891-1320E2B4A0A7}" dt="2025-04-10T04:00:56.799" v="194" actId="26606"/>
          <ac:graphicFrameMkLst>
            <pc:docMk/>
            <pc:sldMk cId="354811527" sldId="263"/>
            <ac:graphicFrameMk id="5" creationId="{8FD00C6B-2A3D-9639-DF0E-308CD93C3D12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4:01:01.293" v="196" actId="26606"/>
          <ac:graphicFrameMkLst>
            <pc:docMk/>
            <pc:sldMk cId="354811527" sldId="263"/>
            <ac:graphicFrameMk id="76" creationId="{44DBABE9-B545-2370-E284-9C37D38BB2A8}"/>
          </ac:graphicFrameMkLst>
        </pc:graphicFrameChg>
        <pc:graphicFrameChg chg="add">
          <ac:chgData name="Vinayagam, Sakthivel" userId="a2414f8a-3c80-41ff-92c9-fae1a30ab0e1" providerId="ADAL" clId="{C4AD46E5-DA0F-284F-9891-1320E2B4A0A7}" dt="2025-04-10T04:01:07.111" v="199" actId="26606"/>
          <ac:graphicFrameMkLst>
            <pc:docMk/>
            <pc:sldMk cId="354811527" sldId="263"/>
            <ac:graphicFrameMk id="141" creationId="{8FD00C6B-2A3D-9639-DF0E-308CD93C3D12}"/>
          </ac:graphicFrameMkLst>
        </pc:graphicFrameChg>
        <pc:picChg chg="add del">
          <ac:chgData name="Vinayagam, Sakthivel" userId="a2414f8a-3c80-41ff-92c9-fae1a30ab0e1" providerId="ADAL" clId="{C4AD46E5-DA0F-284F-9891-1320E2B4A0A7}" dt="2025-04-10T04:00:56.799" v="194" actId="26606"/>
          <ac:picMkLst>
            <pc:docMk/>
            <pc:sldMk cId="354811527" sldId="263"/>
            <ac:picMk id="40" creationId="{3E94A106-9341-485C-9057-9D62B2BD083F}"/>
          </ac:picMkLst>
        </pc:picChg>
        <pc:picChg chg="add del">
          <ac:chgData name="Vinayagam, Sakthivel" userId="a2414f8a-3c80-41ff-92c9-fae1a30ab0e1" providerId="ADAL" clId="{C4AD46E5-DA0F-284F-9891-1320E2B4A0A7}" dt="2025-04-10T04:00:56.799" v="194" actId="26606"/>
          <ac:picMkLst>
            <pc:docMk/>
            <pc:sldMk cId="354811527" sldId="263"/>
            <ac:picMk id="73" creationId="{9BE36DBF-0333-4D36-A5BF-81FDA2406FE9}"/>
          </ac:picMkLst>
        </pc:picChg>
        <pc:picChg chg="add del">
          <ac:chgData name="Vinayagam, Sakthivel" userId="a2414f8a-3c80-41ff-92c9-fae1a30ab0e1" providerId="ADAL" clId="{C4AD46E5-DA0F-284F-9891-1320E2B4A0A7}" dt="2025-04-10T04:01:07.065" v="198" actId="26606"/>
          <ac:picMkLst>
            <pc:docMk/>
            <pc:sldMk cId="354811527" sldId="263"/>
            <ac:picMk id="80" creationId="{8AB2444D-6F71-310D-7816-33AA8C420195}"/>
          </ac:picMkLst>
        </pc:picChg>
        <pc:picChg chg="add">
          <ac:chgData name="Vinayagam, Sakthivel" userId="a2414f8a-3c80-41ff-92c9-fae1a30ab0e1" providerId="ADAL" clId="{C4AD46E5-DA0F-284F-9891-1320E2B4A0A7}" dt="2025-04-10T04:01:07.111" v="199" actId="26606"/>
          <ac:picMkLst>
            <pc:docMk/>
            <pc:sldMk cId="354811527" sldId="263"/>
            <ac:picMk id="114" creationId="{3E94A106-9341-485C-9057-9D62B2BD083F}"/>
          </ac:picMkLst>
        </pc:picChg>
        <pc:picChg chg="add">
          <ac:chgData name="Vinayagam, Sakthivel" userId="a2414f8a-3c80-41ff-92c9-fae1a30ab0e1" providerId="ADAL" clId="{C4AD46E5-DA0F-284F-9891-1320E2B4A0A7}" dt="2025-04-10T04:01:07.111" v="199" actId="26606"/>
          <ac:picMkLst>
            <pc:docMk/>
            <pc:sldMk cId="354811527" sldId="263"/>
            <ac:picMk id="140" creationId="{9BE36DBF-0333-4D36-A5BF-81FDA2406FE9}"/>
          </ac:picMkLst>
        </pc:picChg>
      </pc:sldChg>
      <pc:sldChg chg="addSp delSp modSp mod setBg setClrOvrMap">
        <pc:chgData name="Vinayagam, Sakthivel" userId="a2414f8a-3c80-41ff-92c9-fae1a30ab0e1" providerId="ADAL" clId="{C4AD46E5-DA0F-284F-9891-1320E2B4A0A7}" dt="2025-04-10T04:01:18.871" v="200" actId="26606"/>
        <pc:sldMkLst>
          <pc:docMk/>
          <pc:sldMk cId="1890667637" sldId="264"/>
        </pc:sldMkLst>
        <pc:spChg chg="mod">
          <ac:chgData name="Vinayagam, Sakthivel" userId="a2414f8a-3c80-41ff-92c9-fae1a30ab0e1" providerId="ADAL" clId="{C4AD46E5-DA0F-284F-9891-1320E2B4A0A7}" dt="2025-04-10T04:01:18.871" v="200" actId="26606"/>
          <ac:spMkLst>
            <pc:docMk/>
            <pc:sldMk cId="1890667637" sldId="264"/>
            <ac:spMk id="2" creationId="{7D05B6DB-374A-B193-0A0F-AA0DAD982290}"/>
          </ac:spMkLst>
        </pc:spChg>
        <pc:spChg chg="del mod">
          <ac:chgData name="Vinayagam, Sakthivel" userId="a2414f8a-3c80-41ff-92c9-fae1a30ab0e1" providerId="ADAL" clId="{C4AD46E5-DA0F-284F-9891-1320E2B4A0A7}" dt="2025-04-10T04:01:18.871" v="200" actId="26606"/>
          <ac:spMkLst>
            <pc:docMk/>
            <pc:sldMk cId="1890667637" sldId="264"/>
            <ac:spMk id="3" creationId="{A40CBB7B-F3F6-7E10-896D-67F958B11D1B}"/>
          </ac:spMkLst>
        </pc:spChg>
        <pc:spChg chg="add">
          <ac:chgData name="Vinayagam, Sakthivel" userId="a2414f8a-3c80-41ff-92c9-fae1a30ab0e1" providerId="ADAL" clId="{C4AD46E5-DA0F-284F-9891-1320E2B4A0A7}" dt="2025-04-10T04:01:18.871" v="200" actId="26606"/>
          <ac:spMkLst>
            <pc:docMk/>
            <pc:sldMk cId="1890667637" sldId="264"/>
            <ac:spMk id="9" creationId="{54B9C16B-AC4A-44ED-9075-F76549B46E7C}"/>
          </ac:spMkLst>
        </pc:spChg>
        <pc:spChg chg="add">
          <ac:chgData name="Vinayagam, Sakthivel" userId="a2414f8a-3c80-41ff-92c9-fae1a30ab0e1" providerId="ADAL" clId="{C4AD46E5-DA0F-284F-9891-1320E2B4A0A7}" dt="2025-04-10T04:01:18.871" v="200" actId="26606"/>
          <ac:spMkLst>
            <pc:docMk/>
            <pc:sldMk cId="1890667637" sldId="264"/>
            <ac:spMk id="42" creationId="{B53044DC-4918-43DA-B49D-91673C6C9485}"/>
          </ac:spMkLst>
        </pc:spChg>
        <pc:grpChg chg="add">
          <ac:chgData name="Vinayagam, Sakthivel" userId="a2414f8a-3c80-41ff-92c9-fae1a30ab0e1" providerId="ADAL" clId="{C4AD46E5-DA0F-284F-9891-1320E2B4A0A7}" dt="2025-04-10T04:01:18.871" v="200" actId="26606"/>
          <ac:grpSpMkLst>
            <pc:docMk/>
            <pc:sldMk cId="1890667637" sldId="264"/>
            <ac:grpSpMk id="11" creationId="{62A2FEB6-F419-4684-9ABC-9E32E012E8B7}"/>
          </ac:grpSpMkLst>
        </pc:grpChg>
        <pc:grpChg chg="add">
          <ac:chgData name="Vinayagam, Sakthivel" userId="a2414f8a-3c80-41ff-92c9-fae1a30ab0e1" providerId="ADAL" clId="{C4AD46E5-DA0F-284F-9891-1320E2B4A0A7}" dt="2025-04-10T04:01:18.871" v="200" actId="26606"/>
          <ac:grpSpMkLst>
            <pc:docMk/>
            <pc:sldMk cId="1890667637" sldId="264"/>
            <ac:grpSpMk id="44" creationId="{1DCE6B36-1420-43AB-86CF-4E653A517B9C}"/>
          </ac:grpSpMkLst>
        </pc:grpChg>
        <pc:graphicFrameChg chg="add">
          <ac:chgData name="Vinayagam, Sakthivel" userId="a2414f8a-3c80-41ff-92c9-fae1a30ab0e1" providerId="ADAL" clId="{C4AD46E5-DA0F-284F-9891-1320E2B4A0A7}" dt="2025-04-10T04:01:18.871" v="200" actId="26606"/>
          <ac:graphicFrameMkLst>
            <pc:docMk/>
            <pc:sldMk cId="1890667637" sldId="264"/>
            <ac:graphicFrameMk id="5" creationId="{FDA2EC05-F628-0726-BA9B-1F290FE3430D}"/>
          </ac:graphicFrameMkLst>
        </pc:graphicFrameChg>
        <pc:picChg chg="add">
          <ac:chgData name="Vinayagam, Sakthivel" userId="a2414f8a-3c80-41ff-92c9-fae1a30ab0e1" providerId="ADAL" clId="{C4AD46E5-DA0F-284F-9891-1320E2B4A0A7}" dt="2025-04-10T04:01:18.871" v="200" actId="26606"/>
          <ac:picMkLst>
            <pc:docMk/>
            <pc:sldMk cId="1890667637" sldId="264"/>
            <ac:picMk id="40" creationId="{3E94A106-9341-485C-9057-9D62B2BD083F}"/>
          </ac:picMkLst>
        </pc:picChg>
        <pc:picChg chg="add">
          <ac:chgData name="Vinayagam, Sakthivel" userId="a2414f8a-3c80-41ff-92c9-fae1a30ab0e1" providerId="ADAL" clId="{C4AD46E5-DA0F-284F-9891-1320E2B4A0A7}" dt="2025-04-10T04:01:18.871" v="200" actId="26606"/>
          <ac:picMkLst>
            <pc:docMk/>
            <pc:sldMk cId="1890667637" sldId="264"/>
            <ac:picMk id="73" creationId="{9BE36DBF-0333-4D36-A5BF-81FDA2406FE9}"/>
          </ac:picMkLst>
        </pc:picChg>
      </pc:sldChg>
      <pc:sldChg chg="addSp delSp modSp mod setBg setClrOvrMap">
        <pc:chgData name="Vinayagam, Sakthivel" userId="a2414f8a-3c80-41ff-92c9-fae1a30ab0e1" providerId="ADAL" clId="{C4AD46E5-DA0F-284F-9891-1320E2B4A0A7}" dt="2025-04-10T04:01:30.158" v="203" actId="26606"/>
        <pc:sldMkLst>
          <pc:docMk/>
          <pc:sldMk cId="382497208" sldId="265"/>
        </pc:sldMkLst>
        <pc:spChg chg="mod">
          <ac:chgData name="Vinayagam, Sakthivel" userId="a2414f8a-3c80-41ff-92c9-fae1a30ab0e1" providerId="ADAL" clId="{C4AD46E5-DA0F-284F-9891-1320E2B4A0A7}" dt="2025-04-10T04:01:30.158" v="203" actId="26606"/>
          <ac:spMkLst>
            <pc:docMk/>
            <pc:sldMk cId="382497208" sldId="265"/>
            <ac:spMk id="2" creationId="{2DCBD6A3-714E-6617-13FE-3DDC576042DC}"/>
          </ac:spMkLst>
        </pc:spChg>
        <pc:spChg chg="add del">
          <ac:chgData name="Vinayagam, Sakthivel" userId="a2414f8a-3c80-41ff-92c9-fae1a30ab0e1" providerId="ADAL" clId="{C4AD46E5-DA0F-284F-9891-1320E2B4A0A7}" dt="2025-04-10T04:01:30.158" v="203" actId="26606"/>
          <ac:spMkLst>
            <pc:docMk/>
            <pc:sldMk cId="382497208" sldId="265"/>
            <ac:spMk id="3" creationId="{A9E8F831-A04A-4882-E152-CD00D819497A}"/>
          </ac:spMkLst>
        </pc:spChg>
        <pc:spChg chg="add del">
          <ac:chgData name="Vinayagam, Sakthivel" userId="a2414f8a-3c80-41ff-92c9-fae1a30ab0e1" providerId="ADAL" clId="{C4AD46E5-DA0F-284F-9891-1320E2B4A0A7}" dt="2025-04-10T04:01:30.141" v="202" actId="26606"/>
          <ac:spMkLst>
            <pc:docMk/>
            <pc:sldMk cId="382497208" sldId="265"/>
            <ac:spMk id="9" creationId="{54B9C16B-AC4A-44ED-9075-F76549B46E7C}"/>
          </ac:spMkLst>
        </pc:spChg>
        <pc:spChg chg="add del">
          <ac:chgData name="Vinayagam, Sakthivel" userId="a2414f8a-3c80-41ff-92c9-fae1a30ab0e1" providerId="ADAL" clId="{C4AD46E5-DA0F-284F-9891-1320E2B4A0A7}" dt="2025-04-10T04:01:30.141" v="202" actId="26606"/>
          <ac:spMkLst>
            <pc:docMk/>
            <pc:sldMk cId="382497208" sldId="265"/>
            <ac:spMk id="42" creationId="{B53044DC-4918-43DA-B49D-91673C6C9485}"/>
          </ac:spMkLst>
        </pc:spChg>
        <pc:spChg chg="add">
          <ac:chgData name="Vinayagam, Sakthivel" userId="a2414f8a-3c80-41ff-92c9-fae1a30ab0e1" providerId="ADAL" clId="{C4AD46E5-DA0F-284F-9891-1320E2B4A0A7}" dt="2025-04-10T04:01:30.158" v="203" actId="26606"/>
          <ac:spMkLst>
            <pc:docMk/>
            <pc:sldMk cId="382497208" sldId="265"/>
            <ac:spMk id="75" creationId="{2EEF4763-EB4A-4A35-89EB-AD2763B48C3B}"/>
          </ac:spMkLst>
        </pc:spChg>
        <pc:grpChg chg="add del">
          <ac:chgData name="Vinayagam, Sakthivel" userId="a2414f8a-3c80-41ff-92c9-fae1a30ab0e1" providerId="ADAL" clId="{C4AD46E5-DA0F-284F-9891-1320E2B4A0A7}" dt="2025-04-10T04:01:30.141" v="202" actId="26606"/>
          <ac:grpSpMkLst>
            <pc:docMk/>
            <pc:sldMk cId="382497208" sldId="265"/>
            <ac:grpSpMk id="11" creationId="{62A2FEB6-F419-4684-9ABC-9E32E012E8B7}"/>
          </ac:grpSpMkLst>
        </pc:grpChg>
        <pc:grpChg chg="add del">
          <ac:chgData name="Vinayagam, Sakthivel" userId="a2414f8a-3c80-41ff-92c9-fae1a30ab0e1" providerId="ADAL" clId="{C4AD46E5-DA0F-284F-9891-1320E2B4A0A7}" dt="2025-04-10T04:01:30.141" v="202" actId="26606"/>
          <ac:grpSpMkLst>
            <pc:docMk/>
            <pc:sldMk cId="382497208" sldId="265"/>
            <ac:grpSpMk id="44" creationId="{1DCE6B36-1420-43AB-86CF-4E653A517B9C}"/>
          </ac:grpSpMkLst>
        </pc:grpChg>
        <pc:graphicFrameChg chg="add del">
          <ac:chgData name="Vinayagam, Sakthivel" userId="a2414f8a-3c80-41ff-92c9-fae1a30ab0e1" providerId="ADAL" clId="{C4AD46E5-DA0F-284F-9891-1320E2B4A0A7}" dt="2025-04-10T04:01:30.141" v="202" actId="26606"/>
          <ac:graphicFrameMkLst>
            <pc:docMk/>
            <pc:sldMk cId="382497208" sldId="265"/>
            <ac:graphicFrameMk id="5" creationId="{1A9C4818-BD72-070F-0E6B-0E334440684E}"/>
          </ac:graphicFrameMkLst>
        </pc:graphicFrameChg>
        <pc:graphicFrameChg chg="add">
          <ac:chgData name="Vinayagam, Sakthivel" userId="a2414f8a-3c80-41ff-92c9-fae1a30ab0e1" providerId="ADAL" clId="{C4AD46E5-DA0F-284F-9891-1320E2B4A0A7}" dt="2025-04-10T04:01:30.158" v="203" actId="26606"/>
          <ac:graphicFrameMkLst>
            <pc:docMk/>
            <pc:sldMk cId="382497208" sldId="265"/>
            <ac:graphicFrameMk id="76" creationId="{E1A174CE-EDCD-27CB-6C6B-D065E83737C7}"/>
          </ac:graphicFrameMkLst>
        </pc:graphicFrameChg>
        <pc:picChg chg="add del">
          <ac:chgData name="Vinayagam, Sakthivel" userId="a2414f8a-3c80-41ff-92c9-fae1a30ab0e1" providerId="ADAL" clId="{C4AD46E5-DA0F-284F-9891-1320E2B4A0A7}" dt="2025-04-10T04:01:30.141" v="202" actId="26606"/>
          <ac:picMkLst>
            <pc:docMk/>
            <pc:sldMk cId="382497208" sldId="265"/>
            <ac:picMk id="40" creationId="{3E94A106-9341-485C-9057-9D62B2BD083F}"/>
          </ac:picMkLst>
        </pc:picChg>
        <pc:picChg chg="add del">
          <ac:chgData name="Vinayagam, Sakthivel" userId="a2414f8a-3c80-41ff-92c9-fae1a30ab0e1" providerId="ADAL" clId="{C4AD46E5-DA0F-284F-9891-1320E2B4A0A7}" dt="2025-04-10T04:01:30.141" v="202" actId="26606"/>
          <ac:picMkLst>
            <pc:docMk/>
            <pc:sldMk cId="382497208" sldId="265"/>
            <ac:picMk id="73" creationId="{9BE36DBF-0333-4D36-A5BF-81FDA2406FE9}"/>
          </ac:picMkLst>
        </pc:picChg>
      </pc:sldChg>
      <pc:sldChg chg="addSp delSp modSp mod setBg setClrOvrMap">
        <pc:chgData name="Vinayagam, Sakthivel" userId="a2414f8a-3c80-41ff-92c9-fae1a30ab0e1" providerId="ADAL" clId="{C4AD46E5-DA0F-284F-9891-1320E2B4A0A7}" dt="2025-04-10T04:01:43.750" v="206" actId="26606"/>
        <pc:sldMkLst>
          <pc:docMk/>
          <pc:sldMk cId="1928928035" sldId="266"/>
        </pc:sldMkLst>
        <pc:spChg chg="mod">
          <ac:chgData name="Vinayagam, Sakthivel" userId="a2414f8a-3c80-41ff-92c9-fae1a30ab0e1" providerId="ADAL" clId="{C4AD46E5-DA0F-284F-9891-1320E2B4A0A7}" dt="2025-04-10T04:01:43.750" v="206" actId="26606"/>
          <ac:spMkLst>
            <pc:docMk/>
            <pc:sldMk cId="1928928035" sldId="266"/>
            <ac:spMk id="2" creationId="{4BA3C086-C39B-45DB-039D-F5788C936054}"/>
          </ac:spMkLst>
        </pc:spChg>
        <pc:spChg chg="add del">
          <ac:chgData name="Vinayagam, Sakthivel" userId="a2414f8a-3c80-41ff-92c9-fae1a30ab0e1" providerId="ADAL" clId="{C4AD46E5-DA0F-284F-9891-1320E2B4A0A7}" dt="2025-04-10T04:01:43.750" v="206" actId="26606"/>
          <ac:spMkLst>
            <pc:docMk/>
            <pc:sldMk cId="1928928035" sldId="266"/>
            <ac:spMk id="3" creationId="{3C6BEB33-60C8-0E80-37EC-0D3AFE359AB3}"/>
          </ac:spMkLst>
        </pc:spChg>
        <pc:spChg chg="add del">
          <ac:chgData name="Vinayagam, Sakthivel" userId="a2414f8a-3c80-41ff-92c9-fae1a30ab0e1" providerId="ADAL" clId="{C4AD46E5-DA0F-284F-9891-1320E2B4A0A7}" dt="2025-04-10T04:01:43.711" v="205" actId="26606"/>
          <ac:spMkLst>
            <pc:docMk/>
            <pc:sldMk cId="1928928035" sldId="266"/>
            <ac:spMk id="9" creationId="{54B9C16B-AC4A-44ED-9075-F76549B46E7C}"/>
          </ac:spMkLst>
        </pc:spChg>
        <pc:spChg chg="add del">
          <ac:chgData name="Vinayagam, Sakthivel" userId="a2414f8a-3c80-41ff-92c9-fae1a30ab0e1" providerId="ADAL" clId="{C4AD46E5-DA0F-284F-9891-1320E2B4A0A7}" dt="2025-04-10T04:01:43.711" v="205" actId="26606"/>
          <ac:spMkLst>
            <pc:docMk/>
            <pc:sldMk cId="1928928035" sldId="266"/>
            <ac:spMk id="42" creationId="{B53044DC-4918-43DA-B49D-91673C6C9485}"/>
          </ac:spMkLst>
        </pc:spChg>
        <pc:spChg chg="add">
          <ac:chgData name="Vinayagam, Sakthivel" userId="a2414f8a-3c80-41ff-92c9-fae1a30ab0e1" providerId="ADAL" clId="{C4AD46E5-DA0F-284F-9891-1320E2B4A0A7}" dt="2025-04-10T04:01:43.750" v="206" actId="26606"/>
          <ac:spMkLst>
            <pc:docMk/>
            <pc:sldMk cId="1928928035" sldId="266"/>
            <ac:spMk id="75" creationId="{C6270675-9512-4978-8583-36659256EE23}"/>
          </ac:spMkLst>
        </pc:spChg>
        <pc:grpChg chg="add del">
          <ac:chgData name="Vinayagam, Sakthivel" userId="a2414f8a-3c80-41ff-92c9-fae1a30ab0e1" providerId="ADAL" clId="{C4AD46E5-DA0F-284F-9891-1320E2B4A0A7}" dt="2025-04-10T04:01:43.711" v="205" actId="26606"/>
          <ac:grpSpMkLst>
            <pc:docMk/>
            <pc:sldMk cId="1928928035" sldId="266"/>
            <ac:grpSpMk id="11" creationId="{62A2FEB6-F419-4684-9ABC-9E32E012E8B7}"/>
          </ac:grpSpMkLst>
        </pc:grpChg>
        <pc:grpChg chg="add del">
          <ac:chgData name="Vinayagam, Sakthivel" userId="a2414f8a-3c80-41ff-92c9-fae1a30ab0e1" providerId="ADAL" clId="{C4AD46E5-DA0F-284F-9891-1320E2B4A0A7}" dt="2025-04-10T04:01:43.711" v="205" actId="26606"/>
          <ac:grpSpMkLst>
            <pc:docMk/>
            <pc:sldMk cId="1928928035" sldId="266"/>
            <ac:grpSpMk id="44" creationId="{1DCE6B36-1420-43AB-86CF-4E653A517B9C}"/>
          </ac:grpSpMkLst>
        </pc:grpChg>
        <pc:graphicFrameChg chg="add del">
          <ac:chgData name="Vinayagam, Sakthivel" userId="a2414f8a-3c80-41ff-92c9-fae1a30ab0e1" providerId="ADAL" clId="{C4AD46E5-DA0F-284F-9891-1320E2B4A0A7}" dt="2025-04-10T04:01:43.711" v="205" actId="26606"/>
          <ac:graphicFrameMkLst>
            <pc:docMk/>
            <pc:sldMk cId="1928928035" sldId="266"/>
            <ac:graphicFrameMk id="5" creationId="{28545248-AABA-1F43-17CD-6B8F13B4B81F}"/>
          </ac:graphicFrameMkLst>
        </pc:graphicFrameChg>
        <pc:graphicFrameChg chg="add">
          <ac:chgData name="Vinayagam, Sakthivel" userId="a2414f8a-3c80-41ff-92c9-fae1a30ab0e1" providerId="ADAL" clId="{C4AD46E5-DA0F-284F-9891-1320E2B4A0A7}" dt="2025-04-10T04:01:43.750" v="206" actId="26606"/>
          <ac:graphicFrameMkLst>
            <pc:docMk/>
            <pc:sldMk cId="1928928035" sldId="266"/>
            <ac:graphicFrameMk id="76" creationId="{15BB562B-6867-3092-1417-93ADF04BBFA0}"/>
          </ac:graphicFrameMkLst>
        </pc:graphicFrameChg>
        <pc:picChg chg="add del">
          <ac:chgData name="Vinayagam, Sakthivel" userId="a2414f8a-3c80-41ff-92c9-fae1a30ab0e1" providerId="ADAL" clId="{C4AD46E5-DA0F-284F-9891-1320E2B4A0A7}" dt="2025-04-10T04:01:43.711" v="205" actId="26606"/>
          <ac:picMkLst>
            <pc:docMk/>
            <pc:sldMk cId="1928928035" sldId="266"/>
            <ac:picMk id="40" creationId="{3E94A106-9341-485C-9057-9D62B2BD083F}"/>
          </ac:picMkLst>
        </pc:picChg>
        <pc:picChg chg="add del">
          <ac:chgData name="Vinayagam, Sakthivel" userId="a2414f8a-3c80-41ff-92c9-fae1a30ab0e1" providerId="ADAL" clId="{C4AD46E5-DA0F-284F-9891-1320E2B4A0A7}" dt="2025-04-10T04:01:43.711" v="205" actId="26606"/>
          <ac:picMkLst>
            <pc:docMk/>
            <pc:sldMk cId="1928928035" sldId="266"/>
            <ac:picMk id="73" creationId="{9BE36DBF-0333-4D36-A5BF-81FDA2406FE9}"/>
          </ac:picMkLst>
        </pc:picChg>
      </pc:sldChg>
      <pc:sldChg chg="addSp delSp modSp mod setBg setClrOvrMap">
        <pc:chgData name="Vinayagam, Sakthivel" userId="a2414f8a-3c80-41ff-92c9-fae1a30ab0e1" providerId="ADAL" clId="{C4AD46E5-DA0F-284F-9891-1320E2B4A0A7}" dt="2025-04-10T04:02:05.601" v="215" actId="26606"/>
        <pc:sldMkLst>
          <pc:docMk/>
          <pc:sldMk cId="2708073866" sldId="267"/>
        </pc:sldMkLst>
        <pc:spChg chg="mod">
          <ac:chgData name="Vinayagam, Sakthivel" userId="a2414f8a-3c80-41ff-92c9-fae1a30ab0e1" providerId="ADAL" clId="{C4AD46E5-DA0F-284F-9891-1320E2B4A0A7}" dt="2025-04-10T04:02:05.601" v="215" actId="26606"/>
          <ac:spMkLst>
            <pc:docMk/>
            <pc:sldMk cId="2708073866" sldId="267"/>
            <ac:spMk id="2" creationId="{3C30381A-8AD3-E522-3D33-1D57A1BB334F}"/>
          </ac:spMkLst>
        </pc:spChg>
        <pc:spChg chg="add del mod">
          <ac:chgData name="Vinayagam, Sakthivel" userId="a2414f8a-3c80-41ff-92c9-fae1a30ab0e1" providerId="ADAL" clId="{C4AD46E5-DA0F-284F-9891-1320E2B4A0A7}" dt="2025-04-10T04:02:05.601" v="215" actId="26606"/>
          <ac:spMkLst>
            <pc:docMk/>
            <pc:sldMk cId="2708073866" sldId="267"/>
            <ac:spMk id="3" creationId="{50D5A7AA-EAE9-B009-A066-17BB8F5397C2}"/>
          </ac:spMkLst>
        </pc:spChg>
        <pc:spChg chg="add del">
          <ac:chgData name="Vinayagam, Sakthivel" userId="a2414f8a-3c80-41ff-92c9-fae1a30ab0e1" providerId="ADAL" clId="{C4AD46E5-DA0F-284F-9891-1320E2B4A0A7}" dt="2025-04-10T04:01:59.801" v="208" actId="26606"/>
          <ac:spMkLst>
            <pc:docMk/>
            <pc:sldMk cId="2708073866" sldId="267"/>
            <ac:spMk id="9" creationId="{54B9C16B-AC4A-44ED-9075-F76549B46E7C}"/>
          </ac:spMkLst>
        </pc:spChg>
        <pc:spChg chg="add del">
          <ac:chgData name="Vinayagam, Sakthivel" userId="a2414f8a-3c80-41ff-92c9-fae1a30ab0e1" providerId="ADAL" clId="{C4AD46E5-DA0F-284F-9891-1320E2B4A0A7}" dt="2025-04-10T04:01:59.801" v="208" actId="26606"/>
          <ac:spMkLst>
            <pc:docMk/>
            <pc:sldMk cId="2708073866" sldId="267"/>
            <ac:spMk id="42" creationId="{B53044DC-4918-43DA-B49D-91673C6C9485}"/>
          </ac:spMkLst>
        </pc:spChg>
        <pc:spChg chg="add del">
          <ac:chgData name="Vinayagam, Sakthivel" userId="a2414f8a-3c80-41ff-92c9-fae1a30ab0e1" providerId="ADAL" clId="{C4AD46E5-DA0F-284F-9891-1320E2B4A0A7}" dt="2025-04-10T04:02:01.503" v="210" actId="26606"/>
          <ac:spMkLst>
            <pc:docMk/>
            <pc:sldMk cId="2708073866" sldId="267"/>
            <ac:spMk id="75" creationId="{54B9C16B-AC4A-44ED-9075-F76549B46E7C}"/>
          </ac:spMkLst>
        </pc:spChg>
        <pc:spChg chg="add del">
          <ac:chgData name="Vinayagam, Sakthivel" userId="a2414f8a-3c80-41ff-92c9-fae1a30ab0e1" providerId="ADAL" clId="{C4AD46E5-DA0F-284F-9891-1320E2B4A0A7}" dt="2025-04-10T04:02:01.503" v="210" actId="26606"/>
          <ac:spMkLst>
            <pc:docMk/>
            <pc:sldMk cId="2708073866" sldId="267"/>
            <ac:spMk id="105" creationId="{B53044DC-4918-43DA-B49D-91673C6C9485}"/>
          </ac:spMkLst>
        </pc:spChg>
        <pc:spChg chg="add del">
          <ac:chgData name="Vinayagam, Sakthivel" userId="a2414f8a-3c80-41ff-92c9-fae1a30ab0e1" providerId="ADAL" clId="{C4AD46E5-DA0F-284F-9891-1320E2B4A0A7}" dt="2025-04-10T04:02:05.584" v="214" actId="26606"/>
          <ac:spMkLst>
            <pc:docMk/>
            <pc:sldMk cId="2708073866" sldId="267"/>
            <ac:spMk id="139" creationId="{2EEF4763-EB4A-4A35-89EB-AD2763B48C3B}"/>
          </ac:spMkLst>
        </pc:spChg>
        <pc:spChg chg="add">
          <ac:chgData name="Vinayagam, Sakthivel" userId="a2414f8a-3c80-41ff-92c9-fae1a30ab0e1" providerId="ADAL" clId="{C4AD46E5-DA0F-284F-9891-1320E2B4A0A7}" dt="2025-04-10T04:02:05.601" v="215" actId="26606"/>
          <ac:spMkLst>
            <pc:docMk/>
            <pc:sldMk cId="2708073866" sldId="267"/>
            <ac:spMk id="142" creationId="{2EEF4763-EB4A-4A35-89EB-AD2763B48C3B}"/>
          </ac:spMkLst>
        </pc:spChg>
        <pc:grpChg chg="add del">
          <ac:chgData name="Vinayagam, Sakthivel" userId="a2414f8a-3c80-41ff-92c9-fae1a30ab0e1" providerId="ADAL" clId="{C4AD46E5-DA0F-284F-9891-1320E2B4A0A7}" dt="2025-04-10T04:01:59.801" v="208" actId="26606"/>
          <ac:grpSpMkLst>
            <pc:docMk/>
            <pc:sldMk cId="2708073866" sldId="267"/>
            <ac:grpSpMk id="11" creationId="{62A2FEB6-F419-4684-9ABC-9E32E012E8B7}"/>
          </ac:grpSpMkLst>
        </pc:grpChg>
        <pc:grpChg chg="add del">
          <ac:chgData name="Vinayagam, Sakthivel" userId="a2414f8a-3c80-41ff-92c9-fae1a30ab0e1" providerId="ADAL" clId="{C4AD46E5-DA0F-284F-9891-1320E2B4A0A7}" dt="2025-04-10T04:01:59.801" v="208" actId="26606"/>
          <ac:grpSpMkLst>
            <pc:docMk/>
            <pc:sldMk cId="2708073866" sldId="267"/>
            <ac:grpSpMk id="44" creationId="{1DCE6B36-1420-43AB-86CF-4E653A517B9C}"/>
          </ac:grpSpMkLst>
        </pc:grpChg>
        <pc:grpChg chg="add del">
          <ac:chgData name="Vinayagam, Sakthivel" userId="a2414f8a-3c80-41ff-92c9-fae1a30ab0e1" providerId="ADAL" clId="{C4AD46E5-DA0F-284F-9891-1320E2B4A0A7}" dt="2025-04-10T04:02:01.503" v="210" actId="26606"/>
          <ac:grpSpMkLst>
            <pc:docMk/>
            <pc:sldMk cId="2708073866" sldId="267"/>
            <ac:grpSpMk id="76" creationId="{62A2FEB6-F419-4684-9ABC-9E32E012E8B7}"/>
          </ac:grpSpMkLst>
        </pc:grpChg>
        <pc:grpChg chg="add del">
          <ac:chgData name="Vinayagam, Sakthivel" userId="a2414f8a-3c80-41ff-92c9-fae1a30ab0e1" providerId="ADAL" clId="{C4AD46E5-DA0F-284F-9891-1320E2B4A0A7}" dt="2025-04-10T04:02:01.503" v="210" actId="26606"/>
          <ac:grpSpMkLst>
            <pc:docMk/>
            <pc:sldMk cId="2708073866" sldId="267"/>
            <ac:grpSpMk id="106" creationId="{1DCE6B36-1420-43AB-86CF-4E653A517B9C}"/>
          </ac:grpSpMkLst>
        </pc:grpChg>
        <pc:graphicFrameChg chg="add del">
          <ac:chgData name="Vinayagam, Sakthivel" userId="a2414f8a-3c80-41ff-92c9-fae1a30ab0e1" providerId="ADAL" clId="{C4AD46E5-DA0F-284F-9891-1320E2B4A0A7}" dt="2025-04-10T04:01:59.801" v="208" actId="26606"/>
          <ac:graphicFrameMkLst>
            <pc:docMk/>
            <pc:sldMk cId="2708073866" sldId="267"/>
            <ac:graphicFrameMk id="5" creationId="{8755ACEF-407B-34E6-FE17-A78F9E526B15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4:02:01.503" v="210" actId="26606"/>
          <ac:graphicFrameMkLst>
            <pc:docMk/>
            <pc:sldMk cId="2708073866" sldId="267"/>
            <ac:graphicFrameMk id="135" creationId="{911FD8F5-5F1E-308B-D459-326D83D8956E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4:02:02.725" v="212" actId="26606"/>
          <ac:graphicFrameMkLst>
            <pc:docMk/>
            <pc:sldMk cId="2708073866" sldId="267"/>
            <ac:graphicFrameMk id="137" creationId="{B1E63BFD-F853-3FB7-58D9-B2C65DA2F035}"/>
          </ac:graphicFrameMkLst>
        </pc:graphicFrameChg>
        <pc:graphicFrameChg chg="add del">
          <ac:chgData name="Vinayagam, Sakthivel" userId="a2414f8a-3c80-41ff-92c9-fae1a30ab0e1" providerId="ADAL" clId="{C4AD46E5-DA0F-284F-9891-1320E2B4A0A7}" dt="2025-04-10T04:02:05.584" v="214" actId="26606"/>
          <ac:graphicFrameMkLst>
            <pc:docMk/>
            <pc:sldMk cId="2708073866" sldId="267"/>
            <ac:graphicFrameMk id="140" creationId="{453554E6-9971-CA2D-2E9F-FED35F152CB2}"/>
          </ac:graphicFrameMkLst>
        </pc:graphicFrameChg>
        <pc:graphicFrameChg chg="add">
          <ac:chgData name="Vinayagam, Sakthivel" userId="a2414f8a-3c80-41ff-92c9-fae1a30ab0e1" providerId="ADAL" clId="{C4AD46E5-DA0F-284F-9891-1320E2B4A0A7}" dt="2025-04-10T04:02:05.601" v="215" actId="26606"/>
          <ac:graphicFrameMkLst>
            <pc:docMk/>
            <pc:sldMk cId="2708073866" sldId="267"/>
            <ac:graphicFrameMk id="143" creationId="{96D3F3A2-B1B9-6718-2423-637C12AB713B}"/>
          </ac:graphicFrameMkLst>
        </pc:graphicFrameChg>
        <pc:picChg chg="add del">
          <ac:chgData name="Vinayagam, Sakthivel" userId="a2414f8a-3c80-41ff-92c9-fae1a30ab0e1" providerId="ADAL" clId="{C4AD46E5-DA0F-284F-9891-1320E2B4A0A7}" dt="2025-04-10T04:01:59.801" v="208" actId="26606"/>
          <ac:picMkLst>
            <pc:docMk/>
            <pc:sldMk cId="2708073866" sldId="267"/>
            <ac:picMk id="40" creationId="{3E94A106-9341-485C-9057-9D62B2BD083F}"/>
          </ac:picMkLst>
        </pc:picChg>
        <pc:picChg chg="add del">
          <ac:chgData name="Vinayagam, Sakthivel" userId="a2414f8a-3c80-41ff-92c9-fae1a30ab0e1" providerId="ADAL" clId="{C4AD46E5-DA0F-284F-9891-1320E2B4A0A7}" dt="2025-04-10T04:01:59.801" v="208" actId="26606"/>
          <ac:picMkLst>
            <pc:docMk/>
            <pc:sldMk cId="2708073866" sldId="267"/>
            <ac:picMk id="73" creationId="{9BE36DBF-0333-4D36-A5BF-81FDA2406FE9}"/>
          </ac:picMkLst>
        </pc:picChg>
        <pc:picChg chg="add del">
          <ac:chgData name="Vinayagam, Sakthivel" userId="a2414f8a-3c80-41ff-92c9-fae1a30ab0e1" providerId="ADAL" clId="{C4AD46E5-DA0F-284F-9891-1320E2B4A0A7}" dt="2025-04-10T04:02:01.503" v="210" actId="26606"/>
          <ac:picMkLst>
            <pc:docMk/>
            <pc:sldMk cId="2708073866" sldId="267"/>
            <ac:picMk id="104" creationId="{3E94A106-9341-485C-9057-9D62B2BD083F}"/>
          </ac:picMkLst>
        </pc:picChg>
        <pc:picChg chg="add del">
          <ac:chgData name="Vinayagam, Sakthivel" userId="a2414f8a-3c80-41ff-92c9-fae1a30ab0e1" providerId="ADAL" clId="{C4AD46E5-DA0F-284F-9891-1320E2B4A0A7}" dt="2025-04-10T04:02:01.503" v="210" actId="26606"/>
          <ac:picMkLst>
            <pc:docMk/>
            <pc:sldMk cId="2708073866" sldId="267"/>
            <ac:picMk id="134" creationId="{9BE36DBF-0333-4D36-A5BF-81FDA2406FE9}"/>
          </ac:picMkLst>
        </pc:picChg>
      </pc:sldChg>
      <pc:sldChg chg="addSp delSp modSp new mod setBg setClrOvrMap">
        <pc:chgData name="Vinayagam, Sakthivel" userId="a2414f8a-3c80-41ff-92c9-fae1a30ab0e1" providerId="ADAL" clId="{C4AD46E5-DA0F-284F-9891-1320E2B4A0A7}" dt="2025-04-10T04:02:23.213" v="216" actId="26606"/>
        <pc:sldMkLst>
          <pc:docMk/>
          <pc:sldMk cId="3510192315" sldId="268"/>
        </pc:sldMkLst>
        <pc:spChg chg="mod">
          <ac:chgData name="Vinayagam, Sakthivel" userId="a2414f8a-3c80-41ff-92c9-fae1a30ab0e1" providerId="ADAL" clId="{C4AD46E5-DA0F-284F-9891-1320E2B4A0A7}" dt="2025-04-10T04:02:23.213" v="216" actId="26606"/>
          <ac:spMkLst>
            <pc:docMk/>
            <pc:sldMk cId="3510192315" sldId="268"/>
            <ac:spMk id="2" creationId="{769B09E4-9F10-1988-4D43-36E07E1DB34C}"/>
          </ac:spMkLst>
        </pc:spChg>
        <pc:spChg chg="del mod">
          <ac:chgData name="Vinayagam, Sakthivel" userId="a2414f8a-3c80-41ff-92c9-fae1a30ab0e1" providerId="ADAL" clId="{C4AD46E5-DA0F-284F-9891-1320E2B4A0A7}" dt="2025-04-10T02:35:13.041" v="42" actId="478"/>
          <ac:spMkLst>
            <pc:docMk/>
            <pc:sldMk cId="3510192315" sldId="268"/>
            <ac:spMk id="3" creationId="{CC493E2B-3F03-0D70-F271-D44CAFAACE1C}"/>
          </ac:spMkLst>
        </pc:spChg>
        <pc:spChg chg="add">
          <ac:chgData name="Vinayagam, Sakthivel" userId="a2414f8a-3c80-41ff-92c9-fae1a30ab0e1" providerId="ADAL" clId="{C4AD46E5-DA0F-284F-9891-1320E2B4A0A7}" dt="2025-04-10T04:02:23.213" v="216" actId="26606"/>
          <ac:spMkLst>
            <pc:docMk/>
            <pc:sldMk cId="3510192315" sldId="268"/>
            <ac:spMk id="69" creationId="{4B24F6DB-F114-44A7-BB56-D401884E4E7F}"/>
          </ac:spMkLst>
        </pc:spChg>
        <pc:grpChg chg="add">
          <ac:chgData name="Vinayagam, Sakthivel" userId="a2414f8a-3c80-41ff-92c9-fae1a30ab0e1" providerId="ADAL" clId="{C4AD46E5-DA0F-284F-9891-1320E2B4A0A7}" dt="2025-04-10T04:02:23.213" v="216" actId="26606"/>
          <ac:grpSpMkLst>
            <pc:docMk/>
            <pc:sldMk cId="3510192315" sldId="268"/>
            <ac:grpSpMk id="9" creationId="{FF5EAD09-B81D-415F-8BCF-73C81AE05F21}"/>
          </ac:grpSpMkLst>
        </pc:grpChg>
        <pc:grpChg chg="add">
          <ac:chgData name="Vinayagam, Sakthivel" userId="a2414f8a-3c80-41ff-92c9-fae1a30ab0e1" providerId="ADAL" clId="{C4AD46E5-DA0F-284F-9891-1320E2B4A0A7}" dt="2025-04-10T04:02:23.213" v="216" actId="26606"/>
          <ac:grpSpMkLst>
            <pc:docMk/>
            <pc:sldMk cId="3510192315" sldId="268"/>
            <ac:grpSpMk id="65" creationId="{9BE10567-6165-46A7-867D-4690A16B46D6}"/>
          </ac:grpSpMkLst>
        </pc:grpChg>
        <pc:grpChg chg="add">
          <ac:chgData name="Vinayagam, Sakthivel" userId="a2414f8a-3c80-41ff-92c9-fae1a30ab0e1" providerId="ADAL" clId="{C4AD46E5-DA0F-284F-9891-1320E2B4A0A7}" dt="2025-04-10T04:02:23.213" v="216" actId="26606"/>
          <ac:grpSpMkLst>
            <pc:docMk/>
            <pc:sldMk cId="3510192315" sldId="268"/>
            <ac:grpSpMk id="71" creationId="{4DB50ECD-225E-4F81-AF7B-706DD05F3BA8}"/>
          </ac:grpSpMkLst>
        </pc:grpChg>
        <pc:picChg chg="add">
          <ac:chgData name="Vinayagam, Sakthivel" userId="a2414f8a-3c80-41ff-92c9-fae1a30ab0e1" providerId="ADAL" clId="{C4AD46E5-DA0F-284F-9891-1320E2B4A0A7}" dt="2025-04-10T04:02:23.213" v="216" actId="26606"/>
          <ac:picMkLst>
            <pc:docMk/>
            <pc:sldMk cId="3510192315" sldId="268"/>
            <ac:picMk id="7" creationId="{9ACD3AF8-B16E-4174-8C1A-41F683C4AF8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23CA3-95B7-4001-A180-D10C178919C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864D54-0C77-4022-AA01-F2AAF6E9A8A5}">
      <dgm:prSet/>
      <dgm:spPr/>
      <dgm:t>
        <a:bodyPr/>
        <a:lstStyle/>
        <a:p>
          <a:pPr>
            <a:defRPr cap="all"/>
          </a:pPr>
          <a:r>
            <a:rPr lang="en-IN"/>
            <a:t>Analyze customer reviews from Flipkart's laptop section</a:t>
          </a:r>
          <a:endParaRPr lang="en-US"/>
        </a:p>
      </dgm:t>
    </dgm:pt>
    <dgm:pt modelId="{4192C673-5BF6-4CDB-83F8-4EC59107E1DC}" type="parTrans" cxnId="{10255077-391F-44E3-B35C-365E321DCA18}">
      <dgm:prSet/>
      <dgm:spPr/>
      <dgm:t>
        <a:bodyPr/>
        <a:lstStyle/>
        <a:p>
          <a:endParaRPr lang="en-US"/>
        </a:p>
      </dgm:t>
    </dgm:pt>
    <dgm:pt modelId="{C27D93A1-C81C-42EC-BC7C-AAF29F5C5703}" type="sibTrans" cxnId="{10255077-391F-44E3-B35C-365E321DCA18}">
      <dgm:prSet/>
      <dgm:spPr/>
      <dgm:t>
        <a:bodyPr/>
        <a:lstStyle/>
        <a:p>
          <a:endParaRPr lang="en-US"/>
        </a:p>
      </dgm:t>
    </dgm:pt>
    <dgm:pt modelId="{BDF0FB5D-3C9E-4731-A164-796DC0F99A7F}">
      <dgm:prSet/>
      <dgm:spPr/>
      <dgm:t>
        <a:bodyPr/>
        <a:lstStyle/>
        <a:p>
          <a:pPr>
            <a:defRPr cap="all"/>
          </a:pPr>
          <a:r>
            <a:rPr lang="en-IN"/>
            <a:t>Apply NLP to extract meaningful topics and sentiment</a:t>
          </a:r>
          <a:endParaRPr lang="en-US"/>
        </a:p>
      </dgm:t>
    </dgm:pt>
    <dgm:pt modelId="{EFA94A10-A85C-461D-ACAA-C22BFA82EAAD}" type="parTrans" cxnId="{12695CBC-5177-445F-BE2F-6E196A929EFB}">
      <dgm:prSet/>
      <dgm:spPr/>
      <dgm:t>
        <a:bodyPr/>
        <a:lstStyle/>
        <a:p>
          <a:endParaRPr lang="en-US"/>
        </a:p>
      </dgm:t>
    </dgm:pt>
    <dgm:pt modelId="{CCB8B575-835B-4286-B8E3-F64E9A9DFAFF}" type="sibTrans" cxnId="{12695CBC-5177-445F-BE2F-6E196A929EFB}">
      <dgm:prSet/>
      <dgm:spPr/>
      <dgm:t>
        <a:bodyPr/>
        <a:lstStyle/>
        <a:p>
          <a:endParaRPr lang="en-US"/>
        </a:p>
      </dgm:t>
    </dgm:pt>
    <dgm:pt modelId="{E10D6298-1D52-4FA0-A4EB-F6D03A111692}">
      <dgm:prSet/>
      <dgm:spPr/>
      <dgm:t>
        <a:bodyPr/>
        <a:lstStyle/>
        <a:p>
          <a:pPr>
            <a:defRPr cap="all"/>
          </a:pPr>
          <a:r>
            <a:rPr lang="en-IN"/>
            <a:t>Use clustering to group brands based on performance and perception</a:t>
          </a:r>
          <a:endParaRPr lang="en-US"/>
        </a:p>
      </dgm:t>
    </dgm:pt>
    <dgm:pt modelId="{C0BA9AEA-00C1-437F-84EF-9C8DB7516D12}" type="parTrans" cxnId="{6DD61B82-112E-4060-9404-6469A555549F}">
      <dgm:prSet/>
      <dgm:spPr/>
      <dgm:t>
        <a:bodyPr/>
        <a:lstStyle/>
        <a:p>
          <a:endParaRPr lang="en-US"/>
        </a:p>
      </dgm:t>
    </dgm:pt>
    <dgm:pt modelId="{8410EABA-3FC9-4F8F-9DE0-31F8F41A7D6C}" type="sibTrans" cxnId="{6DD61B82-112E-4060-9404-6469A555549F}">
      <dgm:prSet/>
      <dgm:spPr/>
      <dgm:t>
        <a:bodyPr/>
        <a:lstStyle/>
        <a:p>
          <a:endParaRPr lang="en-US"/>
        </a:p>
      </dgm:t>
    </dgm:pt>
    <dgm:pt modelId="{3AA3E648-FF57-48F5-B729-16B4FEAD364E}" type="pres">
      <dgm:prSet presAssocID="{FD923CA3-95B7-4001-A180-D10C178919CD}" presName="root" presStyleCnt="0">
        <dgm:presLayoutVars>
          <dgm:dir/>
          <dgm:resizeHandles val="exact"/>
        </dgm:presLayoutVars>
      </dgm:prSet>
      <dgm:spPr/>
    </dgm:pt>
    <dgm:pt modelId="{C4B357A6-B192-458D-8076-478020C7018E}" type="pres">
      <dgm:prSet presAssocID="{3E864D54-0C77-4022-AA01-F2AAF6E9A8A5}" presName="compNode" presStyleCnt="0"/>
      <dgm:spPr/>
    </dgm:pt>
    <dgm:pt modelId="{74095E97-AD75-4295-A851-83D05ECF6391}" type="pres">
      <dgm:prSet presAssocID="{3E864D54-0C77-4022-AA01-F2AAF6E9A8A5}" presName="iconBgRect" presStyleLbl="bgShp" presStyleIdx="0" presStyleCnt="3"/>
      <dgm:spPr/>
    </dgm:pt>
    <dgm:pt modelId="{9BBBC89B-AEED-4A25-BE37-425B25314CF0}" type="pres">
      <dgm:prSet presAssocID="{3E864D54-0C77-4022-AA01-F2AAF6E9A8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E86CBFD-B056-4E05-BFC3-7C52E42F9258}" type="pres">
      <dgm:prSet presAssocID="{3E864D54-0C77-4022-AA01-F2AAF6E9A8A5}" presName="spaceRect" presStyleCnt="0"/>
      <dgm:spPr/>
    </dgm:pt>
    <dgm:pt modelId="{2453BB6D-F3CB-4BE4-8588-EBA805D7BB87}" type="pres">
      <dgm:prSet presAssocID="{3E864D54-0C77-4022-AA01-F2AAF6E9A8A5}" presName="textRect" presStyleLbl="revTx" presStyleIdx="0" presStyleCnt="3">
        <dgm:presLayoutVars>
          <dgm:chMax val="1"/>
          <dgm:chPref val="1"/>
        </dgm:presLayoutVars>
      </dgm:prSet>
      <dgm:spPr/>
    </dgm:pt>
    <dgm:pt modelId="{7441676A-FEB6-4EFB-B996-3A4F9B28AF56}" type="pres">
      <dgm:prSet presAssocID="{C27D93A1-C81C-42EC-BC7C-AAF29F5C5703}" presName="sibTrans" presStyleCnt="0"/>
      <dgm:spPr/>
    </dgm:pt>
    <dgm:pt modelId="{E31F3F29-F722-4D28-B5DD-FBD932B9D971}" type="pres">
      <dgm:prSet presAssocID="{BDF0FB5D-3C9E-4731-A164-796DC0F99A7F}" presName="compNode" presStyleCnt="0"/>
      <dgm:spPr/>
    </dgm:pt>
    <dgm:pt modelId="{B997BB1F-7A7F-4BA7-B677-C92288E1FB72}" type="pres">
      <dgm:prSet presAssocID="{BDF0FB5D-3C9E-4731-A164-796DC0F99A7F}" presName="iconBgRect" presStyleLbl="bgShp" presStyleIdx="1" presStyleCnt="3"/>
      <dgm:spPr/>
    </dgm:pt>
    <dgm:pt modelId="{066BD186-2EDF-4F74-B0CB-C66138A32ED5}" type="pres">
      <dgm:prSet presAssocID="{BDF0FB5D-3C9E-4731-A164-796DC0F99A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A45FA0-7917-4FD4-B4FE-BDF1DBE98426}" type="pres">
      <dgm:prSet presAssocID="{BDF0FB5D-3C9E-4731-A164-796DC0F99A7F}" presName="spaceRect" presStyleCnt="0"/>
      <dgm:spPr/>
    </dgm:pt>
    <dgm:pt modelId="{8093C28B-6566-4F32-BC39-98A6FD4C8668}" type="pres">
      <dgm:prSet presAssocID="{BDF0FB5D-3C9E-4731-A164-796DC0F99A7F}" presName="textRect" presStyleLbl="revTx" presStyleIdx="1" presStyleCnt="3">
        <dgm:presLayoutVars>
          <dgm:chMax val="1"/>
          <dgm:chPref val="1"/>
        </dgm:presLayoutVars>
      </dgm:prSet>
      <dgm:spPr/>
    </dgm:pt>
    <dgm:pt modelId="{343CDB0B-CCAD-4B61-A9FF-05FBCB4C289E}" type="pres">
      <dgm:prSet presAssocID="{CCB8B575-835B-4286-B8E3-F64E9A9DFAFF}" presName="sibTrans" presStyleCnt="0"/>
      <dgm:spPr/>
    </dgm:pt>
    <dgm:pt modelId="{3F703637-1D8F-4AFD-850F-366F2C33029D}" type="pres">
      <dgm:prSet presAssocID="{E10D6298-1D52-4FA0-A4EB-F6D03A111692}" presName="compNode" presStyleCnt="0"/>
      <dgm:spPr/>
    </dgm:pt>
    <dgm:pt modelId="{7C7308ED-633A-48AD-8DDF-D9872532A185}" type="pres">
      <dgm:prSet presAssocID="{E10D6298-1D52-4FA0-A4EB-F6D03A111692}" presName="iconBgRect" presStyleLbl="bgShp" presStyleIdx="2" presStyleCnt="3"/>
      <dgm:spPr/>
    </dgm:pt>
    <dgm:pt modelId="{74FA47DB-BDAD-4741-9BA0-D77612F15A5E}" type="pres">
      <dgm:prSet presAssocID="{E10D6298-1D52-4FA0-A4EB-F6D03A1116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D31F2D2-D44A-48B8-AF18-CDD86511E0FA}" type="pres">
      <dgm:prSet presAssocID="{E10D6298-1D52-4FA0-A4EB-F6D03A111692}" presName="spaceRect" presStyleCnt="0"/>
      <dgm:spPr/>
    </dgm:pt>
    <dgm:pt modelId="{880CD262-1793-49D3-9BB2-406A0245CCD0}" type="pres">
      <dgm:prSet presAssocID="{E10D6298-1D52-4FA0-A4EB-F6D03A1116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F3DD101-D1F4-4067-A63C-977513A75035}" type="presOf" srcId="{FD923CA3-95B7-4001-A180-D10C178919CD}" destId="{3AA3E648-FF57-48F5-B729-16B4FEAD364E}" srcOrd="0" destOrd="0" presId="urn:microsoft.com/office/officeart/2018/5/layout/IconCircleLabelList"/>
    <dgm:cxn modelId="{2D352C0D-DFB1-45D4-9A9B-E48D99669447}" type="presOf" srcId="{E10D6298-1D52-4FA0-A4EB-F6D03A111692}" destId="{880CD262-1793-49D3-9BB2-406A0245CCD0}" srcOrd="0" destOrd="0" presId="urn:microsoft.com/office/officeart/2018/5/layout/IconCircleLabelList"/>
    <dgm:cxn modelId="{8DA65050-50A7-48CA-BA75-A6FDDF391DBF}" type="presOf" srcId="{BDF0FB5D-3C9E-4731-A164-796DC0F99A7F}" destId="{8093C28B-6566-4F32-BC39-98A6FD4C8668}" srcOrd="0" destOrd="0" presId="urn:microsoft.com/office/officeart/2018/5/layout/IconCircleLabelList"/>
    <dgm:cxn modelId="{CF20DA64-00F4-4E49-87C6-16E4829D6329}" type="presOf" srcId="{3E864D54-0C77-4022-AA01-F2AAF6E9A8A5}" destId="{2453BB6D-F3CB-4BE4-8588-EBA805D7BB87}" srcOrd="0" destOrd="0" presId="urn:microsoft.com/office/officeart/2018/5/layout/IconCircleLabelList"/>
    <dgm:cxn modelId="{10255077-391F-44E3-B35C-365E321DCA18}" srcId="{FD923CA3-95B7-4001-A180-D10C178919CD}" destId="{3E864D54-0C77-4022-AA01-F2AAF6E9A8A5}" srcOrd="0" destOrd="0" parTransId="{4192C673-5BF6-4CDB-83F8-4EC59107E1DC}" sibTransId="{C27D93A1-C81C-42EC-BC7C-AAF29F5C5703}"/>
    <dgm:cxn modelId="{6DD61B82-112E-4060-9404-6469A555549F}" srcId="{FD923CA3-95B7-4001-A180-D10C178919CD}" destId="{E10D6298-1D52-4FA0-A4EB-F6D03A111692}" srcOrd="2" destOrd="0" parTransId="{C0BA9AEA-00C1-437F-84EF-9C8DB7516D12}" sibTransId="{8410EABA-3FC9-4F8F-9DE0-31F8F41A7D6C}"/>
    <dgm:cxn modelId="{12695CBC-5177-445F-BE2F-6E196A929EFB}" srcId="{FD923CA3-95B7-4001-A180-D10C178919CD}" destId="{BDF0FB5D-3C9E-4731-A164-796DC0F99A7F}" srcOrd="1" destOrd="0" parTransId="{EFA94A10-A85C-461D-ACAA-C22BFA82EAAD}" sibTransId="{CCB8B575-835B-4286-B8E3-F64E9A9DFAFF}"/>
    <dgm:cxn modelId="{231B58FE-8052-482C-AC8F-F304622E95DA}" type="presParOf" srcId="{3AA3E648-FF57-48F5-B729-16B4FEAD364E}" destId="{C4B357A6-B192-458D-8076-478020C7018E}" srcOrd="0" destOrd="0" presId="urn:microsoft.com/office/officeart/2018/5/layout/IconCircleLabelList"/>
    <dgm:cxn modelId="{9BEEA926-F89B-479F-B118-B263B0725DDE}" type="presParOf" srcId="{C4B357A6-B192-458D-8076-478020C7018E}" destId="{74095E97-AD75-4295-A851-83D05ECF6391}" srcOrd="0" destOrd="0" presId="urn:microsoft.com/office/officeart/2018/5/layout/IconCircleLabelList"/>
    <dgm:cxn modelId="{EB00FDA1-4AD1-49D2-88C4-8F817AA3ADD0}" type="presParOf" srcId="{C4B357A6-B192-458D-8076-478020C7018E}" destId="{9BBBC89B-AEED-4A25-BE37-425B25314CF0}" srcOrd="1" destOrd="0" presId="urn:microsoft.com/office/officeart/2018/5/layout/IconCircleLabelList"/>
    <dgm:cxn modelId="{407825CD-26C7-40FF-94DC-C3D6891636BB}" type="presParOf" srcId="{C4B357A6-B192-458D-8076-478020C7018E}" destId="{4E86CBFD-B056-4E05-BFC3-7C52E42F9258}" srcOrd="2" destOrd="0" presId="urn:microsoft.com/office/officeart/2018/5/layout/IconCircleLabelList"/>
    <dgm:cxn modelId="{CDA10D26-BF14-4B07-982B-A4044FCD79E0}" type="presParOf" srcId="{C4B357A6-B192-458D-8076-478020C7018E}" destId="{2453BB6D-F3CB-4BE4-8588-EBA805D7BB87}" srcOrd="3" destOrd="0" presId="urn:microsoft.com/office/officeart/2018/5/layout/IconCircleLabelList"/>
    <dgm:cxn modelId="{70A7A5F3-D336-465B-89A2-73F864C5C856}" type="presParOf" srcId="{3AA3E648-FF57-48F5-B729-16B4FEAD364E}" destId="{7441676A-FEB6-4EFB-B996-3A4F9B28AF56}" srcOrd="1" destOrd="0" presId="urn:microsoft.com/office/officeart/2018/5/layout/IconCircleLabelList"/>
    <dgm:cxn modelId="{4B0CB28C-8E75-4687-9FF9-EF8D4A26842B}" type="presParOf" srcId="{3AA3E648-FF57-48F5-B729-16B4FEAD364E}" destId="{E31F3F29-F722-4D28-B5DD-FBD932B9D971}" srcOrd="2" destOrd="0" presId="urn:microsoft.com/office/officeart/2018/5/layout/IconCircleLabelList"/>
    <dgm:cxn modelId="{3F541F50-814A-4461-9B95-AF089D2144F7}" type="presParOf" srcId="{E31F3F29-F722-4D28-B5DD-FBD932B9D971}" destId="{B997BB1F-7A7F-4BA7-B677-C92288E1FB72}" srcOrd="0" destOrd="0" presId="urn:microsoft.com/office/officeart/2018/5/layout/IconCircleLabelList"/>
    <dgm:cxn modelId="{C4DB40B7-7C89-43F6-9142-650116199B35}" type="presParOf" srcId="{E31F3F29-F722-4D28-B5DD-FBD932B9D971}" destId="{066BD186-2EDF-4F74-B0CB-C66138A32ED5}" srcOrd="1" destOrd="0" presId="urn:microsoft.com/office/officeart/2018/5/layout/IconCircleLabelList"/>
    <dgm:cxn modelId="{B312ABCD-13D2-4AAF-95CE-725D1EF67ED9}" type="presParOf" srcId="{E31F3F29-F722-4D28-B5DD-FBD932B9D971}" destId="{2AA45FA0-7917-4FD4-B4FE-BDF1DBE98426}" srcOrd="2" destOrd="0" presId="urn:microsoft.com/office/officeart/2018/5/layout/IconCircleLabelList"/>
    <dgm:cxn modelId="{370128D6-DA7F-4334-B7F1-D879B58C62C4}" type="presParOf" srcId="{E31F3F29-F722-4D28-B5DD-FBD932B9D971}" destId="{8093C28B-6566-4F32-BC39-98A6FD4C8668}" srcOrd="3" destOrd="0" presId="urn:microsoft.com/office/officeart/2018/5/layout/IconCircleLabelList"/>
    <dgm:cxn modelId="{CED53E94-DD47-410C-8CCF-A8E3D8FD786A}" type="presParOf" srcId="{3AA3E648-FF57-48F5-B729-16B4FEAD364E}" destId="{343CDB0B-CCAD-4B61-A9FF-05FBCB4C289E}" srcOrd="3" destOrd="0" presId="urn:microsoft.com/office/officeart/2018/5/layout/IconCircleLabelList"/>
    <dgm:cxn modelId="{A4093DB0-A136-461C-86BE-A32C6D559B6B}" type="presParOf" srcId="{3AA3E648-FF57-48F5-B729-16B4FEAD364E}" destId="{3F703637-1D8F-4AFD-850F-366F2C33029D}" srcOrd="4" destOrd="0" presId="urn:microsoft.com/office/officeart/2018/5/layout/IconCircleLabelList"/>
    <dgm:cxn modelId="{664BB35B-7334-4DBD-BB52-5F9132C91B65}" type="presParOf" srcId="{3F703637-1D8F-4AFD-850F-366F2C33029D}" destId="{7C7308ED-633A-48AD-8DDF-D9872532A185}" srcOrd="0" destOrd="0" presId="urn:microsoft.com/office/officeart/2018/5/layout/IconCircleLabelList"/>
    <dgm:cxn modelId="{652209F2-D753-47D7-B853-83A9E89203F9}" type="presParOf" srcId="{3F703637-1D8F-4AFD-850F-366F2C33029D}" destId="{74FA47DB-BDAD-4741-9BA0-D77612F15A5E}" srcOrd="1" destOrd="0" presId="urn:microsoft.com/office/officeart/2018/5/layout/IconCircleLabelList"/>
    <dgm:cxn modelId="{F5247A4B-01C7-40D0-A157-C0BA1615DB2B}" type="presParOf" srcId="{3F703637-1D8F-4AFD-850F-366F2C33029D}" destId="{FD31F2D2-D44A-48B8-AF18-CDD86511E0FA}" srcOrd="2" destOrd="0" presId="urn:microsoft.com/office/officeart/2018/5/layout/IconCircleLabelList"/>
    <dgm:cxn modelId="{749DEB05-BDAB-4884-90E5-20993448D25B}" type="presParOf" srcId="{3F703637-1D8F-4AFD-850F-366F2C33029D}" destId="{880CD262-1793-49D3-9BB2-406A0245CC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DF4C8B9-D110-4431-91C0-53A7B0E440C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78BDEA-41EF-4250-86A4-F96790895FB3}">
      <dgm:prSet/>
      <dgm:spPr/>
      <dgm:t>
        <a:bodyPr/>
        <a:lstStyle/>
        <a:p>
          <a:pPr>
            <a:defRPr cap="all"/>
          </a:pPr>
          <a:r>
            <a:rPr lang="en-IN"/>
            <a:t>Build a chatbot to summarize or answer review queries</a:t>
          </a:r>
          <a:endParaRPr lang="en-US"/>
        </a:p>
      </dgm:t>
    </dgm:pt>
    <dgm:pt modelId="{EC4988EB-E355-4A9A-BFB8-98D3DF14FFC0}" type="parTrans" cxnId="{BD013446-283A-40FC-8102-CF3C2168516C}">
      <dgm:prSet/>
      <dgm:spPr/>
      <dgm:t>
        <a:bodyPr/>
        <a:lstStyle/>
        <a:p>
          <a:endParaRPr lang="en-US"/>
        </a:p>
      </dgm:t>
    </dgm:pt>
    <dgm:pt modelId="{3B2ADFD1-42A7-439F-AA6A-A48D78DB9A58}" type="sibTrans" cxnId="{BD013446-283A-40FC-8102-CF3C2168516C}">
      <dgm:prSet/>
      <dgm:spPr/>
      <dgm:t>
        <a:bodyPr/>
        <a:lstStyle/>
        <a:p>
          <a:endParaRPr lang="en-US"/>
        </a:p>
      </dgm:t>
    </dgm:pt>
    <dgm:pt modelId="{2AA4DB80-4DC2-4C58-AC9C-6C2B06608362}">
      <dgm:prSet/>
      <dgm:spPr/>
      <dgm:t>
        <a:bodyPr/>
        <a:lstStyle/>
        <a:p>
          <a:pPr>
            <a:defRPr cap="all"/>
          </a:pPr>
          <a:r>
            <a:rPr lang="en-IN"/>
            <a:t>Real-time sentiment &amp; topic tracking</a:t>
          </a:r>
          <a:endParaRPr lang="en-US"/>
        </a:p>
      </dgm:t>
    </dgm:pt>
    <dgm:pt modelId="{ACC06B7A-E4F1-48C6-907D-49F83A1344BC}" type="parTrans" cxnId="{F2E3F0F9-6A6E-40D7-90B6-6A744B541418}">
      <dgm:prSet/>
      <dgm:spPr/>
      <dgm:t>
        <a:bodyPr/>
        <a:lstStyle/>
        <a:p>
          <a:endParaRPr lang="en-US"/>
        </a:p>
      </dgm:t>
    </dgm:pt>
    <dgm:pt modelId="{453A57F2-7B4D-4745-BF38-E07A74905C07}" type="sibTrans" cxnId="{F2E3F0F9-6A6E-40D7-90B6-6A744B541418}">
      <dgm:prSet/>
      <dgm:spPr/>
      <dgm:t>
        <a:bodyPr/>
        <a:lstStyle/>
        <a:p>
          <a:endParaRPr lang="en-US"/>
        </a:p>
      </dgm:t>
    </dgm:pt>
    <dgm:pt modelId="{4AF85839-E53C-4B49-86A7-5747402FA093}">
      <dgm:prSet/>
      <dgm:spPr/>
      <dgm:t>
        <a:bodyPr/>
        <a:lstStyle/>
        <a:p>
          <a:pPr>
            <a:defRPr cap="all"/>
          </a:pPr>
          <a:r>
            <a:rPr lang="en-IN"/>
            <a:t>Sentiment trend analysis over time</a:t>
          </a:r>
          <a:endParaRPr lang="en-US"/>
        </a:p>
      </dgm:t>
    </dgm:pt>
    <dgm:pt modelId="{3315F80E-2C48-4547-A567-14A87216D66B}" type="parTrans" cxnId="{C8867F3B-4E95-4A9A-B772-730040230E45}">
      <dgm:prSet/>
      <dgm:spPr/>
      <dgm:t>
        <a:bodyPr/>
        <a:lstStyle/>
        <a:p>
          <a:endParaRPr lang="en-US"/>
        </a:p>
      </dgm:t>
    </dgm:pt>
    <dgm:pt modelId="{CCFC0BE3-CDAF-45EC-9A2F-BF496C5C95A6}" type="sibTrans" cxnId="{C8867F3B-4E95-4A9A-B772-730040230E45}">
      <dgm:prSet/>
      <dgm:spPr/>
      <dgm:t>
        <a:bodyPr/>
        <a:lstStyle/>
        <a:p>
          <a:endParaRPr lang="en-US"/>
        </a:p>
      </dgm:t>
    </dgm:pt>
    <dgm:pt modelId="{459E9410-4910-4C42-8DA7-B93B46D4B0FD}">
      <dgm:prSet/>
      <dgm:spPr/>
      <dgm:t>
        <a:bodyPr/>
        <a:lstStyle/>
        <a:p>
          <a:pPr>
            <a:defRPr cap="all"/>
          </a:pPr>
          <a:r>
            <a:rPr lang="en-IN"/>
            <a:t>Expand to cross-platform reviews (Amazon, Reddit, etc.)</a:t>
          </a:r>
          <a:endParaRPr lang="en-US"/>
        </a:p>
      </dgm:t>
    </dgm:pt>
    <dgm:pt modelId="{77208041-2F38-4ACE-805B-0E21CB1E98BD}" type="parTrans" cxnId="{19D5C845-9179-4121-A314-D76BC98F1774}">
      <dgm:prSet/>
      <dgm:spPr/>
      <dgm:t>
        <a:bodyPr/>
        <a:lstStyle/>
        <a:p>
          <a:endParaRPr lang="en-US"/>
        </a:p>
      </dgm:t>
    </dgm:pt>
    <dgm:pt modelId="{D211A794-8034-4C87-A8AE-959BA50B6F20}" type="sibTrans" cxnId="{19D5C845-9179-4121-A314-D76BC98F1774}">
      <dgm:prSet/>
      <dgm:spPr/>
      <dgm:t>
        <a:bodyPr/>
        <a:lstStyle/>
        <a:p>
          <a:endParaRPr lang="en-US"/>
        </a:p>
      </dgm:t>
    </dgm:pt>
    <dgm:pt modelId="{58F1D05F-E8ED-4506-A0FF-04D2E204E5BC}" type="pres">
      <dgm:prSet presAssocID="{9DF4C8B9-D110-4431-91C0-53A7B0E440C5}" presName="root" presStyleCnt="0">
        <dgm:presLayoutVars>
          <dgm:dir/>
          <dgm:resizeHandles val="exact"/>
        </dgm:presLayoutVars>
      </dgm:prSet>
      <dgm:spPr/>
    </dgm:pt>
    <dgm:pt modelId="{6EBF5BCA-38CD-4E50-ABC5-82DED7978E39}" type="pres">
      <dgm:prSet presAssocID="{2378BDEA-41EF-4250-86A4-F96790895FB3}" presName="compNode" presStyleCnt="0"/>
      <dgm:spPr/>
    </dgm:pt>
    <dgm:pt modelId="{082B64F5-5AA3-4802-8270-09A98B031405}" type="pres">
      <dgm:prSet presAssocID="{2378BDEA-41EF-4250-86A4-F96790895FB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391B6A-89FF-4A3E-847D-A22B80CF6928}" type="pres">
      <dgm:prSet presAssocID="{2378BDEA-41EF-4250-86A4-F96790895F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BEAEC4-CC72-4AD9-A957-EAA36A35637F}" type="pres">
      <dgm:prSet presAssocID="{2378BDEA-41EF-4250-86A4-F96790895FB3}" presName="spaceRect" presStyleCnt="0"/>
      <dgm:spPr/>
    </dgm:pt>
    <dgm:pt modelId="{1ABDD6FB-A1A9-4D8C-BF78-FB755872AFB1}" type="pres">
      <dgm:prSet presAssocID="{2378BDEA-41EF-4250-86A4-F96790895FB3}" presName="textRect" presStyleLbl="revTx" presStyleIdx="0" presStyleCnt="4">
        <dgm:presLayoutVars>
          <dgm:chMax val="1"/>
          <dgm:chPref val="1"/>
        </dgm:presLayoutVars>
      </dgm:prSet>
      <dgm:spPr/>
    </dgm:pt>
    <dgm:pt modelId="{7796B113-720E-4135-9405-69BE70A79842}" type="pres">
      <dgm:prSet presAssocID="{3B2ADFD1-42A7-439F-AA6A-A48D78DB9A58}" presName="sibTrans" presStyleCnt="0"/>
      <dgm:spPr/>
    </dgm:pt>
    <dgm:pt modelId="{7DDC2091-1F60-4F65-AD50-30E79E6022B5}" type="pres">
      <dgm:prSet presAssocID="{2AA4DB80-4DC2-4C58-AC9C-6C2B06608362}" presName="compNode" presStyleCnt="0"/>
      <dgm:spPr/>
    </dgm:pt>
    <dgm:pt modelId="{36C4A242-15CD-48B3-8A3D-6BAC525625AA}" type="pres">
      <dgm:prSet presAssocID="{2AA4DB80-4DC2-4C58-AC9C-6C2B0660836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CB86842-E883-440F-B717-C9C7E2B38E8A}" type="pres">
      <dgm:prSet presAssocID="{2AA4DB80-4DC2-4C58-AC9C-6C2B066083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351F4517-2170-4C79-872D-B44645732E2A}" type="pres">
      <dgm:prSet presAssocID="{2AA4DB80-4DC2-4C58-AC9C-6C2B06608362}" presName="spaceRect" presStyleCnt="0"/>
      <dgm:spPr/>
    </dgm:pt>
    <dgm:pt modelId="{DDA66D01-D5B4-421C-9CF9-41CB0884EA27}" type="pres">
      <dgm:prSet presAssocID="{2AA4DB80-4DC2-4C58-AC9C-6C2B06608362}" presName="textRect" presStyleLbl="revTx" presStyleIdx="1" presStyleCnt="4">
        <dgm:presLayoutVars>
          <dgm:chMax val="1"/>
          <dgm:chPref val="1"/>
        </dgm:presLayoutVars>
      </dgm:prSet>
      <dgm:spPr/>
    </dgm:pt>
    <dgm:pt modelId="{F42EAD96-57F7-491B-B311-839503BA0FD5}" type="pres">
      <dgm:prSet presAssocID="{453A57F2-7B4D-4745-BF38-E07A74905C07}" presName="sibTrans" presStyleCnt="0"/>
      <dgm:spPr/>
    </dgm:pt>
    <dgm:pt modelId="{F7AC2AE4-5C33-4439-A3B0-2D83A7D4580E}" type="pres">
      <dgm:prSet presAssocID="{4AF85839-E53C-4B49-86A7-5747402FA093}" presName="compNode" presStyleCnt="0"/>
      <dgm:spPr/>
    </dgm:pt>
    <dgm:pt modelId="{503FEA9D-40A9-4BE2-BC30-204A75872AFA}" type="pres">
      <dgm:prSet presAssocID="{4AF85839-E53C-4B49-86A7-5747402FA09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797E012-3EC4-44B0-8EB4-B88D8BE37B9F}" type="pres">
      <dgm:prSet presAssocID="{4AF85839-E53C-4B49-86A7-5747402FA0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30E6B6B-7F4D-43C9-A000-D88F6B65DACD}" type="pres">
      <dgm:prSet presAssocID="{4AF85839-E53C-4B49-86A7-5747402FA093}" presName="spaceRect" presStyleCnt="0"/>
      <dgm:spPr/>
    </dgm:pt>
    <dgm:pt modelId="{963ECA85-E6D6-4419-B532-A0B79A2C3902}" type="pres">
      <dgm:prSet presAssocID="{4AF85839-E53C-4B49-86A7-5747402FA093}" presName="textRect" presStyleLbl="revTx" presStyleIdx="2" presStyleCnt="4">
        <dgm:presLayoutVars>
          <dgm:chMax val="1"/>
          <dgm:chPref val="1"/>
        </dgm:presLayoutVars>
      </dgm:prSet>
      <dgm:spPr/>
    </dgm:pt>
    <dgm:pt modelId="{7EE4E7C9-47A1-4312-AF14-29175D7D0306}" type="pres">
      <dgm:prSet presAssocID="{CCFC0BE3-CDAF-45EC-9A2F-BF496C5C95A6}" presName="sibTrans" presStyleCnt="0"/>
      <dgm:spPr/>
    </dgm:pt>
    <dgm:pt modelId="{3612C633-0D14-4A3E-8508-2D75A8C8CFE9}" type="pres">
      <dgm:prSet presAssocID="{459E9410-4910-4C42-8DA7-B93B46D4B0FD}" presName="compNode" presStyleCnt="0"/>
      <dgm:spPr/>
    </dgm:pt>
    <dgm:pt modelId="{8337C42E-34E7-45A9-BDE6-EF07CC07B700}" type="pres">
      <dgm:prSet presAssocID="{459E9410-4910-4C42-8DA7-B93B46D4B0F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BF0C09E-4B69-4E22-B457-338ABF59D426}" type="pres">
      <dgm:prSet presAssocID="{459E9410-4910-4C42-8DA7-B93B46D4B0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38ECBA2-A148-4B73-9983-B135E23EA8FF}" type="pres">
      <dgm:prSet presAssocID="{459E9410-4910-4C42-8DA7-B93B46D4B0FD}" presName="spaceRect" presStyleCnt="0"/>
      <dgm:spPr/>
    </dgm:pt>
    <dgm:pt modelId="{057CE138-EC6E-45A0-90B7-B76EE2ADF17B}" type="pres">
      <dgm:prSet presAssocID="{459E9410-4910-4C42-8DA7-B93B46D4B0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F053A20-EA60-4931-8CD2-1BA7E84B9C58}" type="presOf" srcId="{459E9410-4910-4C42-8DA7-B93B46D4B0FD}" destId="{057CE138-EC6E-45A0-90B7-B76EE2ADF17B}" srcOrd="0" destOrd="0" presId="urn:microsoft.com/office/officeart/2018/5/layout/IconLeafLabelList"/>
    <dgm:cxn modelId="{C8867F3B-4E95-4A9A-B772-730040230E45}" srcId="{9DF4C8B9-D110-4431-91C0-53A7B0E440C5}" destId="{4AF85839-E53C-4B49-86A7-5747402FA093}" srcOrd="2" destOrd="0" parTransId="{3315F80E-2C48-4547-A567-14A87216D66B}" sibTransId="{CCFC0BE3-CDAF-45EC-9A2F-BF496C5C95A6}"/>
    <dgm:cxn modelId="{19D5C845-9179-4121-A314-D76BC98F1774}" srcId="{9DF4C8B9-D110-4431-91C0-53A7B0E440C5}" destId="{459E9410-4910-4C42-8DA7-B93B46D4B0FD}" srcOrd="3" destOrd="0" parTransId="{77208041-2F38-4ACE-805B-0E21CB1E98BD}" sibTransId="{D211A794-8034-4C87-A8AE-959BA50B6F20}"/>
    <dgm:cxn modelId="{BD013446-283A-40FC-8102-CF3C2168516C}" srcId="{9DF4C8B9-D110-4431-91C0-53A7B0E440C5}" destId="{2378BDEA-41EF-4250-86A4-F96790895FB3}" srcOrd="0" destOrd="0" parTransId="{EC4988EB-E355-4A9A-BFB8-98D3DF14FFC0}" sibTransId="{3B2ADFD1-42A7-439F-AA6A-A48D78DB9A58}"/>
    <dgm:cxn modelId="{9D8AEE67-0D10-441B-A685-D1AEF86DD636}" type="presOf" srcId="{2378BDEA-41EF-4250-86A4-F96790895FB3}" destId="{1ABDD6FB-A1A9-4D8C-BF78-FB755872AFB1}" srcOrd="0" destOrd="0" presId="urn:microsoft.com/office/officeart/2018/5/layout/IconLeafLabelList"/>
    <dgm:cxn modelId="{053D3C85-4A53-4A82-9E7C-97BF64F1A759}" type="presOf" srcId="{9DF4C8B9-D110-4431-91C0-53A7B0E440C5}" destId="{58F1D05F-E8ED-4506-A0FF-04D2E204E5BC}" srcOrd="0" destOrd="0" presId="urn:microsoft.com/office/officeart/2018/5/layout/IconLeafLabelList"/>
    <dgm:cxn modelId="{E4CE19A6-1E54-42CF-BBEE-5D7116D41003}" type="presOf" srcId="{4AF85839-E53C-4B49-86A7-5747402FA093}" destId="{963ECA85-E6D6-4419-B532-A0B79A2C3902}" srcOrd="0" destOrd="0" presId="urn:microsoft.com/office/officeart/2018/5/layout/IconLeafLabelList"/>
    <dgm:cxn modelId="{D40A28C7-D226-4B5D-83DF-1577A913540E}" type="presOf" srcId="{2AA4DB80-4DC2-4C58-AC9C-6C2B06608362}" destId="{DDA66D01-D5B4-421C-9CF9-41CB0884EA27}" srcOrd="0" destOrd="0" presId="urn:microsoft.com/office/officeart/2018/5/layout/IconLeafLabelList"/>
    <dgm:cxn modelId="{F2E3F0F9-6A6E-40D7-90B6-6A744B541418}" srcId="{9DF4C8B9-D110-4431-91C0-53A7B0E440C5}" destId="{2AA4DB80-4DC2-4C58-AC9C-6C2B06608362}" srcOrd="1" destOrd="0" parTransId="{ACC06B7A-E4F1-48C6-907D-49F83A1344BC}" sibTransId="{453A57F2-7B4D-4745-BF38-E07A74905C07}"/>
    <dgm:cxn modelId="{E80D8C0E-63EF-4FEA-BC23-5C644DF85CFB}" type="presParOf" srcId="{58F1D05F-E8ED-4506-A0FF-04D2E204E5BC}" destId="{6EBF5BCA-38CD-4E50-ABC5-82DED7978E39}" srcOrd="0" destOrd="0" presId="urn:microsoft.com/office/officeart/2018/5/layout/IconLeafLabelList"/>
    <dgm:cxn modelId="{6573B114-7FFB-4748-9E72-919D83372C8B}" type="presParOf" srcId="{6EBF5BCA-38CD-4E50-ABC5-82DED7978E39}" destId="{082B64F5-5AA3-4802-8270-09A98B031405}" srcOrd="0" destOrd="0" presId="urn:microsoft.com/office/officeart/2018/5/layout/IconLeafLabelList"/>
    <dgm:cxn modelId="{7F4D8449-E5A1-4B11-ABE2-8D3EB7C5F188}" type="presParOf" srcId="{6EBF5BCA-38CD-4E50-ABC5-82DED7978E39}" destId="{2C391B6A-89FF-4A3E-847D-A22B80CF6928}" srcOrd="1" destOrd="0" presId="urn:microsoft.com/office/officeart/2018/5/layout/IconLeafLabelList"/>
    <dgm:cxn modelId="{DDFCFCAA-3EA4-4970-8EA0-C72739B516E8}" type="presParOf" srcId="{6EBF5BCA-38CD-4E50-ABC5-82DED7978E39}" destId="{E3BEAEC4-CC72-4AD9-A957-EAA36A35637F}" srcOrd="2" destOrd="0" presId="urn:microsoft.com/office/officeart/2018/5/layout/IconLeafLabelList"/>
    <dgm:cxn modelId="{0E0780A4-9B7F-48A7-8CDD-E493C740FCA0}" type="presParOf" srcId="{6EBF5BCA-38CD-4E50-ABC5-82DED7978E39}" destId="{1ABDD6FB-A1A9-4D8C-BF78-FB755872AFB1}" srcOrd="3" destOrd="0" presId="urn:microsoft.com/office/officeart/2018/5/layout/IconLeafLabelList"/>
    <dgm:cxn modelId="{AF3F7797-5072-4CAE-95C9-9A5CF573707D}" type="presParOf" srcId="{58F1D05F-E8ED-4506-A0FF-04D2E204E5BC}" destId="{7796B113-720E-4135-9405-69BE70A79842}" srcOrd="1" destOrd="0" presId="urn:microsoft.com/office/officeart/2018/5/layout/IconLeafLabelList"/>
    <dgm:cxn modelId="{675619F5-5BB6-4E02-BEB9-A927D2D038A1}" type="presParOf" srcId="{58F1D05F-E8ED-4506-A0FF-04D2E204E5BC}" destId="{7DDC2091-1F60-4F65-AD50-30E79E6022B5}" srcOrd="2" destOrd="0" presId="urn:microsoft.com/office/officeart/2018/5/layout/IconLeafLabelList"/>
    <dgm:cxn modelId="{BBD3A73A-8D81-4814-AC75-9A437CCA1A53}" type="presParOf" srcId="{7DDC2091-1F60-4F65-AD50-30E79E6022B5}" destId="{36C4A242-15CD-48B3-8A3D-6BAC525625AA}" srcOrd="0" destOrd="0" presId="urn:microsoft.com/office/officeart/2018/5/layout/IconLeafLabelList"/>
    <dgm:cxn modelId="{68BDB186-EAA5-4DB1-8CD0-9A65D4C74B38}" type="presParOf" srcId="{7DDC2091-1F60-4F65-AD50-30E79E6022B5}" destId="{8CB86842-E883-440F-B717-C9C7E2B38E8A}" srcOrd="1" destOrd="0" presId="urn:microsoft.com/office/officeart/2018/5/layout/IconLeafLabelList"/>
    <dgm:cxn modelId="{1A4A6572-C036-43C4-B68D-B3884EC53E00}" type="presParOf" srcId="{7DDC2091-1F60-4F65-AD50-30E79E6022B5}" destId="{351F4517-2170-4C79-872D-B44645732E2A}" srcOrd="2" destOrd="0" presId="urn:microsoft.com/office/officeart/2018/5/layout/IconLeafLabelList"/>
    <dgm:cxn modelId="{2AFDD35F-A33E-4906-B847-F87C1C41B4B3}" type="presParOf" srcId="{7DDC2091-1F60-4F65-AD50-30E79E6022B5}" destId="{DDA66D01-D5B4-421C-9CF9-41CB0884EA27}" srcOrd="3" destOrd="0" presId="urn:microsoft.com/office/officeart/2018/5/layout/IconLeafLabelList"/>
    <dgm:cxn modelId="{C3D38A9A-26B0-401E-9827-6D48F83609C9}" type="presParOf" srcId="{58F1D05F-E8ED-4506-A0FF-04D2E204E5BC}" destId="{F42EAD96-57F7-491B-B311-839503BA0FD5}" srcOrd="3" destOrd="0" presId="urn:microsoft.com/office/officeart/2018/5/layout/IconLeafLabelList"/>
    <dgm:cxn modelId="{5F876EA0-E332-47B2-9A3F-22A4EEACF32A}" type="presParOf" srcId="{58F1D05F-E8ED-4506-A0FF-04D2E204E5BC}" destId="{F7AC2AE4-5C33-4439-A3B0-2D83A7D4580E}" srcOrd="4" destOrd="0" presId="urn:microsoft.com/office/officeart/2018/5/layout/IconLeafLabelList"/>
    <dgm:cxn modelId="{E1C28DAD-A15B-4191-939C-D81F97AAA784}" type="presParOf" srcId="{F7AC2AE4-5C33-4439-A3B0-2D83A7D4580E}" destId="{503FEA9D-40A9-4BE2-BC30-204A75872AFA}" srcOrd="0" destOrd="0" presId="urn:microsoft.com/office/officeart/2018/5/layout/IconLeafLabelList"/>
    <dgm:cxn modelId="{BF6D463A-8C9A-4FAD-800D-E57B7DF20F45}" type="presParOf" srcId="{F7AC2AE4-5C33-4439-A3B0-2D83A7D4580E}" destId="{6797E012-3EC4-44B0-8EB4-B88D8BE37B9F}" srcOrd="1" destOrd="0" presId="urn:microsoft.com/office/officeart/2018/5/layout/IconLeafLabelList"/>
    <dgm:cxn modelId="{D1F292FC-4E5F-4DFA-BAFB-B2686EE86C3C}" type="presParOf" srcId="{F7AC2AE4-5C33-4439-A3B0-2D83A7D4580E}" destId="{530E6B6B-7F4D-43C9-A000-D88F6B65DACD}" srcOrd="2" destOrd="0" presId="urn:microsoft.com/office/officeart/2018/5/layout/IconLeafLabelList"/>
    <dgm:cxn modelId="{8D7D5A2A-1A2D-40B7-8A92-04F5BFE3D053}" type="presParOf" srcId="{F7AC2AE4-5C33-4439-A3B0-2D83A7D4580E}" destId="{963ECA85-E6D6-4419-B532-A0B79A2C3902}" srcOrd="3" destOrd="0" presId="urn:microsoft.com/office/officeart/2018/5/layout/IconLeafLabelList"/>
    <dgm:cxn modelId="{601F7C08-95A9-40C4-8D02-6045A1250693}" type="presParOf" srcId="{58F1D05F-E8ED-4506-A0FF-04D2E204E5BC}" destId="{7EE4E7C9-47A1-4312-AF14-29175D7D0306}" srcOrd="5" destOrd="0" presId="urn:microsoft.com/office/officeart/2018/5/layout/IconLeafLabelList"/>
    <dgm:cxn modelId="{05505F8A-1381-4420-AFEE-0779C5DBEACA}" type="presParOf" srcId="{58F1D05F-E8ED-4506-A0FF-04D2E204E5BC}" destId="{3612C633-0D14-4A3E-8508-2D75A8C8CFE9}" srcOrd="6" destOrd="0" presId="urn:microsoft.com/office/officeart/2018/5/layout/IconLeafLabelList"/>
    <dgm:cxn modelId="{2096CAD1-3075-4C59-8222-B097DFADEF3B}" type="presParOf" srcId="{3612C633-0D14-4A3E-8508-2D75A8C8CFE9}" destId="{8337C42E-34E7-45A9-BDE6-EF07CC07B700}" srcOrd="0" destOrd="0" presId="urn:microsoft.com/office/officeart/2018/5/layout/IconLeafLabelList"/>
    <dgm:cxn modelId="{9A573F6F-697B-4665-B100-57E679541488}" type="presParOf" srcId="{3612C633-0D14-4A3E-8508-2D75A8C8CFE9}" destId="{1BF0C09E-4B69-4E22-B457-338ABF59D426}" srcOrd="1" destOrd="0" presId="urn:microsoft.com/office/officeart/2018/5/layout/IconLeafLabelList"/>
    <dgm:cxn modelId="{9C5C65D5-EE99-490E-943A-F2BF7A09E3A8}" type="presParOf" srcId="{3612C633-0D14-4A3E-8508-2D75A8C8CFE9}" destId="{438ECBA2-A148-4B73-9983-B135E23EA8FF}" srcOrd="2" destOrd="0" presId="urn:microsoft.com/office/officeart/2018/5/layout/IconLeafLabelList"/>
    <dgm:cxn modelId="{D7A2FD47-93A7-478A-ADD0-F6A3F111B111}" type="presParOf" srcId="{3612C633-0D14-4A3E-8508-2D75A8C8CFE9}" destId="{057CE138-EC6E-45A0-90B7-B76EE2ADF17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96C200D-13D3-44D6-97DD-EE7677CF60AD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467F9E-29B9-4289-BCE2-61DC4F350050}">
      <dgm:prSet/>
      <dgm:spPr/>
      <dgm:t>
        <a:bodyPr/>
        <a:lstStyle/>
        <a:p>
          <a:r>
            <a:rPr lang="en-IN"/>
            <a:t>Flipkart Reviews Dataset: Kaggle</a:t>
          </a:r>
          <a:endParaRPr lang="en-US"/>
        </a:p>
      </dgm:t>
    </dgm:pt>
    <dgm:pt modelId="{0E6C9E25-99DA-4C92-BF05-EC8FCFF5ACC7}" type="parTrans" cxnId="{C58CA7DB-C963-454B-A8C7-43A0C3A106FE}">
      <dgm:prSet/>
      <dgm:spPr/>
      <dgm:t>
        <a:bodyPr/>
        <a:lstStyle/>
        <a:p>
          <a:endParaRPr lang="en-US"/>
        </a:p>
      </dgm:t>
    </dgm:pt>
    <dgm:pt modelId="{922F49EB-BF99-4502-9F0B-23034AA4E285}" type="sibTrans" cxnId="{C58CA7DB-C963-454B-A8C7-43A0C3A106FE}">
      <dgm:prSet/>
      <dgm:spPr/>
      <dgm:t>
        <a:bodyPr/>
        <a:lstStyle/>
        <a:p>
          <a:endParaRPr lang="en-US"/>
        </a:p>
      </dgm:t>
    </dgm:pt>
    <dgm:pt modelId="{3576C53E-E2AC-4B8A-A7BC-452F1984887D}">
      <dgm:prSet/>
      <dgm:spPr/>
      <dgm:t>
        <a:bodyPr/>
        <a:lstStyle/>
        <a:p>
          <a:r>
            <a:rPr lang="en-IN" dirty="0"/>
            <a:t>BERTopic, SentenceTransformers</a:t>
          </a:r>
          <a:endParaRPr lang="en-US" dirty="0"/>
        </a:p>
      </dgm:t>
    </dgm:pt>
    <dgm:pt modelId="{09AE4474-A741-4C27-9004-BA1CF5E49D63}" type="parTrans" cxnId="{EADBBB44-EAAA-41B4-8831-3B6D39EA8BC0}">
      <dgm:prSet/>
      <dgm:spPr/>
      <dgm:t>
        <a:bodyPr/>
        <a:lstStyle/>
        <a:p>
          <a:endParaRPr lang="en-US"/>
        </a:p>
      </dgm:t>
    </dgm:pt>
    <dgm:pt modelId="{5D1B850B-4629-4D10-BA80-16187F6F8F34}" type="sibTrans" cxnId="{EADBBB44-EAAA-41B4-8831-3B6D39EA8BC0}">
      <dgm:prSet/>
      <dgm:spPr/>
      <dgm:t>
        <a:bodyPr/>
        <a:lstStyle/>
        <a:p>
          <a:endParaRPr lang="en-US"/>
        </a:p>
      </dgm:t>
    </dgm:pt>
    <dgm:pt modelId="{E4118512-3737-4912-AF9F-42691D305160}">
      <dgm:prSet/>
      <dgm:spPr/>
      <dgm:t>
        <a:bodyPr/>
        <a:lstStyle/>
        <a:p>
          <a:r>
            <a:rPr lang="en-IN"/>
            <a:t>NLTK, Scikit-learn, Seaborn, Matplotlib</a:t>
          </a:r>
          <a:endParaRPr lang="en-US"/>
        </a:p>
      </dgm:t>
    </dgm:pt>
    <dgm:pt modelId="{A7ED868A-8213-42EA-9432-FC0C1F4311E4}" type="parTrans" cxnId="{B6D92157-C967-43E7-97ED-8C19E009A7DB}">
      <dgm:prSet/>
      <dgm:spPr/>
      <dgm:t>
        <a:bodyPr/>
        <a:lstStyle/>
        <a:p>
          <a:endParaRPr lang="en-US"/>
        </a:p>
      </dgm:t>
    </dgm:pt>
    <dgm:pt modelId="{56F98127-26E3-4FD8-AE8A-FCFFD964380F}" type="sibTrans" cxnId="{B6D92157-C967-43E7-97ED-8C19E009A7DB}">
      <dgm:prSet/>
      <dgm:spPr/>
      <dgm:t>
        <a:bodyPr/>
        <a:lstStyle/>
        <a:p>
          <a:endParaRPr lang="en-US"/>
        </a:p>
      </dgm:t>
    </dgm:pt>
    <dgm:pt modelId="{A5235E73-303E-4A41-AE6D-3922DDC212B3}">
      <dgm:prSet/>
      <dgm:spPr/>
      <dgm:t>
        <a:bodyPr/>
        <a:lstStyle/>
        <a:p>
          <a:r>
            <a:rPr lang="en-IN"/>
            <a:t>PCA &amp; KMeans for clustering</a:t>
          </a:r>
          <a:endParaRPr lang="en-US"/>
        </a:p>
      </dgm:t>
    </dgm:pt>
    <dgm:pt modelId="{033A9BEB-A7D0-462F-8241-0817233C7E8D}" type="parTrans" cxnId="{AB41FAC2-87AB-4D43-86AC-0C9146DD7099}">
      <dgm:prSet/>
      <dgm:spPr/>
      <dgm:t>
        <a:bodyPr/>
        <a:lstStyle/>
        <a:p>
          <a:endParaRPr lang="en-US"/>
        </a:p>
      </dgm:t>
    </dgm:pt>
    <dgm:pt modelId="{67F3B7ED-788E-4C38-9AB2-DC2A686528F6}" type="sibTrans" cxnId="{AB41FAC2-87AB-4D43-86AC-0C9146DD7099}">
      <dgm:prSet/>
      <dgm:spPr/>
      <dgm:t>
        <a:bodyPr/>
        <a:lstStyle/>
        <a:p>
          <a:endParaRPr lang="en-US"/>
        </a:p>
      </dgm:t>
    </dgm:pt>
    <dgm:pt modelId="{AF099148-2079-174F-A79B-D53E4FFBEA72}" type="pres">
      <dgm:prSet presAssocID="{D96C200D-13D3-44D6-97DD-EE7677CF60AD}" presName="linear" presStyleCnt="0">
        <dgm:presLayoutVars>
          <dgm:dir/>
          <dgm:animLvl val="lvl"/>
          <dgm:resizeHandles val="exact"/>
        </dgm:presLayoutVars>
      </dgm:prSet>
      <dgm:spPr/>
    </dgm:pt>
    <dgm:pt modelId="{A2AE23C5-F666-284C-8D83-5DFB86F41AB8}" type="pres">
      <dgm:prSet presAssocID="{D5467F9E-29B9-4289-BCE2-61DC4F350050}" presName="parentLin" presStyleCnt="0"/>
      <dgm:spPr/>
    </dgm:pt>
    <dgm:pt modelId="{D19AE82A-710E-9C4D-85E4-34CF48DBF19D}" type="pres">
      <dgm:prSet presAssocID="{D5467F9E-29B9-4289-BCE2-61DC4F350050}" presName="parentLeftMargin" presStyleLbl="node1" presStyleIdx="0" presStyleCnt="4"/>
      <dgm:spPr/>
    </dgm:pt>
    <dgm:pt modelId="{EAC30C7A-A867-2243-9E74-64CA63887D48}" type="pres">
      <dgm:prSet presAssocID="{D5467F9E-29B9-4289-BCE2-61DC4F3500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177391-9C1C-424B-8005-27602657DC7D}" type="pres">
      <dgm:prSet presAssocID="{D5467F9E-29B9-4289-BCE2-61DC4F350050}" presName="negativeSpace" presStyleCnt="0"/>
      <dgm:spPr/>
    </dgm:pt>
    <dgm:pt modelId="{C7593FC1-FEFA-D940-889C-02642DBF84C4}" type="pres">
      <dgm:prSet presAssocID="{D5467F9E-29B9-4289-BCE2-61DC4F350050}" presName="childText" presStyleLbl="conFgAcc1" presStyleIdx="0" presStyleCnt="4">
        <dgm:presLayoutVars>
          <dgm:bulletEnabled val="1"/>
        </dgm:presLayoutVars>
      </dgm:prSet>
      <dgm:spPr/>
    </dgm:pt>
    <dgm:pt modelId="{F95C6AB8-3C6F-FE46-A3DE-852B244059EF}" type="pres">
      <dgm:prSet presAssocID="{922F49EB-BF99-4502-9F0B-23034AA4E285}" presName="spaceBetweenRectangles" presStyleCnt="0"/>
      <dgm:spPr/>
    </dgm:pt>
    <dgm:pt modelId="{4DF49488-852D-AA40-95A3-FA6C7DB246C5}" type="pres">
      <dgm:prSet presAssocID="{3576C53E-E2AC-4B8A-A7BC-452F1984887D}" presName="parentLin" presStyleCnt="0"/>
      <dgm:spPr/>
    </dgm:pt>
    <dgm:pt modelId="{92EC9864-90D7-BC44-8611-458DB3B863DA}" type="pres">
      <dgm:prSet presAssocID="{3576C53E-E2AC-4B8A-A7BC-452F1984887D}" presName="parentLeftMargin" presStyleLbl="node1" presStyleIdx="0" presStyleCnt="4"/>
      <dgm:spPr/>
    </dgm:pt>
    <dgm:pt modelId="{24B051AE-AF09-6840-8C73-871DA4FEA5D8}" type="pres">
      <dgm:prSet presAssocID="{3576C53E-E2AC-4B8A-A7BC-452F198488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6A6F5D-C96A-5A41-B047-A35A09179E98}" type="pres">
      <dgm:prSet presAssocID="{3576C53E-E2AC-4B8A-A7BC-452F1984887D}" presName="negativeSpace" presStyleCnt="0"/>
      <dgm:spPr/>
    </dgm:pt>
    <dgm:pt modelId="{26A1A46B-D374-C746-A9B3-BAE736AA4B37}" type="pres">
      <dgm:prSet presAssocID="{3576C53E-E2AC-4B8A-A7BC-452F1984887D}" presName="childText" presStyleLbl="conFgAcc1" presStyleIdx="1" presStyleCnt="4">
        <dgm:presLayoutVars>
          <dgm:bulletEnabled val="1"/>
        </dgm:presLayoutVars>
      </dgm:prSet>
      <dgm:spPr/>
    </dgm:pt>
    <dgm:pt modelId="{9CA47A74-78E1-814E-8C81-0C0241AE00C5}" type="pres">
      <dgm:prSet presAssocID="{5D1B850B-4629-4D10-BA80-16187F6F8F34}" presName="spaceBetweenRectangles" presStyleCnt="0"/>
      <dgm:spPr/>
    </dgm:pt>
    <dgm:pt modelId="{1DB8901A-B6C6-D94B-9500-BEF3568DBC79}" type="pres">
      <dgm:prSet presAssocID="{E4118512-3737-4912-AF9F-42691D305160}" presName="parentLin" presStyleCnt="0"/>
      <dgm:spPr/>
    </dgm:pt>
    <dgm:pt modelId="{FC9FF817-A597-844F-AABE-9D6A8AF509AC}" type="pres">
      <dgm:prSet presAssocID="{E4118512-3737-4912-AF9F-42691D305160}" presName="parentLeftMargin" presStyleLbl="node1" presStyleIdx="1" presStyleCnt="4"/>
      <dgm:spPr/>
    </dgm:pt>
    <dgm:pt modelId="{022B7F72-E6AF-5840-A409-320B125F7136}" type="pres">
      <dgm:prSet presAssocID="{E4118512-3737-4912-AF9F-42691D3051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CD5181F-B1DB-6447-ACAE-B6B056A3A547}" type="pres">
      <dgm:prSet presAssocID="{E4118512-3737-4912-AF9F-42691D305160}" presName="negativeSpace" presStyleCnt="0"/>
      <dgm:spPr/>
    </dgm:pt>
    <dgm:pt modelId="{5E34F15E-FA86-B04F-BFBD-F9823B4FFDB5}" type="pres">
      <dgm:prSet presAssocID="{E4118512-3737-4912-AF9F-42691D305160}" presName="childText" presStyleLbl="conFgAcc1" presStyleIdx="2" presStyleCnt="4">
        <dgm:presLayoutVars>
          <dgm:bulletEnabled val="1"/>
        </dgm:presLayoutVars>
      </dgm:prSet>
      <dgm:spPr/>
    </dgm:pt>
    <dgm:pt modelId="{7F94F304-37C5-454F-8BB0-6BE1B32A833D}" type="pres">
      <dgm:prSet presAssocID="{56F98127-26E3-4FD8-AE8A-FCFFD964380F}" presName="spaceBetweenRectangles" presStyleCnt="0"/>
      <dgm:spPr/>
    </dgm:pt>
    <dgm:pt modelId="{DA6BC593-0880-7C43-B3F0-DB8C775CE330}" type="pres">
      <dgm:prSet presAssocID="{A5235E73-303E-4A41-AE6D-3922DDC212B3}" presName="parentLin" presStyleCnt="0"/>
      <dgm:spPr/>
    </dgm:pt>
    <dgm:pt modelId="{2A6239B5-41BD-F349-AEFF-1B31BE53FB69}" type="pres">
      <dgm:prSet presAssocID="{A5235E73-303E-4A41-AE6D-3922DDC212B3}" presName="parentLeftMargin" presStyleLbl="node1" presStyleIdx="2" presStyleCnt="4"/>
      <dgm:spPr/>
    </dgm:pt>
    <dgm:pt modelId="{FB1606C4-F6C3-5A41-8AAF-BDA75C4B8B3C}" type="pres">
      <dgm:prSet presAssocID="{A5235E73-303E-4A41-AE6D-3922DDC212B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2F2A183-D714-3746-A0E8-685751794625}" type="pres">
      <dgm:prSet presAssocID="{A5235E73-303E-4A41-AE6D-3922DDC212B3}" presName="negativeSpace" presStyleCnt="0"/>
      <dgm:spPr/>
    </dgm:pt>
    <dgm:pt modelId="{B5D1D954-E77D-A04E-B342-207055436A97}" type="pres">
      <dgm:prSet presAssocID="{A5235E73-303E-4A41-AE6D-3922DDC212B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A59C011-FED0-464C-B13E-021B365E479B}" type="presOf" srcId="{E4118512-3737-4912-AF9F-42691D305160}" destId="{022B7F72-E6AF-5840-A409-320B125F7136}" srcOrd="1" destOrd="0" presId="urn:microsoft.com/office/officeart/2005/8/layout/list1"/>
    <dgm:cxn modelId="{3C130A16-20E5-1C4E-B729-C1EA2A5BE0CA}" type="presOf" srcId="{A5235E73-303E-4A41-AE6D-3922DDC212B3}" destId="{2A6239B5-41BD-F349-AEFF-1B31BE53FB69}" srcOrd="0" destOrd="0" presId="urn:microsoft.com/office/officeart/2005/8/layout/list1"/>
    <dgm:cxn modelId="{EE0FCF1C-89C0-E342-BE4C-9AAED60BBBC3}" type="presOf" srcId="{3576C53E-E2AC-4B8A-A7BC-452F1984887D}" destId="{24B051AE-AF09-6840-8C73-871DA4FEA5D8}" srcOrd="1" destOrd="0" presId="urn:microsoft.com/office/officeart/2005/8/layout/list1"/>
    <dgm:cxn modelId="{C6B9373B-4058-574D-9486-38BD0D6FFDC3}" type="presOf" srcId="{A5235E73-303E-4A41-AE6D-3922DDC212B3}" destId="{FB1606C4-F6C3-5A41-8AAF-BDA75C4B8B3C}" srcOrd="1" destOrd="0" presId="urn:microsoft.com/office/officeart/2005/8/layout/list1"/>
    <dgm:cxn modelId="{76A9AF41-1FD9-D244-B7B1-F453D818F6D9}" type="presOf" srcId="{D5467F9E-29B9-4289-BCE2-61DC4F350050}" destId="{EAC30C7A-A867-2243-9E74-64CA63887D48}" srcOrd="1" destOrd="0" presId="urn:microsoft.com/office/officeart/2005/8/layout/list1"/>
    <dgm:cxn modelId="{EADBBB44-EAAA-41B4-8831-3B6D39EA8BC0}" srcId="{D96C200D-13D3-44D6-97DD-EE7677CF60AD}" destId="{3576C53E-E2AC-4B8A-A7BC-452F1984887D}" srcOrd="1" destOrd="0" parTransId="{09AE4474-A741-4C27-9004-BA1CF5E49D63}" sibTransId="{5D1B850B-4629-4D10-BA80-16187F6F8F34}"/>
    <dgm:cxn modelId="{B6D92157-C967-43E7-97ED-8C19E009A7DB}" srcId="{D96C200D-13D3-44D6-97DD-EE7677CF60AD}" destId="{E4118512-3737-4912-AF9F-42691D305160}" srcOrd="2" destOrd="0" parTransId="{A7ED868A-8213-42EA-9432-FC0C1F4311E4}" sibTransId="{56F98127-26E3-4FD8-AE8A-FCFFD964380F}"/>
    <dgm:cxn modelId="{4B3A886C-DE37-CA44-9E5E-B089327681F5}" type="presOf" srcId="{D5467F9E-29B9-4289-BCE2-61DC4F350050}" destId="{D19AE82A-710E-9C4D-85E4-34CF48DBF19D}" srcOrd="0" destOrd="0" presId="urn:microsoft.com/office/officeart/2005/8/layout/list1"/>
    <dgm:cxn modelId="{2C97048F-44E7-5A44-9381-DEC95588FC78}" type="presOf" srcId="{E4118512-3737-4912-AF9F-42691D305160}" destId="{FC9FF817-A597-844F-AABE-9D6A8AF509AC}" srcOrd="0" destOrd="0" presId="urn:microsoft.com/office/officeart/2005/8/layout/list1"/>
    <dgm:cxn modelId="{903184AB-5D03-6D46-85E1-0420A4CA403F}" type="presOf" srcId="{D96C200D-13D3-44D6-97DD-EE7677CF60AD}" destId="{AF099148-2079-174F-A79B-D53E4FFBEA72}" srcOrd="0" destOrd="0" presId="urn:microsoft.com/office/officeart/2005/8/layout/list1"/>
    <dgm:cxn modelId="{AB41FAC2-87AB-4D43-86AC-0C9146DD7099}" srcId="{D96C200D-13D3-44D6-97DD-EE7677CF60AD}" destId="{A5235E73-303E-4A41-AE6D-3922DDC212B3}" srcOrd="3" destOrd="0" parTransId="{033A9BEB-A7D0-462F-8241-0817233C7E8D}" sibTransId="{67F3B7ED-788E-4C38-9AB2-DC2A686528F6}"/>
    <dgm:cxn modelId="{C58CA7DB-C963-454B-A8C7-43A0C3A106FE}" srcId="{D96C200D-13D3-44D6-97DD-EE7677CF60AD}" destId="{D5467F9E-29B9-4289-BCE2-61DC4F350050}" srcOrd="0" destOrd="0" parTransId="{0E6C9E25-99DA-4C92-BF05-EC8FCFF5ACC7}" sibTransId="{922F49EB-BF99-4502-9F0B-23034AA4E285}"/>
    <dgm:cxn modelId="{64E9B4FB-92F6-4E43-B1EB-D3D2F8358160}" type="presOf" srcId="{3576C53E-E2AC-4B8A-A7BC-452F1984887D}" destId="{92EC9864-90D7-BC44-8611-458DB3B863DA}" srcOrd="0" destOrd="0" presId="urn:microsoft.com/office/officeart/2005/8/layout/list1"/>
    <dgm:cxn modelId="{CFB25ED2-2BE3-C54D-9134-EDEEDE8A7914}" type="presParOf" srcId="{AF099148-2079-174F-A79B-D53E4FFBEA72}" destId="{A2AE23C5-F666-284C-8D83-5DFB86F41AB8}" srcOrd="0" destOrd="0" presId="urn:microsoft.com/office/officeart/2005/8/layout/list1"/>
    <dgm:cxn modelId="{30844632-7C45-5A4B-83CF-6DC22A56C870}" type="presParOf" srcId="{A2AE23C5-F666-284C-8D83-5DFB86F41AB8}" destId="{D19AE82A-710E-9C4D-85E4-34CF48DBF19D}" srcOrd="0" destOrd="0" presId="urn:microsoft.com/office/officeart/2005/8/layout/list1"/>
    <dgm:cxn modelId="{D580711F-9C5D-1D4C-80C3-0331D02EE66C}" type="presParOf" srcId="{A2AE23C5-F666-284C-8D83-5DFB86F41AB8}" destId="{EAC30C7A-A867-2243-9E74-64CA63887D48}" srcOrd="1" destOrd="0" presId="urn:microsoft.com/office/officeart/2005/8/layout/list1"/>
    <dgm:cxn modelId="{B7938618-F93F-CA4A-AD0B-9DD6C99E20DC}" type="presParOf" srcId="{AF099148-2079-174F-A79B-D53E4FFBEA72}" destId="{D1177391-9C1C-424B-8005-27602657DC7D}" srcOrd="1" destOrd="0" presId="urn:microsoft.com/office/officeart/2005/8/layout/list1"/>
    <dgm:cxn modelId="{6E8D444B-CCE8-374A-B363-F2B06890F9B4}" type="presParOf" srcId="{AF099148-2079-174F-A79B-D53E4FFBEA72}" destId="{C7593FC1-FEFA-D940-889C-02642DBF84C4}" srcOrd="2" destOrd="0" presId="urn:microsoft.com/office/officeart/2005/8/layout/list1"/>
    <dgm:cxn modelId="{EDD6775D-0304-0A40-AC78-077E5501B072}" type="presParOf" srcId="{AF099148-2079-174F-A79B-D53E4FFBEA72}" destId="{F95C6AB8-3C6F-FE46-A3DE-852B244059EF}" srcOrd="3" destOrd="0" presId="urn:microsoft.com/office/officeart/2005/8/layout/list1"/>
    <dgm:cxn modelId="{845B58E9-841F-754E-B9EC-422322584218}" type="presParOf" srcId="{AF099148-2079-174F-A79B-D53E4FFBEA72}" destId="{4DF49488-852D-AA40-95A3-FA6C7DB246C5}" srcOrd="4" destOrd="0" presId="urn:microsoft.com/office/officeart/2005/8/layout/list1"/>
    <dgm:cxn modelId="{8CFB3548-0007-7344-A1A3-96AD6C15AE1D}" type="presParOf" srcId="{4DF49488-852D-AA40-95A3-FA6C7DB246C5}" destId="{92EC9864-90D7-BC44-8611-458DB3B863DA}" srcOrd="0" destOrd="0" presId="urn:microsoft.com/office/officeart/2005/8/layout/list1"/>
    <dgm:cxn modelId="{7D15B8FC-3637-2B41-B98E-7BE0CDAB0165}" type="presParOf" srcId="{4DF49488-852D-AA40-95A3-FA6C7DB246C5}" destId="{24B051AE-AF09-6840-8C73-871DA4FEA5D8}" srcOrd="1" destOrd="0" presId="urn:microsoft.com/office/officeart/2005/8/layout/list1"/>
    <dgm:cxn modelId="{EF29B43C-CB40-E740-A1E3-E8B2AE77C269}" type="presParOf" srcId="{AF099148-2079-174F-A79B-D53E4FFBEA72}" destId="{D36A6F5D-C96A-5A41-B047-A35A09179E98}" srcOrd="5" destOrd="0" presId="urn:microsoft.com/office/officeart/2005/8/layout/list1"/>
    <dgm:cxn modelId="{DB3ED095-A57A-E646-9E86-8C2FD1CBB6AA}" type="presParOf" srcId="{AF099148-2079-174F-A79B-D53E4FFBEA72}" destId="{26A1A46B-D374-C746-A9B3-BAE736AA4B37}" srcOrd="6" destOrd="0" presId="urn:microsoft.com/office/officeart/2005/8/layout/list1"/>
    <dgm:cxn modelId="{BB6D7BFE-35C4-E443-822C-D6FAA7F91136}" type="presParOf" srcId="{AF099148-2079-174F-A79B-D53E4FFBEA72}" destId="{9CA47A74-78E1-814E-8C81-0C0241AE00C5}" srcOrd="7" destOrd="0" presId="urn:microsoft.com/office/officeart/2005/8/layout/list1"/>
    <dgm:cxn modelId="{D672E135-B649-DF45-9EC2-A61EF8C616FB}" type="presParOf" srcId="{AF099148-2079-174F-A79B-D53E4FFBEA72}" destId="{1DB8901A-B6C6-D94B-9500-BEF3568DBC79}" srcOrd="8" destOrd="0" presId="urn:microsoft.com/office/officeart/2005/8/layout/list1"/>
    <dgm:cxn modelId="{F0D362CD-9619-6549-9D9B-58B62AB67C3E}" type="presParOf" srcId="{1DB8901A-B6C6-D94B-9500-BEF3568DBC79}" destId="{FC9FF817-A597-844F-AABE-9D6A8AF509AC}" srcOrd="0" destOrd="0" presId="urn:microsoft.com/office/officeart/2005/8/layout/list1"/>
    <dgm:cxn modelId="{8401EA40-1D04-0C42-94D4-6B451075E2C3}" type="presParOf" srcId="{1DB8901A-B6C6-D94B-9500-BEF3568DBC79}" destId="{022B7F72-E6AF-5840-A409-320B125F7136}" srcOrd="1" destOrd="0" presId="urn:microsoft.com/office/officeart/2005/8/layout/list1"/>
    <dgm:cxn modelId="{2D474BDA-C314-A74F-BA8C-99E553D9D037}" type="presParOf" srcId="{AF099148-2079-174F-A79B-D53E4FFBEA72}" destId="{8CD5181F-B1DB-6447-ACAE-B6B056A3A547}" srcOrd="9" destOrd="0" presId="urn:microsoft.com/office/officeart/2005/8/layout/list1"/>
    <dgm:cxn modelId="{2EEBE2A0-9ED8-9E46-8DAC-B1C31E58635D}" type="presParOf" srcId="{AF099148-2079-174F-A79B-D53E4FFBEA72}" destId="{5E34F15E-FA86-B04F-BFBD-F9823B4FFDB5}" srcOrd="10" destOrd="0" presId="urn:microsoft.com/office/officeart/2005/8/layout/list1"/>
    <dgm:cxn modelId="{37E28BC5-2797-1844-917A-C28650E6A592}" type="presParOf" srcId="{AF099148-2079-174F-A79B-D53E4FFBEA72}" destId="{7F94F304-37C5-454F-8BB0-6BE1B32A833D}" srcOrd="11" destOrd="0" presId="urn:microsoft.com/office/officeart/2005/8/layout/list1"/>
    <dgm:cxn modelId="{A1D71622-A04F-A847-A9A5-0D0EC2D433F6}" type="presParOf" srcId="{AF099148-2079-174F-A79B-D53E4FFBEA72}" destId="{DA6BC593-0880-7C43-B3F0-DB8C775CE330}" srcOrd="12" destOrd="0" presId="urn:microsoft.com/office/officeart/2005/8/layout/list1"/>
    <dgm:cxn modelId="{71B08727-E464-AF46-B8E0-66F045E2DC19}" type="presParOf" srcId="{DA6BC593-0880-7C43-B3F0-DB8C775CE330}" destId="{2A6239B5-41BD-F349-AEFF-1B31BE53FB69}" srcOrd="0" destOrd="0" presId="urn:microsoft.com/office/officeart/2005/8/layout/list1"/>
    <dgm:cxn modelId="{DFACAF52-ABF4-8A43-9865-1AE6895EE88F}" type="presParOf" srcId="{DA6BC593-0880-7C43-B3F0-DB8C775CE330}" destId="{FB1606C4-F6C3-5A41-8AAF-BDA75C4B8B3C}" srcOrd="1" destOrd="0" presId="urn:microsoft.com/office/officeart/2005/8/layout/list1"/>
    <dgm:cxn modelId="{F303D218-2925-9A4F-A1A5-9714B9BCF224}" type="presParOf" srcId="{AF099148-2079-174F-A79B-D53E4FFBEA72}" destId="{92F2A183-D714-3746-A0E8-685751794625}" srcOrd="13" destOrd="0" presId="urn:microsoft.com/office/officeart/2005/8/layout/list1"/>
    <dgm:cxn modelId="{807AAF2D-1AA1-FF43-81F5-FB215A27C283}" type="presParOf" srcId="{AF099148-2079-174F-A79B-D53E4FFBEA72}" destId="{B5D1D954-E77D-A04E-B342-207055436A9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05DA66-A6D9-4953-BE8A-40690F790C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3FB8F9-6832-4E7D-ABA0-8018DB358126}">
      <dgm:prSet/>
      <dgm:spPr/>
      <dgm:t>
        <a:bodyPr/>
        <a:lstStyle/>
        <a:p>
          <a:r>
            <a:rPr lang="en-IN"/>
            <a:t>Dataset: Flipkart Laptop Reviews (24000+ entries)</a:t>
          </a:r>
          <a:endParaRPr lang="en-US"/>
        </a:p>
      </dgm:t>
    </dgm:pt>
    <dgm:pt modelId="{F35723BD-DC19-4C9C-BA8D-90E4E8411425}" type="parTrans" cxnId="{541F600A-71C1-4522-8C29-4B4EF56F086A}">
      <dgm:prSet/>
      <dgm:spPr/>
      <dgm:t>
        <a:bodyPr/>
        <a:lstStyle/>
        <a:p>
          <a:endParaRPr lang="en-US"/>
        </a:p>
      </dgm:t>
    </dgm:pt>
    <dgm:pt modelId="{1126D31D-896A-4398-97B9-D8FAD5BB02E6}" type="sibTrans" cxnId="{541F600A-71C1-4522-8C29-4B4EF56F086A}">
      <dgm:prSet/>
      <dgm:spPr/>
      <dgm:t>
        <a:bodyPr/>
        <a:lstStyle/>
        <a:p>
          <a:endParaRPr lang="en-US"/>
        </a:p>
      </dgm:t>
    </dgm:pt>
    <dgm:pt modelId="{6DB59D68-BDCB-4920-9883-5EA88DB78B3F}">
      <dgm:prSet/>
      <dgm:spPr/>
      <dgm:t>
        <a:bodyPr/>
        <a:lstStyle/>
        <a:p>
          <a:r>
            <a:rPr lang="en-IN"/>
            <a:t>Cleaned reviews, extracted brand names</a:t>
          </a:r>
          <a:endParaRPr lang="en-US"/>
        </a:p>
      </dgm:t>
    </dgm:pt>
    <dgm:pt modelId="{90A4C36E-226C-4A65-A26E-1C8A20E9EF6B}" type="parTrans" cxnId="{3B914815-C078-463B-A05E-9DA6D3D857A6}">
      <dgm:prSet/>
      <dgm:spPr/>
      <dgm:t>
        <a:bodyPr/>
        <a:lstStyle/>
        <a:p>
          <a:endParaRPr lang="en-US"/>
        </a:p>
      </dgm:t>
    </dgm:pt>
    <dgm:pt modelId="{20499056-6469-4E60-B10D-FCDB7FC60A55}" type="sibTrans" cxnId="{3B914815-C078-463B-A05E-9DA6D3D857A6}">
      <dgm:prSet/>
      <dgm:spPr/>
      <dgm:t>
        <a:bodyPr/>
        <a:lstStyle/>
        <a:p>
          <a:endParaRPr lang="en-US"/>
        </a:p>
      </dgm:t>
    </dgm:pt>
    <dgm:pt modelId="{F7666ADB-0B7E-4D6C-B123-27FCB27C0AD2}">
      <dgm:prSet/>
      <dgm:spPr/>
      <dgm:t>
        <a:bodyPr/>
        <a:lstStyle/>
        <a:p>
          <a:r>
            <a:rPr lang="en-IN"/>
            <a:t>Categorized sentiment (Positive, Neutral, Negative)</a:t>
          </a:r>
          <a:endParaRPr lang="en-US"/>
        </a:p>
      </dgm:t>
    </dgm:pt>
    <dgm:pt modelId="{B092E5E1-3079-44AA-BCB7-130CCD74B3B2}" type="parTrans" cxnId="{9C874B89-AB05-45A3-9221-9C76FD5C9598}">
      <dgm:prSet/>
      <dgm:spPr/>
      <dgm:t>
        <a:bodyPr/>
        <a:lstStyle/>
        <a:p>
          <a:endParaRPr lang="en-US"/>
        </a:p>
      </dgm:t>
    </dgm:pt>
    <dgm:pt modelId="{04D39FB5-6E9F-4D75-94F1-439B05434A74}" type="sibTrans" cxnId="{9C874B89-AB05-45A3-9221-9C76FD5C9598}">
      <dgm:prSet/>
      <dgm:spPr/>
      <dgm:t>
        <a:bodyPr/>
        <a:lstStyle/>
        <a:p>
          <a:endParaRPr lang="en-US"/>
        </a:p>
      </dgm:t>
    </dgm:pt>
    <dgm:pt modelId="{50F1C525-E3E1-4643-9380-C6FB92D3631D}">
      <dgm:prSet/>
      <dgm:spPr/>
      <dgm:t>
        <a:bodyPr/>
        <a:lstStyle/>
        <a:p>
          <a:r>
            <a:rPr lang="en-IN" dirty="0"/>
            <a:t>Prepared text for LDA and BERTopic</a:t>
          </a:r>
          <a:endParaRPr lang="en-US" dirty="0"/>
        </a:p>
      </dgm:t>
    </dgm:pt>
    <dgm:pt modelId="{758DEC86-478D-4893-A4C6-B6B609D67CC3}" type="parTrans" cxnId="{75569AEC-03AE-4DB5-83DE-E2CE07246244}">
      <dgm:prSet/>
      <dgm:spPr/>
      <dgm:t>
        <a:bodyPr/>
        <a:lstStyle/>
        <a:p>
          <a:endParaRPr lang="en-US"/>
        </a:p>
      </dgm:t>
    </dgm:pt>
    <dgm:pt modelId="{CF7AD4C9-0A52-47C9-8465-D38B02D34B66}" type="sibTrans" cxnId="{75569AEC-03AE-4DB5-83DE-E2CE07246244}">
      <dgm:prSet/>
      <dgm:spPr/>
      <dgm:t>
        <a:bodyPr/>
        <a:lstStyle/>
        <a:p>
          <a:endParaRPr lang="en-US"/>
        </a:p>
      </dgm:t>
    </dgm:pt>
    <dgm:pt modelId="{0818EE9A-62E9-4585-AC6B-65862E8874AC}" type="pres">
      <dgm:prSet presAssocID="{E805DA66-A6D9-4953-BE8A-40690F790C8D}" presName="root" presStyleCnt="0">
        <dgm:presLayoutVars>
          <dgm:dir/>
          <dgm:resizeHandles val="exact"/>
        </dgm:presLayoutVars>
      </dgm:prSet>
      <dgm:spPr/>
    </dgm:pt>
    <dgm:pt modelId="{27A1A908-EF0E-4CFD-BF97-9398EA953D50}" type="pres">
      <dgm:prSet presAssocID="{8C3FB8F9-6832-4E7D-ABA0-8018DB358126}" presName="compNode" presStyleCnt="0"/>
      <dgm:spPr/>
    </dgm:pt>
    <dgm:pt modelId="{465EC41D-F895-4B19-9F0E-D4B04D3ABEFF}" type="pres">
      <dgm:prSet presAssocID="{8C3FB8F9-6832-4E7D-ABA0-8018DB3581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A09822-7FBD-4291-AE66-66FF1E1CCFA7}" type="pres">
      <dgm:prSet presAssocID="{8C3FB8F9-6832-4E7D-ABA0-8018DB358126}" presName="spaceRect" presStyleCnt="0"/>
      <dgm:spPr/>
    </dgm:pt>
    <dgm:pt modelId="{C0F4AB51-067C-4A2A-A7AA-5A9C7179D62E}" type="pres">
      <dgm:prSet presAssocID="{8C3FB8F9-6832-4E7D-ABA0-8018DB358126}" presName="textRect" presStyleLbl="revTx" presStyleIdx="0" presStyleCnt="4">
        <dgm:presLayoutVars>
          <dgm:chMax val="1"/>
          <dgm:chPref val="1"/>
        </dgm:presLayoutVars>
      </dgm:prSet>
      <dgm:spPr/>
    </dgm:pt>
    <dgm:pt modelId="{6E8E0A5B-78EE-4E44-9CF1-5382DECFD5E1}" type="pres">
      <dgm:prSet presAssocID="{1126D31D-896A-4398-97B9-D8FAD5BB02E6}" presName="sibTrans" presStyleCnt="0"/>
      <dgm:spPr/>
    </dgm:pt>
    <dgm:pt modelId="{89C5D223-87DF-4419-A0BD-6FF88A408C99}" type="pres">
      <dgm:prSet presAssocID="{6DB59D68-BDCB-4920-9883-5EA88DB78B3F}" presName="compNode" presStyleCnt="0"/>
      <dgm:spPr/>
    </dgm:pt>
    <dgm:pt modelId="{76399CBB-4E70-499D-9C53-EAEBDAEEB9DC}" type="pres">
      <dgm:prSet presAssocID="{6DB59D68-BDCB-4920-9883-5EA88DB78B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B09F2FF-1349-4A4A-BCAA-292C51F0B614}" type="pres">
      <dgm:prSet presAssocID="{6DB59D68-BDCB-4920-9883-5EA88DB78B3F}" presName="spaceRect" presStyleCnt="0"/>
      <dgm:spPr/>
    </dgm:pt>
    <dgm:pt modelId="{707B10D8-18C7-496A-8B6D-DF7931482577}" type="pres">
      <dgm:prSet presAssocID="{6DB59D68-BDCB-4920-9883-5EA88DB78B3F}" presName="textRect" presStyleLbl="revTx" presStyleIdx="1" presStyleCnt="4">
        <dgm:presLayoutVars>
          <dgm:chMax val="1"/>
          <dgm:chPref val="1"/>
        </dgm:presLayoutVars>
      </dgm:prSet>
      <dgm:spPr/>
    </dgm:pt>
    <dgm:pt modelId="{519B9E55-74CA-4CD4-9EA2-C5E3FB47689D}" type="pres">
      <dgm:prSet presAssocID="{20499056-6469-4E60-B10D-FCDB7FC60A55}" presName="sibTrans" presStyleCnt="0"/>
      <dgm:spPr/>
    </dgm:pt>
    <dgm:pt modelId="{A25721B6-1F74-4F70-A166-2A810B4D3C8D}" type="pres">
      <dgm:prSet presAssocID="{F7666ADB-0B7E-4D6C-B123-27FCB27C0AD2}" presName="compNode" presStyleCnt="0"/>
      <dgm:spPr/>
    </dgm:pt>
    <dgm:pt modelId="{ACAE3D80-A600-4A76-8B65-8F31CBE73ECE}" type="pres">
      <dgm:prSet presAssocID="{F7666ADB-0B7E-4D6C-B123-27FCB27C0A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AA6A2B75-6C8B-498F-8969-7C8BF16BE437}" type="pres">
      <dgm:prSet presAssocID="{F7666ADB-0B7E-4D6C-B123-27FCB27C0AD2}" presName="spaceRect" presStyleCnt="0"/>
      <dgm:spPr/>
    </dgm:pt>
    <dgm:pt modelId="{6D0E083C-7A12-4C54-98EB-BD01D6BFEA00}" type="pres">
      <dgm:prSet presAssocID="{F7666ADB-0B7E-4D6C-B123-27FCB27C0AD2}" presName="textRect" presStyleLbl="revTx" presStyleIdx="2" presStyleCnt="4">
        <dgm:presLayoutVars>
          <dgm:chMax val="1"/>
          <dgm:chPref val="1"/>
        </dgm:presLayoutVars>
      </dgm:prSet>
      <dgm:spPr/>
    </dgm:pt>
    <dgm:pt modelId="{C9831921-F3B5-4C0B-8A73-AB2B359BA5DE}" type="pres">
      <dgm:prSet presAssocID="{04D39FB5-6E9F-4D75-94F1-439B05434A74}" presName="sibTrans" presStyleCnt="0"/>
      <dgm:spPr/>
    </dgm:pt>
    <dgm:pt modelId="{2220EE96-54A7-4984-ABB6-7D2A78AED97E}" type="pres">
      <dgm:prSet presAssocID="{50F1C525-E3E1-4643-9380-C6FB92D3631D}" presName="compNode" presStyleCnt="0"/>
      <dgm:spPr/>
    </dgm:pt>
    <dgm:pt modelId="{FE85D04F-66A6-4A05-8F12-9643E25E81F3}" type="pres">
      <dgm:prSet presAssocID="{50F1C525-E3E1-4643-9380-C6FB92D363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9E4AED9-0C03-4CC1-B4FA-B020CE3DD131}" type="pres">
      <dgm:prSet presAssocID="{50F1C525-E3E1-4643-9380-C6FB92D3631D}" presName="spaceRect" presStyleCnt="0"/>
      <dgm:spPr/>
    </dgm:pt>
    <dgm:pt modelId="{56B13CA0-A0CC-4865-8F2C-84B26FC9B389}" type="pres">
      <dgm:prSet presAssocID="{50F1C525-E3E1-4643-9380-C6FB92D3631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1F600A-71C1-4522-8C29-4B4EF56F086A}" srcId="{E805DA66-A6D9-4953-BE8A-40690F790C8D}" destId="{8C3FB8F9-6832-4E7D-ABA0-8018DB358126}" srcOrd="0" destOrd="0" parTransId="{F35723BD-DC19-4C9C-BA8D-90E4E8411425}" sibTransId="{1126D31D-896A-4398-97B9-D8FAD5BB02E6}"/>
    <dgm:cxn modelId="{50BD6211-0595-4DB8-AE0E-F0B639730266}" type="presOf" srcId="{F7666ADB-0B7E-4D6C-B123-27FCB27C0AD2}" destId="{6D0E083C-7A12-4C54-98EB-BD01D6BFEA00}" srcOrd="0" destOrd="0" presId="urn:microsoft.com/office/officeart/2018/2/layout/IconLabelList"/>
    <dgm:cxn modelId="{3B914815-C078-463B-A05E-9DA6D3D857A6}" srcId="{E805DA66-A6D9-4953-BE8A-40690F790C8D}" destId="{6DB59D68-BDCB-4920-9883-5EA88DB78B3F}" srcOrd="1" destOrd="0" parTransId="{90A4C36E-226C-4A65-A26E-1C8A20E9EF6B}" sibTransId="{20499056-6469-4E60-B10D-FCDB7FC60A55}"/>
    <dgm:cxn modelId="{AAABB856-8C6C-42F4-BAEC-0E888313114A}" type="presOf" srcId="{50F1C525-E3E1-4643-9380-C6FB92D3631D}" destId="{56B13CA0-A0CC-4865-8F2C-84B26FC9B389}" srcOrd="0" destOrd="0" presId="urn:microsoft.com/office/officeart/2018/2/layout/IconLabelList"/>
    <dgm:cxn modelId="{AF81165A-92B2-4367-A904-54851E0683FA}" type="presOf" srcId="{6DB59D68-BDCB-4920-9883-5EA88DB78B3F}" destId="{707B10D8-18C7-496A-8B6D-DF7931482577}" srcOrd="0" destOrd="0" presId="urn:microsoft.com/office/officeart/2018/2/layout/IconLabelList"/>
    <dgm:cxn modelId="{9C874B89-AB05-45A3-9221-9C76FD5C9598}" srcId="{E805DA66-A6D9-4953-BE8A-40690F790C8D}" destId="{F7666ADB-0B7E-4D6C-B123-27FCB27C0AD2}" srcOrd="2" destOrd="0" parTransId="{B092E5E1-3079-44AA-BCB7-130CCD74B3B2}" sibTransId="{04D39FB5-6E9F-4D75-94F1-439B05434A74}"/>
    <dgm:cxn modelId="{D95596CA-57CC-4368-8110-54B83E90CDAA}" type="presOf" srcId="{E805DA66-A6D9-4953-BE8A-40690F790C8D}" destId="{0818EE9A-62E9-4585-AC6B-65862E8874AC}" srcOrd="0" destOrd="0" presId="urn:microsoft.com/office/officeart/2018/2/layout/IconLabelList"/>
    <dgm:cxn modelId="{31FF66EC-2AA4-4BF1-9BA2-4CB27732B5A7}" type="presOf" srcId="{8C3FB8F9-6832-4E7D-ABA0-8018DB358126}" destId="{C0F4AB51-067C-4A2A-A7AA-5A9C7179D62E}" srcOrd="0" destOrd="0" presId="urn:microsoft.com/office/officeart/2018/2/layout/IconLabelList"/>
    <dgm:cxn modelId="{75569AEC-03AE-4DB5-83DE-E2CE07246244}" srcId="{E805DA66-A6D9-4953-BE8A-40690F790C8D}" destId="{50F1C525-E3E1-4643-9380-C6FB92D3631D}" srcOrd="3" destOrd="0" parTransId="{758DEC86-478D-4893-A4C6-B6B609D67CC3}" sibTransId="{CF7AD4C9-0A52-47C9-8465-D38B02D34B66}"/>
    <dgm:cxn modelId="{60D552BC-2CB1-42CD-82E8-096BCE63CF09}" type="presParOf" srcId="{0818EE9A-62E9-4585-AC6B-65862E8874AC}" destId="{27A1A908-EF0E-4CFD-BF97-9398EA953D50}" srcOrd="0" destOrd="0" presId="urn:microsoft.com/office/officeart/2018/2/layout/IconLabelList"/>
    <dgm:cxn modelId="{2E1B38E4-5122-481C-8CAD-B39033CB8D0C}" type="presParOf" srcId="{27A1A908-EF0E-4CFD-BF97-9398EA953D50}" destId="{465EC41D-F895-4B19-9F0E-D4B04D3ABEFF}" srcOrd="0" destOrd="0" presId="urn:microsoft.com/office/officeart/2018/2/layout/IconLabelList"/>
    <dgm:cxn modelId="{757DAA8B-0CD2-428A-83D3-00C9E6602BAE}" type="presParOf" srcId="{27A1A908-EF0E-4CFD-BF97-9398EA953D50}" destId="{D7A09822-7FBD-4291-AE66-66FF1E1CCFA7}" srcOrd="1" destOrd="0" presId="urn:microsoft.com/office/officeart/2018/2/layout/IconLabelList"/>
    <dgm:cxn modelId="{4F97417B-E999-441D-B89F-3CC034532959}" type="presParOf" srcId="{27A1A908-EF0E-4CFD-BF97-9398EA953D50}" destId="{C0F4AB51-067C-4A2A-A7AA-5A9C7179D62E}" srcOrd="2" destOrd="0" presId="urn:microsoft.com/office/officeart/2018/2/layout/IconLabelList"/>
    <dgm:cxn modelId="{6672FD1A-2C65-43C8-AEE3-108B8E44013E}" type="presParOf" srcId="{0818EE9A-62E9-4585-AC6B-65862E8874AC}" destId="{6E8E0A5B-78EE-4E44-9CF1-5382DECFD5E1}" srcOrd="1" destOrd="0" presId="urn:microsoft.com/office/officeart/2018/2/layout/IconLabelList"/>
    <dgm:cxn modelId="{27BC3B03-2574-4151-836E-D15740659707}" type="presParOf" srcId="{0818EE9A-62E9-4585-AC6B-65862E8874AC}" destId="{89C5D223-87DF-4419-A0BD-6FF88A408C99}" srcOrd="2" destOrd="0" presId="urn:microsoft.com/office/officeart/2018/2/layout/IconLabelList"/>
    <dgm:cxn modelId="{0BBC0947-69D7-4D61-BF71-1A172BD053A8}" type="presParOf" srcId="{89C5D223-87DF-4419-A0BD-6FF88A408C99}" destId="{76399CBB-4E70-499D-9C53-EAEBDAEEB9DC}" srcOrd="0" destOrd="0" presId="urn:microsoft.com/office/officeart/2018/2/layout/IconLabelList"/>
    <dgm:cxn modelId="{A94CBBB0-1F7E-4CA9-9755-D5B575BF6D2B}" type="presParOf" srcId="{89C5D223-87DF-4419-A0BD-6FF88A408C99}" destId="{8B09F2FF-1349-4A4A-BCAA-292C51F0B614}" srcOrd="1" destOrd="0" presId="urn:microsoft.com/office/officeart/2018/2/layout/IconLabelList"/>
    <dgm:cxn modelId="{132649EA-5965-46D2-AAC3-63567E6AF5EA}" type="presParOf" srcId="{89C5D223-87DF-4419-A0BD-6FF88A408C99}" destId="{707B10D8-18C7-496A-8B6D-DF7931482577}" srcOrd="2" destOrd="0" presId="urn:microsoft.com/office/officeart/2018/2/layout/IconLabelList"/>
    <dgm:cxn modelId="{AFE2C766-319D-4DC5-BB60-4DB960B69E99}" type="presParOf" srcId="{0818EE9A-62E9-4585-AC6B-65862E8874AC}" destId="{519B9E55-74CA-4CD4-9EA2-C5E3FB47689D}" srcOrd="3" destOrd="0" presId="urn:microsoft.com/office/officeart/2018/2/layout/IconLabelList"/>
    <dgm:cxn modelId="{2A9C7E03-D301-43A4-890B-B9D7BB5FC3AD}" type="presParOf" srcId="{0818EE9A-62E9-4585-AC6B-65862E8874AC}" destId="{A25721B6-1F74-4F70-A166-2A810B4D3C8D}" srcOrd="4" destOrd="0" presId="urn:microsoft.com/office/officeart/2018/2/layout/IconLabelList"/>
    <dgm:cxn modelId="{58936765-4917-4859-B532-C7B2A856CED9}" type="presParOf" srcId="{A25721B6-1F74-4F70-A166-2A810B4D3C8D}" destId="{ACAE3D80-A600-4A76-8B65-8F31CBE73ECE}" srcOrd="0" destOrd="0" presId="urn:microsoft.com/office/officeart/2018/2/layout/IconLabelList"/>
    <dgm:cxn modelId="{F5545901-C43E-4195-B7D3-A1728198BA87}" type="presParOf" srcId="{A25721B6-1F74-4F70-A166-2A810B4D3C8D}" destId="{AA6A2B75-6C8B-498F-8969-7C8BF16BE437}" srcOrd="1" destOrd="0" presId="urn:microsoft.com/office/officeart/2018/2/layout/IconLabelList"/>
    <dgm:cxn modelId="{409A5B64-2C6B-4493-8815-D181F4665107}" type="presParOf" srcId="{A25721B6-1F74-4F70-A166-2A810B4D3C8D}" destId="{6D0E083C-7A12-4C54-98EB-BD01D6BFEA00}" srcOrd="2" destOrd="0" presId="urn:microsoft.com/office/officeart/2018/2/layout/IconLabelList"/>
    <dgm:cxn modelId="{5237DE4F-095C-4848-B9C1-43E600D115D6}" type="presParOf" srcId="{0818EE9A-62E9-4585-AC6B-65862E8874AC}" destId="{C9831921-F3B5-4C0B-8A73-AB2B359BA5DE}" srcOrd="5" destOrd="0" presId="urn:microsoft.com/office/officeart/2018/2/layout/IconLabelList"/>
    <dgm:cxn modelId="{7FE1B117-63DC-4F79-96CA-D6056B9F8B56}" type="presParOf" srcId="{0818EE9A-62E9-4585-AC6B-65862E8874AC}" destId="{2220EE96-54A7-4984-ABB6-7D2A78AED97E}" srcOrd="6" destOrd="0" presId="urn:microsoft.com/office/officeart/2018/2/layout/IconLabelList"/>
    <dgm:cxn modelId="{5BB2A1C9-82D6-49AD-B2DE-AE5A597DEFB1}" type="presParOf" srcId="{2220EE96-54A7-4984-ABB6-7D2A78AED97E}" destId="{FE85D04F-66A6-4A05-8F12-9643E25E81F3}" srcOrd="0" destOrd="0" presId="urn:microsoft.com/office/officeart/2018/2/layout/IconLabelList"/>
    <dgm:cxn modelId="{10BFCD29-4907-43BB-BBEB-334FB3B924F3}" type="presParOf" srcId="{2220EE96-54A7-4984-ABB6-7D2A78AED97E}" destId="{49E4AED9-0C03-4CC1-B4FA-B020CE3DD131}" srcOrd="1" destOrd="0" presId="urn:microsoft.com/office/officeart/2018/2/layout/IconLabelList"/>
    <dgm:cxn modelId="{226B8616-4010-4839-950E-A81A594CA63B}" type="presParOf" srcId="{2220EE96-54A7-4984-ABB6-7D2A78AED97E}" destId="{56B13CA0-A0CC-4865-8F2C-84B26FC9B3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B0AB1-672C-4175-8DA1-58B6A2775EC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F5BE8E7-FB9D-46D2-BBF1-7B6E857C548B}">
      <dgm:prSet/>
      <dgm:spPr/>
      <dgm:t>
        <a:bodyPr/>
        <a:lstStyle/>
        <a:p>
          <a:r>
            <a:rPr lang="en-IN"/>
            <a:t>Most reviews are positive (ratings 4–5)</a:t>
          </a:r>
          <a:endParaRPr lang="en-US"/>
        </a:p>
      </dgm:t>
    </dgm:pt>
    <dgm:pt modelId="{0E6FFDB7-5F50-4CFC-99FD-2B5C1D6D6E8E}" type="parTrans" cxnId="{6E25BD2E-95A3-4DA7-8FDA-BDD781C0D4CD}">
      <dgm:prSet/>
      <dgm:spPr/>
      <dgm:t>
        <a:bodyPr/>
        <a:lstStyle/>
        <a:p>
          <a:endParaRPr lang="en-US"/>
        </a:p>
      </dgm:t>
    </dgm:pt>
    <dgm:pt modelId="{CA2A6FB7-2CAB-4BA8-A935-E7AC6FEE7C16}" type="sibTrans" cxnId="{6E25BD2E-95A3-4DA7-8FDA-BDD781C0D4CD}">
      <dgm:prSet/>
      <dgm:spPr/>
      <dgm:t>
        <a:bodyPr/>
        <a:lstStyle/>
        <a:p>
          <a:endParaRPr lang="en-US"/>
        </a:p>
      </dgm:t>
    </dgm:pt>
    <dgm:pt modelId="{99AEE61B-2249-4CD7-BD98-CFF2A6181A16}">
      <dgm:prSet/>
      <dgm:spPr/>
      <dgm:t>
        <a:bodyPr/>
        <a:lstStyle/>
        <a:p>
          <a:r>
            <a:rPr lang="en-IN"/>
            <a:t>Popular brands: HP, Apple, Dell</a:t>
          </a:r>
          <a:endParaRPr lang="en-US"/>
        </a:p>
      </dgm:t>
    </dgm:pt>
    <dgm:pt modelId="{27A49121-E7A2-4F08-8B09-2ABF27910E3F}" type="parTrans" cxnId="{CF0E768F-78B4-4385-99FD-1F64EACCB911}">
      <dgm:prSet/>
      <dgm:spPr/>
      <dgm:t>
        <a:bodyPr/>
        <a:lstStyle/>
        <a:p>
          <a:endParaRPr lang="en-US"/>
        </a:p>
      </dgm:t>
    </dgm:pt>
    <dgm:pt modelId="{1683F151-96A7-4CD7-BA80-F4071F317B03}" type="sibTrans" cxnId="{CF0E768F-78B4-4385-99FD-1F64EACCB911}">
      <dgm:prSet/>
      <dgm:spPr/>
      <dgm:t>
        <a:bodyPr/>
        <a:lstStyle/>
        <a:p>
          <a:endParaRPr lang="en-US"/>
        </a:p>
      </dgm:t>
    </dgm:pt>
    <dgm:pt modelId="{4EB7134C-EA6C-4C6E-9648-0AD72BA732E5}">
      <dgm:prSet/>
      <dgm:spPr/>
      <dgm:t>
        <a:bodyPr/>
        <a:lstStyle/>
        <a:p>
          <a:r>
            <a:rPr lang="en-IN"/>
            <a:t>Longer reviews often reflect detailed sentiment</a:t>
          </a:r>
          <a:endParaRPr lang="en-US"/>
        </a:p>
      </dgm:t>
    </dgm:pt>
    <dgm:pt modelId="{C997096A-7C15-4D7E-969E-75127F02B072}" type="parTrans" cxnId="{AD2F8F6F-4C4B-4819-B6F0-4B5090976148}">
      <dgm:prSet/>
      <dgm:spPr/>
      <dgm:t>
        <a:bodyPr/>
        <a:lstStyle/>
        <a:p>
          <a:endParaRPr lang="en-US"/>
        </a:p>
      </dgm:t>
    </dgm:pt>
    <dgm:pt modelId="{74C867E0-152E-4AFA-A0F4-6D116425EA4F}" type="sibTrans" cxnId="{AD2F8F6F-4C4B-4819-B6F0-4B5090976148}">
      <dgm:prSet/>
      <dgm:spPr/>
      <dgm:t>
        <a:bodyPr/>
        <a:lstStyle/>
        <a:p>
          <a:endParaRPr lang="en-US"/>
        </a:p>
      </dgm:t>
    </dgm:pt>
    <dgm:pt modelId="{47B063DB-6D86-4C59-8325-7D4443BC0BB0}">
      <dgm:prSet/>
      <dgm:spPr/>
      <dgm:t>
        <a:bodyPr/>
        <a:lstStyle/>
        <a:p>
          <a:r>
            <a:rPr lang="en-IN"/>
            <a:t>Word clouds reveal common praise/issues</a:t>
          </a:r>
          <a:endParaRPr lang="en-US"/>
        </a:p>
      </dgm:t>
    </dgm:pt>
    <dgm:pt modelId="{9B978038-4851-4249-9D4F-B181B0C2C49E}" type="parTrans" cxnId="{B55BA0D5-8B27-4790-9DAD-764649BC9646}">
      <dgm:prSet/>
      <dgm:spPr/>
      <dgm:t>
        <a:bodyPr/>
        <a:lstStyle/>
        <a:p>
          <a:endParaRPr lang="en-US"/>
        </a:p>
      </dgm:t>
    </dgm:pt>
    <dgm:pt modelId="{127241B9-5ED9-41FA-99D0-2B1D8D0F52A0}" type="sibTrans" cxnId="{B55BA0D5-8B27-4790-9DAD-764649BC9646}">
      <dgm:prSet/>
      <dgm:spPr/>
      <dgm:t>
        <a:bodyPr/>
        <a:lstStyle/>
        <a:p>
          <a:endParaRPr lang="en-US"/>
        </a:p>
      </dgm:t>
    </dgm:pt>
    <dgm:pt modelId="{453633F0-4E9F-44BF-AEB6-76F41223EBA7}" type="pres">
      <dgm:prSet presAssocID="{40EB0AB1-672C-4175-8DA1-58B6A2775EC8}" presName="root" presStyleCnt="0">
        <dgm:presLayoutVars>
          <dgm:dir/>
          <dgm:resizeHandles val="exact"/>
        </dgm:presLayoutVars>
      </dgm:prSet>
      <dgm:spPr/>
    </dgm:pt>
    <dgm:pt modelId="{743725AB-7EDC-448A-A650-C4422F62A493}" type="pres">
      <dgm:prSet presAssocID="{40EB0AB1-672C-4175-8DA1-58B6A2775EC8}" presName="container" presStyleCnt="0">
        <dgm:presLayoutVars>
          <dgm:dir/>
          <dgm:resizeHandles val="exact"/>
        </dgm:presLayoutVars>
      </dgm:prSet>
      <dgm:spPr/>
    </dgm:pt>
    <dgm:pt modelId="{E8D6C129-0927-423A-A3C6-454F65876A94}" type="pres">
      <dgm:prSet presAssocID="{9F5BE8E7-FB9D-46D2-BBF1-7B6E857C548B}" presName="compNode" presStyleCnt="0"/>
      <dgm:spPr/>
    </dgm:pt>
    <dgm:pt modelId="{3E3A1B58-F700-4C8E-B44A-2A2C01DDD141}" type="pres">
      <dgm:prSet presAssocID="{9F5BE8E7-FB9D-46D2-BBF1-7B6E857C548B}" presName="iconBgRect" presStyleLbl="bgShp" presStyleIdx="0" presStyleCnt="4"/>
      <dgm:spPr/>
    </dgm:pt>
    <dgm:pt modelId="{2C5CF5FD-70CA-4A81-B2E9-4518D1107DE9}" type="pres">
      <dgm:prSet presAssocID="{9F5BE8E7-FB9D-46D2-BBF1-7B6E857C54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AD39CE33-048E-4A32-8FFD-6B4B1EE1CAEF}" type="pres">
      <dgm:prSet presAssocID="{9F5BE8E7-FB9D-46D2-BBF1-7B6E857C548B}" presName="spaceRect" presStyleCnt="0"/>
      <dgm:spPr/>
    </dgm:pt>
    <dgm:pt modelId="{6F1FF1F9-E914-4F44-896F-DB8F36270F39}" type="pres">
      <dgm:prSet presAssocID="{9F5BE8E7-FB9D-46D2-BBF1-7B6E857C548B}" presName="textRect" presStyleLbl="revTx" presStyleIdx="0" presStyleCnt="4">
        <dgm:presLayoutVars>
          <dgm:chMax val="1"/>
          <dgm:chPref val="1"/>
        </dgm:presLayoutVars>
      </dgm:prSet>
      <dgm:spPr/>
    </dgm:pt>
    <dgm:pt modelId="{3E4A8F90-0E8A-49D6-BAB7-22821DE1DE76}" type="pres">
      <dgm:prSet presAssocID="{CA2A6FB7-2CAB-4BA8-A935-E7AC6FEE7C16}" presName="sibTrans" presStyleLbl="sibTrans2D1" presStyleIdx="0" presStyleCnt="0"/>
      <dgm:spPr/>
    </dgm:pt>
    <dgm:pt modelId="{7C4D2ED7-A5BB-4811-93B2-FE46D119DDBE}" type="pres">
      <dgm:prSet presAssocID="{99AEE61B-2249-4CD7-BD98-CFF2A6181A16}" presName="compNode" presStyleCnt="0"/>
      <dgm:spPr/>
    </dgm:pt>
    <dgm:pt modelId="{A2C6CB6A-60E8-4D9B-8A5F-C16A1B0EDF74}" type="pres">
      <dgm:prSet presAssocID="{99AEE61B-2249-4CD7-BD98-CFF2A6181A16}" presName="iconBgRect" presStyleLbl="bgShp" presStyleIdx="1" presStyleCnt="4"/>
      <dgm:spPr/>
    </dgm:pt>
    <dgm:pt modelId="{1291BD57-EE54-41E2-90B3-7D4EBC865761}" type="pres">
      <dgm:prSet presAssocID="{99AEE61B-2249-4CD7-BD98-CFF2A6181A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FE4F2AED-A84F-4C7A-965F-FF1CC164C22A}" type="pres">
      <dgm:prSet presAssocID="{99AEE61B-2249-4CD7-BD98-CFF2A6181A16}" presName="spaceRect" presStyleCnt="0"/>
      <dgm:spPr/>
    </dgm:pt>
    <dgm:pt modelId="{556D5AD7-5191-403E-907D-266973352568}" type="pres">
      <dgm:prSet presAssocID="{99AEE61B-2249-4CD7-BD98-CFF2A6181A16}" presName="textRect" presStyleLbl="revTx" presStyleIdx="1" presStyleCnt="4">
        <dgm:presLayoutVars>
          <dgm:chMax val="1"/>
          <dgm:chPref val="1"/>
        </dgm:presLayoutVars>
      </dgm:prSet>
      <dgm:spPr/>
    </dgm:pt>
    <dgm:pt modelId="{A80968AB-90CD-4CBD-8EF4-EBBE5A5B3DD9}" type="pres">
      <dgm:prSet presAssocID="{1683F151-96A7-4CD7-BA80-F4071F317B03}" presName="sibTrans" presStyleLbl="sibTrans2D1" presStyleIdx="0" presStyleCnt="0"/>
      <dgm:spPr/>
    </dgm:pt>
    <dgm:pt modelId="{8C2E7B3E-E48E-40E4-BC45-EFC3859B42A9}" type="pres">
      <dgm:prSet presAssocID="{4EB7134C-EA6C-4C6E-9648-0AD72BA732E5}" presName="compNode" presStyleCnt="0"/>
      <dgm:spPr/>
    </dgm:pt>
    <dgm:pt modelId="{95CE09BD-BD6D-4B5D-AB47-76CD393C7AD4}" type="pres">
      <dgm:prSet presAssocID="{4EB7134C-EA6C-4C6E-9648-0AD72BA732E5}" presName="iconBgRect" presStyleLbl="bgShp" presStyleIdx="2" presStyleCnt="4"/>
      <dgm:spPr/>
    </dgm:pt>
    <dgm:pt modelId="{6064967F-6B65-4123-9DA1-F1233CCDDB34}" type="pres">
      <dgm:prSet presAssocID="{4EB7134C-EA6C-4C6E-9648-0AD72BA732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A5273260-1BE2-4F4E-B6A7-3247FD138544}" type="pres">
      <dgm:prSet presAssocID="{4EB7134C-EA6C-4C6E-9648-0AD72BA732E5}" presName="spaceRect" presStyleCnt="0"/>
      <dgm:spPr/>
    </dgm:pt>
    <dgm:pt modelId="{4884BB8B-9C9F-4A71-AF1E-74B8CF82690C}" type="pres">
      <dgm:prSet presAssocID="{4EB7134C-EA6C-4C6E-9648-0AD72BA732E5}" presName="textRect" presStyleLbl="revTx" presStyleIdx="2" presStyleCnt="4">
        <dgm:presLayoutVars>
          <dgm:chMax val="1"/>
          <dgm:chPref val="1"/>
        </dgm:presLayoutVars>
      </dgm:prSet>
      <dgm:spPr/>
    </dgm:pt>
    <dgm:pt modelId="{E352B5C5-9F91-427E-937A-6FDB96CD4627}" type="pres">
      <dgm:prSet presAssocID="{74C867E0-152E-4AFA-A0F4-6D116425EA4F}" presName="sibTrans" presStyleLbl="sibTrans2D1" presStyleIdx="0" presStyleCnt="0"/>
      <dgm:spPr/>
    </dgm:pt>
    <dgm:pt modelId="{DC273FB0-F136-4722-A272-139632299374}" type="pres">
      <dgm:prSet presAssocID="{47B063DB-6D86-4C59-8325-7D4443BC0BB0}" presName="compNode" presStyleCnt="0"/>
      <dgm:spPr/>
    </dgm:pt>
    <dgm:pt modelId="{36C9017F-857C-4874-8E27-A5A6DBF98612}" type="pres">
      <dgm:prSet presAssocID="{47B063DB-6D86-4C59-8325-7D4443BC0BB0}" presName="iconBgRect" presStyleLbl="bgShp" presStyleIdx="3" presStyleCnt="4"/>
      <dgm:spPr/>
    </dgm:pt>
    <dgm:pt modelId="{CD40F11C-D095-4BEB-9617-01D85ED667FA}" type="pres">
      <dgm:prSet presAssocID="{47B063DB-6D86-4C59-8325-7D4443BC0B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F2898296-2152-49AD-8BF1-27D133BD7CCE}" type="pres">
      <dgm:prSet presAssocID="{47B063DB-6D86-4C59-8325-7D4443BC0BB0}" presName="spaceRect" presStyleCnt="0"/>
      <dgm:spPr/>
    </dgm:pt>
    <dgm:pt modelId="{9680273E-8320-4912-B453-706A821FE5EB}" type="pres">
      <dgm:prSet presAssocID="{47B063DB-6D86-4C59-8325-7D4443BC0B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861A03-94BE-4C3F-8944-27C5C12065A6}" type="presOf" srcId="{4EB7134C-EA6C-4C6E-9648-0AD72BA732E5}" destId="{4884BB8B-9C9F-4A71-AF1E-74B8CF82690C}" srcOrd="0" destOrd="0" presId="urn:microsoft.com/office/officeart/2018/2/layout/IconCircleList"/>
    <dgm:cxn modelId="{88CB7A16-B702-4310-B2AB-9A08AA8C8276}" type="presOf" srcId="{40EB0AB1-672C-4175-8DA1-58B6A2775EC8}" destId="{453633F0-4E9F-44BF-AEB6-76F41223EBA7}" srcOrd="0" destOrd="0" presId="urn:microsoft.com/office/officeart/2018/2/layout/IconCircleList"/>
    <dgm:cxn modelId="{6E25BD2E-95A3-4DA7-8FDA-BDD781C0D4CD}" srcId="{40EB0AB1-672C-4175-8DA1-58B6A2775EC8}" destId="{9F5BE8E7-FB9D-46D2-BBF1-7B6E857C548B}" srcOrd="0" destOrd="0" parTransId="{0E6FFDB7-5F50-4CFC-99FD-2B5C1D6D6E8E}" sibTransId="{CA2A6FB7-2CAB-4BA8-A935-E7AC6FEE7C16}"/>
    <dgm:cxn modelId="{6A9C553B-13D4-4B2D-A129-5C697A4677C5}" type="presOf" srcId="{CA2A6FB7-2CAB-4BA8-A935-E7AC6FEE7C16}" destId="{3E4A8F90-0E8A-49D6-BAB7-22821DE1DE76}" srcOrd="0" destOrd="0" presId="urn:microsoft.com/office/officeart/2018/2/layout/IconCircleList"/>
    <dgm:cxn modelId="{F41F8458-6000-461C-A570-61A70DDF3548}" type="presOf" srcId="{9F5BE8E7-FB9D-46D2-BBF1-7B6E857C548B}" destId="{6F1FF1F9-E914-4F44-896F-DB8F36270F39}" srcOrd="0" destOrd="0" presId="urn:microsoft.com/office/officeart/2018/2/layout/IconCircleList"/>
    <dgm:cxn modelId="{2DDB9560-FF89-45AB-8A43-0654016367E9}" type="presOf" srcId="{74C867E0-152E-4AFA-A0F4-6D116425EA4F}" destId="{E352B5C5-9F91-427E-937A-6FDB96CD4627}" srcOrd="0" destOrd="0" presId="urn:microsoft.com/office/officeart/2018/2/layout/IconCircleList"/>
    <dgm:cxn modelId="{AD2F8F6F-4C4B-4819-B6F0-4B5090976148}" srcId="{40EB0AB1-672C-4175-8DA1-58B6A2775EC8}" destId="{4EB7134C-EA6C-4C6E-9648-0AD72BA732E5}" srcOrd="2" destOrd="0" parTransId="{C997096A-7C15-4D7E-969E-75127F02B072}" sibTransId="{74C867E0-152E-4AFA-A0F4-6D116425EA4F}"/>
    <dgm:cxn modelId="{CF0E768F-78B4-4385-99FD-1F64EACCB911}" srcId="{40EB0AB1-672C-4175-8DA1-58B6A2775EC8}" destId="{99AEE61B-2249-4CD7-BD98-CFF2A6181A16}" srcOrd="1" destOrd="0" parTransId="{27A49121-E7A2-4F08-8B09-2ABF27910E3F}" sibTransId="{1683F151-96A7-4CD7-BA80-F4071F317B03}"/>
    <dgm:cxn modelId="{CA0E6DB0-AE93-4DCA-ADB8-7F1455AA69A4}" type="presOf" srcId="{47B063DB-6D86-4C59-8325-7D4443BC0BB0}" destId="{9680273E-8320-4912-B453-706A821FE5EB}" srcOrd="0" destOrd="0" presId="urn:microsoft.com/office/officeart/2018/2/layout/IconCircleList"/>
    <dgm:cxn modelId="{A36D8BBB-DBDB-4DBF-8AC8-2CBB34678F46}" type="presOf" srcId="{99AEE61B-2249-4CD7-BD98-CFF2A6181A16}" destId="{556D5AD7-5191-403E-907D-266973352568}" srcOrd="0" destOrd="0" presId="urn:microsoft.com/office/officeart/2018/2/layout/IconCircleList"/>
    <dgm:cxn modelId="{B55BA0D5-8B27-4790-9DAD-764649BC9646}" srcId="{40EB0AB1-672C-4175-8DA1-58B6A2775EC8}" destId="{47B063DB-6D86-4C59-8325-7D4443BC0BB0}" srcOrd="3" destOrd="0" parTransId="{9B978038-4851-4249-9D4F-B181B0C2C49E}" sibTransId="{127241B9-5ED9-41FA-99D0-2B1D8D0F52A0}"/>
    <dgm:cxn modelId="{CB0C06E3-75E4-451E-BBAF-1DA85BD4BE06}" type="presOf" srcId="{1683F151-96A7-4CD7-BA80-F4071F317B03}" destId="{A80968AB-90CD-4CBD-8EF4-EBBE5A5B3DD9}" srcOrd="0" destOrd="0" presId="urn:microsoft.com/office/officeart/2018/2/layout/IconCircleList"/>
    <dgm:cxn modelId="{B7F302F5-8F80-44F0-AE1A-5887DEA681F0}" type="presParOf" srcId="{453633F0-4E9F-44BF-AEB6-76F41223EBA7}" destId="{743725AB-7EDC-448A-A650-C4422F62A493}" srcOrd="0" destOrd="0" presId="urn:microsoft.com/office/officeart/2018/2/layout/IconCircleList"/>
    <dgm:cxn modelId="{6E3536C5-2A92-4673-A176-A00638D404A1}" type="presParOf" srcId="{743725AB-7EDC-448A-A650-C4422F62A493}" destId="{E8D6C129-0927-423A-A3C6-454F65876A94}" srcOrd="0" destOrd="0" presId="urn:microsoft.com/office/officeart/2018/2/layout/IconCircleList"/>
    <dgm:cxn modelId="{48D1500F-5536-4621-A047-AB455249B79B}" type="presParOf" srcId="{E8D6C129-0927-423A-A3C6-454F65876A94}" destId="{3E3A1B58-F700-4C8E-B44A-2A2C01DDD141}" srcOrd="0" destOrd="0" presId="urn:microsoft.com/office/officeart/2018/2/layout/IconCircleList"/>
    <dgm:cxn modelId="{A1E2DA90-BF40-4828-8CB1-9661279A447E}" type="presParOf" srcId="{E8D6C129-0927-423A-A3C6-454F65876A94}" destId="{2C5CF5FD-70CA-4A81-B2E9-4518D1107DE9}" srcOrd="1" destOrd="0" presId="urn:microsoft.com/office/officeart/2018/2/layout/IconCircleList"/>
    <dgm:cxn modelId="{97C59A7D-89A7-4AFC-9A00-EA17FA4BA07D}" type="presParOf" srcId="{E8D6C129-0927-423A-A3C6-454F65876A94}" destId="{AD39CE33-048E-4A32-8FFD-6B4B1EE1CAEF}" srcOrd="2" destOrd="0" presId="urn:microsoft.com/office/officeart/2018/2/layout/IconCircleList"/>
    <dgm:cxn modelId="{13CC94D3-BCF8-4615-9EA8-64182B92F707}" type="presParOf" srcId="{E8D6C129-0927-423A-A3C6-454F65876A94}" destId="{6F1FF1F9-E914-4F44-896F-DB8F36270F39}" srcOrd="3" destOrd="0" presId="urn:microsoft.com/office/officeart/2018/2/layout/IconCircleList"/>
    <dgm:cxn modelId="{5DF547CD-AE9F-4C9A-B26F-CFD27F8700CC}" type="presParOf" srcId="{743725AB-7EDC-448A-A650-C4422F62A493}" destId="{3E4A8F90-0E8A-49D6-BAB7-22821DE1DE76}" srcOrd="1" destOrd="0" presId="urn:microsoft.com/office/officeart/2018/2/layout/IconCircleList"/>
    <dgm:cxn modelId="{6FE20F0A-8CAF-49F4-9BEE-94DAB33FC758}" type="presParOf" srcId="{743725AB-7EDC-448A-A650-C4422F62A493}" destId="{7C4D2ED7-A5BB-4811-93B2-FE46D119DDBE}" srcOrd="2" destOrd="0" presId="urn:microsoft.com/office/officeart/2018/2/layout/IconCircleList"/>
    <dgm:cxn modelId="{5E50214E-2B76-43EA-B486-5B7C4CA96388}" type="presParOf" srcId="{7C4D2ED7-A5BB-4811-93B2-FE46D119DDBE}" destId="{A2C6CB6A-60E8-4D9B-8A5F-C16A1B0EDF74}" srcOrd="0" destOrd="0" presId="urn:microsoft.com/office/officeart/2018/2/layout/IconCircleList"/>
    <dgm:cxn modelId="{FFF1ADF2-6F61-432D-871D-92CC9CA89BA5}" type="presParOf" srcId="{7C4D2ED7-A5BB-4811-93B2-FE46D119DDBE}" destId="{1291BD57-EE54-41E2-90B3-7D4EBC865761}" srcOrd="1" destOrd="0" presId="urn:microsoft.com/office/officeart/2018/2/layout/IconCircleList"/>
    <dgm:cxn modelId="{8790A807-BDF0-440C-A75B-7ADD82E7201C}" type="presParOf" srcId="{7C4D2ED7-A5BB-4811-93B2-FE46D119DDBE}" destId="{FE4F2AED-A84F-4C7A-965F-FF1CC164C22A}" srcOrd="2" destOrd="0" presId="urn:microsoft.com/office/officeart/2018/2/layout/IconCircleList"/>
    <dgm:cxn modelId="{B5490680-F46C-44BE-BC06-DB5BC8CD50C1}" type="presParOf" srcId="{7C4D2ED7-A5BB-4811-93B2-FE46D119DDBE}" destId="{556D5AD7-5191-403E-907D-266973352568}" srcOrd="3" destOrd="0" presId="urn:microsoft.com/office/officeart/2018/2/layout/IconCircleList"/>
    <dgm:cxn modelId="{E9A8E7D0-46CF-4AB8-B86A-EEF1827C7838}" type="presParOf" srcId="{743725AB-7EDC-448A-A650-C4422F62A493}" destId="{A80968AB-90CD-4CBD-8EF4-EBBE5A5B3DD9}" srcOrd="3" destOrd="0" presId="urn:microsoft.com/office/officeart/2018/2/layout/IconCircleList"/>
    <dgm:cxn modelId="{904A6D41-E5FE-49FB-97D5-B5B3E1053464}" type="presParOf" srcId="{743725AB-7EDC-448A-A650-C4422F62A493}" destId="{8C2E7B3E-E48E-40E4-BC45-EFC3859B42A9}" srcOrd="4" destOrd="0" presId="urn:microsoft.com/office/officeart/2018/2/layout/IconCircleList"/>
    <dgm:cxn modelId="{477A0695-CDDE-4E95-A9FE-247FBC80FF45}" type="presParOf" srcId="{8C2E7B3E-E48E-40E4-BC45-EFC3859B42A9}" destId="{95CE09BD-BD6D-4B5D-AB47-76CD393C7AD4}" srcOrd="0" destOrd="0" presId="urn:microsoft.com/office/officeart/2018/2/layout/IconCircleList"/>
    <dgm:cxn modelId="{4F0207D7-F6EC-48EA-875C-04D78C421D59}" type="presParOf" srcId="{8C2E7B3E-E48E-40E4-BC45-EFC3859B42A9}" destId="{6064967F-6B65-4123-9DA1-F1233CCDDB34}" srcOrd="1" destOrd="0" presId="urn:microsoft.com/office/officeart/2018/2/layout/IconCircleList"/>
    <dgm:cxn modelId="{35F0E8E5-F902-492C-A4A6-4B7154223719}" type="presParOf" srcId="{8C2E7B3E-E48E-40E4-BC45-EFC3859B42A9}" destId="{A5273260-1BE2-4F4E-B6A7-3247FD138544}" srcOrd="2" destOrd="0" presId="urn:microsoft.com/office/officeart/2018/2/layout/IconCircleList"/>
    <dgm:cxn modelId="{9EA13027-F648-4E55-876C-EF998E9A49C2}" type="presParOf" srcId="{8C2E7B3E-E48E-40E4-BC45-EFC3859B42A9}" destId="{4884BB8B-9C9F-4A71-AF1E-74B8CF82690C}" srcOrd="3" destOrd="0" presId="urn:microsoft.com/office/officeart/2018/2/layout/IconCircleList"/>
    <dgm:cxn modelId="{0E061B63-2E1C-460B-8254-E14A3495D4ED}" type="presParOf" srcId="{743725AB-7EDC-448A-A650-C4422F62A493}" destId="{E352B5C5-9F91-427E-937A-6FDB96CD4627}" srcOrd="5" destOrd="0" presId="urn:microsoft.com/office/officeart/2018/2/layout/IconCircleList"/>
    <dgm:cxn modelId="{421F4BE7-6707-48E3-9843-A3F187E940EC}" type="presParOf" srcId="{743725AB-7EDC-448A-A650-C4422F62A493}" destId="{DC273FB0-F136-4722-A272-139632299374}" srcOrd="6" destOrd="0" presId="urn:microsoft.com/office/officeart/2018/2/layout/IconCircleList"/>
    <dgm:cxn modelId="{7E7CD649-E110-465A-8724-7319085B85A0}" type="presParOf" srcId="{DC273FB0-F136-4722-A272-139632299374}" destId="{36C9017F-857C-4874-8E27-A5A6DBF98612}" srcOrd="0" destOrd="0" presId="urn:microsoft.com/office/officeart/2018/2/layout/IconCircleList"/>
    <dgm:cxn modelId="{5D37012B-9835-4F39-B85F-5388A7C88319}" type="presParOf" srcId="{DC273FB0-F136-4722-A272-139632299374}" destId="{CD40F11C-D095-4BEB-9617-01D85ED667FA}" srcOrd="1" destOrd="0" presId="urn:microsoft.com/office/officeart/2018/2/layout/IconCircleList"/>
    <dgm:cxn modelId="{A278837B-8E05-47DC-9B1E-EFFCF1A39300}" type="presParOf" srcId="{DC273FB0-F136-4722-A272-139632299374}" destId="{F2898296-2152-49AD-8BF1-27D133BD7CCE}" srcOrd="2" destOrd="0" presId="urn:microsoft.com/office/officeart/2018/2/layout/IconCircleList"/>
    <dgm:cxn modelId="{EFFBB0FA-D26A-448E-87E6-204F11C1DFDE}" type="presParOf" srcId="{DC273FB0-F136-4722-A272-139632299374}" destId="{9680273E-8320-4912-B453-706A821FE5E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B5E9D6-395F-4FA1-973E-1E0D4D091DF6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4208A3-744B-45A4-AACB-FA1B1B759F50}">
      <dgm:prSet/>
      <dgm:spPr/>
      <dgm:t>
        <a:bodyPr/>
        <a:lstStyle/>
        <a:p>
          <a:r>
            <a:rPr lang="en-IN"/>
            <a:t>Uncovered 5 themes: Display issues, Gaming &amp; Battery, General Quality, etc.</a:t>
          </a:r>
          <a:endParaRPr lang="en-US"/>
        </a:p>
      </dgm:t>
    </dgm:pt>
    <dgm:pt modelId="{C8829440-2F14-4846-89C5-902EE4316D9D}" type="parTrans" cxnId="{10D4E758-712A-4218-90B4-95DDA4165FB8}">
      <dgm:prSet/>
      <dgm:spPr/>
      <dgm:t>
        <a:bodyPr/>
        <a:lstStyle/>
        <a:p>
          <a:endParaRPr lang="en-US"/>
        </a:p>
      </dgm:t>
    </dgm:pt>
    <dgm:pt modelId="{3B68165D-B2A5-47B8-9FAC-29D52C69F800}" type="sibTrans" cxnId="{10D4E758-712A-4218-90B4-95DDA4165FB8}">
      <dgm:prSet/>
      <dgm:spPr/>
      <dgm:t>
        <a:bodyPr/>
        <a:lstStyle/>
        <a:p>
          <a:endParaRPr lang="en-US"/>
        </a:p>
      </dgm:t>
    </dgm:pt>
    <dgm:pt modelId="{8A43E55E-61A4-4C66-A4C7-3D6E4CE9070D}">
      <dgm:prSet/>
      <dgm:spPr/>
      <dgm:t>
        <a:bodyPr/>
        <a:lstStyle/>
        <a:p>
          <a:r>
            <a:rPr lang="en-IN"/>
            <a:t>Most frequent: Gaming &amp; Battery</a:t>
          </a:r>
          <a:endParaRPr lang="en-US"/>
        </a:p>
      </dgm:t>
    </dgm:pt>
    <dgm:pt modelId="{B2EA88F9-6312-4D63-84B0-BDB2BCFFFDF4}" type="parTrans" cxnId="{B634114A-7B9F-4AE5-817F-643EB2AD8446}">
      <dgm:prSet/>
      <dgm:spPr/>
      <dgm:t>
        <a:bodyPr/>
        <a:lstStyle/>
        <a:p>
          <a:endParaRPr lang="en-US"/>
        </a:p>
      </dgm:t>
    </dgm:pt>
    <dgm:pt modelId="{12ED39AE-A893-4878-834C-E5D1A83CD399}" type="sibTrans" cxnId="{B634114A-7B9F-4AE5-817F-643EB2AD8446}">
      <dgm:prSet/>
      <dgm:spPr/>
      <dgm:t>
        <a:bodyPr/>
        <a:lstStyle/>
        <a:p>
          <a:endParaRPr lang="en-US"/>
        </a:p>
      </dgm:t>
    </dgm:pt>
    <dgm:pt modelId="{EB5A386D-C9E6-475A-911E-000FE130B024}">
      <dgm:prSet/>
      <dgm:spPr/>
      <dgm:t>
        <a:bodyPr/>
        <a:lstStyle/>
        <a:p>
          <a:r>
            <a:rPr lang="en-IN"/>
            <a:t>Highest rated: High-Quality &amp; Value Products</a:t>
          </a:r>
          <a:endParaRPr lang="en-US"/>
        </a:p>
      </dgm:t>
    </dgm:pt>
    <dgm:pt modelId="{90602EFE-EC68-451E-8319-E05BE2F74459}" type="parTrans" cxnId="{6B22848A-F3F8-4535-BFF8-E5794211FC6C}">
      <dgm:prSet/>
      <dgm:spPr/>
      <dgm:t>
        <a:bodyPr/>
        <a:lstStyle/>
        <a:p>
          <a:endParaRPr lang="en-US"/>
        </a:p>
      </dgm:t>
    </dgm:pt>
    <dgm:pt modelId="{EB5D1190-3EFD-4D77-8E42-338DE25CF415}" type="sibTrans" cxnId="{6B22848A-F3F8-4535-BFF8-E5794211FC6C}">
      <dgm:prSet/>
      <dgm:spPr/>
      <dgm:t>
        <a:bodyPr/>
        <a:lstStyle/>
        <a:p>
          <a:endParaRPr lang="en-US"/>
        </a:p>
      </dgm:t>
    </dgm:pt>
    <dgm:pt modelId="{F8582D04-F24F-0545-9E15-2E4456FEDEEA}" type="pres">
      <dgm:prSet presAssocID="{00B5E9D6-395F-4FA1-973E-1E0D4D091DF6}" presName="outerComposite" presStyleCnt="0">
        <dgm:presLayoutVars>
          <dgm:chMax val="5"/>
          <dgm:dir/>
          <dgm:resizeHandles val="exact"/>
        </dgm:presLayoutVars>
      </dgm:prSet>
      <dgm:spPr/>
    </dgm:pt>
    <dgm:pt modelId="{2FA04391-2B20-BF42-9A6F-8A6DABF38A6A}" type="pres">
      <dgm:prSet presAssocID="{00B5E9D6-395F-4FA1-973E-1E0D4D091DF6}" presName="dummyMaxCanvas" presStyleCnt="0">
        <dgm:presLayoutVars/>
      </dgm:prSet>
      <dgm:spPr/>
    </dgm:pt>
    <dgm:pt modelId="{DE419104-5127-5D45-B514-A921866F8E33}" type="pres">
      <dgm:prSet presAssocID="{00B5E9D6-395F-4FA1-973E-1E0D4D091DF6}" presName="ThreeNodes_1" presStyleLbl="node1" presStyleIdx="0" presStyleCnt="3">
        <dgm:presLayoutVars>
          <dgm:bulletEnabled val="1"/>
        </dgm:presLayoutVars>
      </dgm:prSet>
      <dgm:spPr/>
    </dgm:pt>
    <dgm:pt modelId="{A8783583-C5F3-A140-A7B8-9928A5451B79}" type="pres">
      <dgm:prSet presAssocID="{00B5E9D6-395F-4FA1-973E-1E0D4D091DF6}" presName="ThreeNodes_2" presStyleLbl="node1" presStyleIdx="1" presStyleCnt="3">
        <dgm:presLayoutVars>
          <dgm:bulletEnabled val="1"/>
        </dgm:presLayoutVars>
      </dgm:prSet>
      <dgm:spPr/>
    </dgm:pt>
    <dgm:pt modelId="{3254B0B0-BDCD-314A-B657-A2F2199D79DF}" type="pres">
      <dgm:prSet presAssocID="{00B5E9D6-395F-4FA1-973E-1E0D4D091DF6}" presName="ThreeNodes_3" presStyleLbl="node1" presStyleIdx="2" presStyleCnt="3">
        <dgm:presLayoutVars>
          <dgm:bulletEnabled val="1"/>
        </dgm:presLayoutVars>
      </dgm:prSet>
      <dgm:spPr/>
    </dgm:pt>
    <dgm:pt modelId="{4C29C03D-1AF4-9743-89C5-2259C14E41D9}" type="pres">
      <dgm:prSet presAssocID="{00B5E9D6-395F-4FA1-973E-1E0D4D091DF6}" presName="ThreeConn_1-2" presStyleLbl="fgAccFollowNode1" presStyleIdx="0" presStyleCnt="2">
        <dgm:presLayoutVars>
          <dgm:bulletEnabled val="1"/>
        </dgm:presLayoutVars>
      </dgm:prSet>
      <dgm:spPr/>
    </dgm:pt>
    <dgm:pt modelId="{4B5295F9-27E9-3C41-B1C2-5099E3A33EBF}" type="pres">
      <dgm:prSet presAssocID="{00B5E9D6-395F-4FA1-973E-1E0D4D091DF6}" presName="ThreeConn_2-3" presStyleLbl="fgAccFollowNode1" presStyleIdx="1" presStyleCnt="2">
        <dgm:presLayoutVars>
          <dgm:bulletEnabled val="1"/>
        </dgm:presLayoutVars>
      </dgm:prSet>
      <dgm:spPr/>
    </dgm:pt>
    <dgm:pt modelId="{B36A768E-B83C-2D4E-9678-9C234B20648D}" type="pres">
      <dgm:prSet presAssocID="{00B5E9D6-395F-4FA1-973E-1E0D4D091DF6}" presName="ThreeNodes_1_text" presStyleLbl="node1" presStyleIdx="2" presStyleCnt="3">
        <dgm:presLayoutVars>
          <dgm:bulletEnabled val="1"/>
        </dgm:presLayoutVars>
      </dgm:prSet>
      <dgm:spPr/>
    </dgm:pt>
    <dgm:pt modelId="{76DE461E-7BA1-B64C-B34A-AFC8939585F6}" type="pres">
      <dgm:prSet presAssocID="{00B5E9D6-395F-4FA1-973E-1E0D4D091DF6}" presName="ThreeNodes_2_text" presStyleLbl="node1" presStyleIdx="2" presStyleCnt="3">
        <dgm:presLayoutVars>
          <dgm:bulletEnabled val="1"/>
        </dgm:presLayoutVars>
      </dgm:prSet>
      <dgm:spPr/>
    </dgm:pt>
    <dgm:pt modelId="{6559E762-A993-9646-AE98-D0503FD15FD3}" type="pres">
      <dgm:prSet presAssocID="{00B5E9D6-395F-4FA1-973E-1E0D4D091DF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A09580A-057E-DD46-B63B-FB09336FB8BF}" type="presOf" srcId="{00B5E9D6-395F-4FA1-973E-1E0D4D091DF6}" destId="{F8582D04-F24F-0545-9E15-2E4456FEDEEA}" srcOrd="0" destOrd="0" presId="urn:microsoft.com/office/officeart/2005/8/layout/vProcess5"/>
    <dgm:cxn modelId="{82DDB80B-762A-0140-81C8-1AA6380C387D}" type="presOf" srcId="{8A43E55E-61A4-4C66-A4C7-3D6E4CE9070D}" destId="{A8783583-C5F3-A140-A7B8-9928A5451B79}" srcOrd="0" destOrd="0" presId="urn:microsoft.com/office/officeart/2005/8/layout/vProcess5"/>
    <dgm:cxn modelId="{295DAD18-F49F-644E-80AB-19CB0E3562DB}" type="presOf" srcId="{EB5A386D-C9E6-475A-911E-000FE130B024}" destId="{6559E762-A993-9646-AE98-D0503FD15FD3}" srcOrd="1" destOrd="0" presId="urn:microsoft.com/office/officeart/2005/8/layout/vProcess5"/>
    <dgm:cxn modelId="{290A2B49-1DA9-1743-B258-E469A06EDAFF}" type="presOf" srcId="{094208A3-744B-45A4-AACB-FA1B1B759F50}" destId="{DE419104-5127-5D45-B514-A921866F8E33}" srcOrd="0" destOrd="0" presId="urn:microsoft.com/office/officeart/2005/8/layout/vProcess5"/>
    <dgm:cxn modelId="{B634114A-7B9F-4AE5-817F-643EB2AD8446}" srcId="{00B5E9D6-395F-4FA1-973E-1E0D4D091DF6}" destId="{8A43E55E-61A4-4C66-A4C7-3D6E4CE9070D}" srcOrd="1" destOrd="0" parTransId="{B2EA88F9-6312-4D63-84B0-BDB2BCFFFDF4}" sibTransId="{12ED39AE-A893-4878-834C-E5D1A83CD399}"/>
    <dgm:cxn modelId="{10D4E758-712A-4218-90B4-95DDA4165FB8}" srcId="{00B5E9D6-395F-4FA1-973E-1E0D4D091DF6}" destId="{094208A3-744B-45A4-AACB-FA1B1B759F50}" srcOrd="0" destOrd="0" parTransId="{C8829440-2F14-4846-89C5-902EE4316D9D}" sibTransId="{3B68165D-B2A5-47B8-9FAC-29D52C69F800}"/>
    <dgm:cxn modelId="{46F2697F-23DD-1F44-B9EF-1A95067FE103}" type="presOf" srcId="{EB5A386D-C9E6-475A-911E-000FE130B024}" destId="{3254B0B0-BDCD-314A-B657-A2F2199D79DF}" srcOrd="0" destOrd="0" presId="urn:microsoft.com/office/officeart/2005/8/layout/vProcess5"/>
    <dgm:cxn modelId="{6B22848A-F3F8-4535-BFF8-E5794211FC6C}" srcId="{00B5E9D6-395F-4FA1-973E-1E0D4D091DF6}" destId="{EB5A386D-C9E6-475A-911E-000FE130B024}" srcOrd="2" destOrd="0" parTransId="{90602EFE-EC68-451E-8319-E05BE2F74459}" sibTransId="{EB5D1190-3EFD-4D77-8E42-338DE25CF415}"/>
    <dgm:cxn modelId="{02F0E1B6-F801-0649-ADDE-AED95E9F34E7}" type="presOf" srcId="{3B68165D-B2A5-47B8-9FAC-29D52C69F800}" destId="{4C29C03D-1AF4-9743-89C5-2259C14E41D9}" srcOrd="0" destOrd="0" presId="urn:microsoft.com/office/officeart/2005/8/layout/vProcess5"/>
    <dgm:cxn modelId="{B68787E7-EA1D-F342-87AB-AD853FF68688}" type="presOf" srcId="{8A43E55E-61A4-4C66-A4C7-3D6E4CE9070D}" destId="{76DE461E-7BA1-B64C-B34A-AFC8939585F6}" srcOrd="1" destOrd="0" presId="urn:microsoft.com/office/officeart/2005/8/layout/vProcess5"/>
    <dgm:cxn modelId="{BFCB61ED-C9DF-7B48-A1D3-E51F3E1282D3}" type="presOf" srcId="{094208A3-744B-45A4-AACB-FA1B1B759F50}" destId="{B36A768E-B83C-2D4E-9678-9C234B20648D}" srcOrd="1" destOrd="0" presId="urn:microsoft.com/office/officeart/2005/8/layout/vProcess5"/>
    <dgm:cxn modelId="{33BD5FF6-768B-E445-9CC9-BCC827F6A043}" type="presOf" srcId="{12ED39AE-A893-4878-834C-E5D1A83CD399}" destId="{4B5295F9-27E9-3C41-B1C2-5099E3A33EBF}" srcOrd="0" destOrd="0" presId="urn:microsoft.com/office/officeart/2005/8/layout/vProcess5"/>
    <dgm:cxn modelId="{4B94BA54-4F2C-E54C-BCD3-E84A0CB88541}" type="presParOf" srcId="{F8582D04-F24F-0545-9E15-2E4456FEDEEA}" destId="{2FA04391-2B20-BF42-9A6F-8A6DABF38A6A}" srcOrd="0" destOrd="0" presId="urn:microsoft.com/office/officeart/2005/8/layout/vProcess5"/>
    <dgm:cxn modelId="{E8F38477-EA86-8247-8EA1-B59D3C968AB4}" type="presParOf" srcId="{F8582D04-F24F-0545-9E15-2E4456FEDEEA}" destId="{DE419104-5127-5D45-B514-A921866F8E33}" srcOrd="1" destOrd="0" presId="urn:microsoft.com/office/officeart/2005/8/layout/vProcess5"/>
    <dgm:cxn modelId="{91AB7227-96F1-3E41-8B52-C8AFD6070F4F}" type="presParOf" srcId="{F8582D04-F24F-0545-9E15-2E4456FEDEEA}" destId="{A8783583-C5F3-A140-A7B8-9928A5451B79}" srcOrd="2" destOrd="0" presId="urn:microsoft.com/office/officeart/2005/8/layout/vProcess5"/>
    <dgm:cxn modelId="{2CCB40E0-8EBD-0249-A207-F2057C8E6CF2}" type="presParOf" srcId="{F8582D04-F24F-0545-9E15-2E4456FEDEEA}" destId="{3254B0B0-BDCD-314A-B657-A2F2199D79DF}" srcOrd="3" destOrd="0" presId="urn:microsoft.com/office/officeart/2005/8/layout/vProcess5"/>
    <dgm:cxn modelId="{2860907B-2F0A-354D-B423-043A57C8F4D8}" type="presParOf" srcId="{F8582D04-F24F-0545-9E15-2E4456FEDEEA}" destId="{4C29C03D-1AF4-9743-89C5-2259C14E41D9}" srcOrd="4" destOrd="0" presId="urn:microsoft.com/office/officeart/2005/8/layout/vProcess5"/>
    <dgm:cxn modelId="{05B5EFD0-F0EC-D646-AD46-3E3B7C103DA2}" type="presParOf" srcId="{F8582D04-F24F-0545-9E15-2E4456FEDEEA}" destId="{4B5295F9-27E9-3C41-B1C2-5099E3A33EBF}" srcOrd="5" destOrd="0" presId="urn:microsoft.com/office/officeart/2005/8/layout/vProcess5"/>
    <dgm:cxn modelId="{701A6B78-05CB-7C41-8227-B9D9043DA6E8}" type="presParOf" srcId="{F8582D04-F24F-0545-9E15-2E4456FEDEEA}" destId="{B36A768E-B83C-2D4E-9678-9C234B20648D}" srcOrd="6" destOrd="0" presId="urn:microsoft.com/office/officeart/2005/8/layout/vProcess5"/>
    <dgm:cxn modelId="{2F72792D-7E7C-094E-95CF-474DA61F52A4}" type="presParOf" srcId="{F8582D04-F24F-0545-9E15-2E4456FEDEEA}" destId="{76DE461E-7BA1-B64C-B34A-AFC8939585F6}" srcOrd="7" destOrd="0" presId="urn:microsoft.com/office/officeart/2005/8/layout/vProcess5"/>
    <dgm:cxn modelId="{F01122DD-8425-9849-A0F6-F111A6634C9D}" type="presParOf" srcId="{F8582D04-F24F-0545-9E15-2E4456FEDEEA}" destId="{6559E762-A993-9646-AE98-D0503FD15FD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53DDDA-6014-4672-9C61-924C3C118BE3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A37182-7493-46A7-B5D0-7158A44BE9C7}">
      <dgm:prSet/>
      <dgm:spPr/>
      <dgm:t>
        <a:bodyPr/>
        <a:lstStyle/>
        <a:p>
          <a:r>
            <a:rPr lang="en-IN"/>
            <a:t>Uses BERT embeddings for semantic topic discovery</a:t>
          </a:r>
          <a:endParaRPr lang="en-US"/>
        </a:p>
      </dgm:t>
    </dgm:pt>
    <dgm:pt modelId="{E2FBCAA8-A54A-4C21-88C0-8AA32D4B900D}" type="parTrans" cxnId="{7A8B1394-0060-4706-8FD1-3D5E93CE3DD2}">
      <dgm:prSet/>
      <dgm:spPr/>
      <dgm:t>
        <a:bodyPr/>
        <a:lstStyle/>
        <a:p>
          <a:endParaRPr lang="en-US"/>
        </a:p>
      </dgm:t>
    </dgm:pt>
    <dgm:pt modelId="{E5F53D56-6A06-4261-AFE8-333EB1B06D24}" type="sibTrans" cxnId="{7A8B1394-0060-4706-8FD1-3D5E93CE3DD2}">
      <dgm:prSet/>
      <dgm:spPr/>
      <dgm:t>
        <a:bodyPr/>
        <a:lstStyle/>
        <a:p>
          <a:endParaRPr lang="en-US"/>
        </a:p>
      </dgm:t>
    </dgm:pt>
    <dgm:pt modelId="{3E161DA5-ABBB-4DBA-B17F-8C4F1BDD6FF3}">
      <dgm:prSet/>
      <dgm:spPr/>
      <dgm:t>
        <a:bodyPr/>
        <a:lstStyle/>
        <a:p>
          <a:r>
            <a:rPr lang="en-IN"/>
            <a:t>Captures delivery issues, performance praise, heating concerns</a:t>
          </a:r>
          <a:endParaRPr lang="en-US"/>
        </a:p>
      </dgm:t>
    </dgm:pt>
    <dgm:pt modelId="{A5CB1673-88EF-40F9-BFA7-D3B5311480B9}" type="parTrans" cxnId="{BDCF0575-1D5B-4DC8-A854-4AA525A9E1ED}">
      <dgm:prSet/>
      <dgm:spPr/>
      <dgm:t>
        <a:bodyPr/>
        <a:lstStyle/>
        <a:p>
          <a:endParaRPr lang="en-US"/>
        </a:p>
      </dgm:t>
    </dgm:pt>
    <dgm:pt modelId="{07101FBE-78D2-4A4C-9373-B77B85F1FFE2}" type="sibTrans" cxnId="{BDCF0575-1D5B-4DC8-A854-4AA525A9E1ED}">
      <dgm:prSet/>
      <dgm:spPr/>
      <dgm:t>
        <a:bodyPr/>
        <a:lstStyle/>
        <a:p>
          <a:endParaRPr lang="en-US"/>
        </a:p>
      </dgm:t>
    </dgm:pt>
    <dgm:pt modelId="{25EFDD87-C1AA-456C-9B0C-87DD2056D22D}">
      <dgm:prSet/>
      <dgm:spPr/>
      <dgm:t>
        <a:bodyPr/>
        <a:lstStyle/>
        <a:p>
          <a:r>
            <a:rPr lang="en-IN" dirty="0"/>
            <a:t>More precise and human-aligned than LDA</a:t>
          </a:r>
          <a:endParaRPr lang="en-US" dirty="0"/>
        </a:p>
      </dgm:t>
    </dgm:pt>
    <dgm:pt modelId="{1D063D05-AC60-4EFC-B8B3-CD3B7596C811}" type="parTrans" cxnId="{DDA220E6-7DE8-42EA-807A-147EDA1A5A03}">
      <dgm:prSet/>
      <dgm:spPr/>
      <dgm:t>
        <a:bodyPr/>
        <a:lstStyle/>
        <a:p>
          <a:endParaRPr lang="en-US"/>
        </a:p>
      </dgm:t>
    </dgm:pt>
    <dgm:pt modelId="{13189031-2E4B-44C2-9986-AA9B428CB27B}" type="sibTrans" cxnId="{DDA220E6-7DE8-42EA-807A-147EDA1A5A03}">
      <dgm:prSet/>
      <dgm:spPr/>
      <dgm:t>
        <a:bodyPr/>
        <a:lstStyle/>
        <a:p>
          <a:endParaRPr lang="en-US"/>
        </a:p>
      </dgm:t>
    </dgm:pt>
    <dgm:pt modelId="{BB86C4FC-ACFA-8349-A3FC-7FCADE624743}" type="pres">
      <dgm:prSet presAssocID="{0753DDDA-6014-4672-9C61-924C3C118BE3}" presName="diagram" presStyleCnt="0">
        <dgm:presLayoutVars>
          <dgm:dir/>
          <dgm:resizeHandles val="exact"/>
        </dgm:presLayoutVars>
      </dgm:prSet>
      <dgm:spPr/>
    </dgm:pt>
    <dgm:pt modelId="{1F60B3DD-201F-E647-8AF7-CDEDA23BB30B}" type="pres">
      <dgm:prSet presAssocID="{F6A37182-7493-46A7-B5D0-7158A44BE9C7}" presName="node" presStyleLbl="node1" presStyleIdx="0" presStyleCnt="3">
        <dgm:presLayoutVars>
          <dgm:bulletEnabled val="1"/>
        </dgm:presLayoutVars>
      </dgm:prSet>
      <dgm:spPr/>
    </dgm:pt>
    <dgm:pt modelId="{91F1C818-C7D4-C141-B4CC-11668DB4BEF9}" type="pres">
      <dgm:prSet presAssocID="{E5F53D56-6A06-4261-AFE8-333EB1B06D24}" presName="sibTrans" presStyleLbl="sibTrans2D1" presStyleIdx="0" presStyleCnt="2"/>
      <dgm:spPr/>
    </dgm:pt>
    <dgm:pt modelId="{689CC9DA-FAFF-784E-80FF-251ADEB32096}" type="pres">
      <dgm:prSet presAssocID="{E5F53D56-6A06-4261-AFE8-333EB1B06D24}" presName="connectorText" presStyleLbl="sibTrans2D1" presStyleIdx="0" presStyleCnt="2"/>
      <dgm:spPr/>
    </dgm:pt>
    <dgm:pt modelId="{B3608A33-2687-2348-B946-A87868690624}" type="pres">
      <dgm:prSet presAssocID="{3E161DA5-ABBB-4DBA-B17F-8C4F1BDD6FF3}" presName="node" presStyleLbl="node1" presStyleIdx="1" presStyleCnt="3">
        <dgm:presLayoutVars>
          <dgm:bulletEnabled val="1"/>
        </dgm:presLayoutVars>
      </dgm:prSet>
      <dgm:spPr/>
    </dgm:pt>
    <dgm:pt modelId="{A3B1824D-D2BF-7C48-97F0-08AD004119C8}" type="pres">
      <dgm:prSet presAssocID="{07101FBE-78D2-4A4C-9373-B77B85F1FFE2}" presName="sibTrans" presStyleLbl="sibTrans2D1" presStyleIdx="1" presStyleCnt="2"/>
      <dgm:spPr/>
    </dgm:pt>
    <dgm:pt modelId="{C5511D4F-E2A5-204E-B94B-6862ECF9DDE5}" type="pres">
      <dgm:prSet presAssocID="{07101FBE-78D2-4A4C-9373-B77B85F1FFE2}" presName="connectorText" presStyleLbl="sibTrans2D1" presStyleIdx="1" presStyleCnt="2"/>
      <dgm:spPr/>
    </dgm:pt>
    <dgm:pt modelId="{87EF1D0B-DF85-8D40-9AA3-DA8609C9EF6B}" type="pres">
      <dgm:prSet presAssocID="{25EFDD87-C1AA-456C-9B0C-87DD2056D22D}" presName="node" presStyleLbl="node1" presStyleIdx="2" presStyleCnt="3">
        <dgm:presLayoutVars>
          <dgm:bulletEnabled val="1"/>
        </dgm:presLayoutVars>
      </dgm:prSet>
      <dgm:spPr/>
    </dgm:pt>
  </dgm:ptLst>
  <dgm:cxnLst>
    <dgm:cxn modelId="{5F9C3823-14A7-E940-81D2-52FA20D4D145}" type="presOf" srcId="{E5F53D56-6A06-4261-AFE8-333EB1B06D24}" destId="{91F1C818-C7D4-C141-B4CC-11668DB4BEF9}" srcOrd="0" destOrd="0" presId="urn:microsoft.com/office/officeart/2005/8/layout/process5"/>
    <dgm:cxn modelId="{1568693D-5340-AD46-B6DA-F0B382EC0243}" type="presOf" srcId="{25EFDD87-C1AA-456C-9B0C-87DD2056D22D}" destId="{87EF1D0B-DF85-8D40-9AA3-DA8609C9EF6B}" srcOrd="0" destOrd="0" presId="urn:microsoft.com/office/officeart/2005/8/layout/process5"/>
    <dgm:cxn modelId="{A2055F3E-182F-EF40-B348-1FD8C841A994}" type="presOf" srcId="{E5F53D56-6A06-4261-AFE8-333EB1B06D24}" destId="{689CC9DA-FAFF-784E-80FF-251ADEB32096}" srcOrd="1" destOrd="0" presId="urn:microsoft.com/office/officeart/2005/8/layout/process5"/>
    <dgm:cxn modelId="{B09ACB4F-B6C3-1D48-A278-1E1AD61BBDFA}" type="presOf" srcId="{F6A37182-7493-46A7-B5D0-7158A44BE9C7}" destId="{1F60B3DD-201F-E647-8AF7-CDEDA23BB30B}" srcOrd="0" destOrd="0" presId="urn:microsoft.com/office/officeart/2005/8/layout/process5"/>
    <dgm:cxn modelId="{E3EF3B54-60E9-AC4D-AB8D-7D690B6F2CEF}" type="presOf" srcId="{3E161DA5-ABBB-4DBA-B17F-8C4F1BDD6FF3}" destId="{B3608A33-2687-2348-B946-A87868690624}" srcOrd="0" destOrd="0" presId="urn:microsoft.com/office/officeart/2005/8/layout/process5"/>
    <dgm:cxn modelId="{AC868174-C340-074E-B99D-9A0DA8029B39}" type="presOf" srcId="{07101FBE-78D2-4A4C-9373-B77B85F1FFE2}" destId="{A3B1824D-D2BF-7C48-97F0-08AD004119C8}" srcOrd="0" destOrd="0" presId="urn:microsoft.com/office/officeart/2005/8/layout/process5"/>
    <dgm:cxn modelId="{BDCF0575-1D5B-4DC8-A854-4AA525A9E1ED}" srcId="{0753DDDA-6014-4672-9C61-924C3C118BE3}" destId="{3E161DA5-ABBB-4DBA-B17F-8C4F1BDD6FF3}" srcOrd="1" destOrd="0" parTransId="{A5CB1673-88EF-40F9-BFA7-D3B5311480B9}" sibTransId="{07101FBE-78D2-4A4C-9373-B77B85F1FFE2}"/>
    <dgm:cxn modelId="{2A58F784-90E2-D741-845C-A32ED3690AC7}" type="presOf" srcId="{07101FBE-78D2-4A4C-9373-B77B85F1FFE2}" destId="{C5511D4F-E2A5-204E-B94B-6862ECF9DDE5}" srcOrd="1" destOrd="0" presId="urn:microsoft.com/office/officeart/2005/8/layout/process5"/>
    <dgm:cxn modelId="{7A8B1394-0060-4706-8FD1-3D5E93CE3DD2}" srcId="{0753DDDA-6014-4672-9C61-924C3C118BE3}" destId="{F6A37182-7493-46A7-B5D0-7158A44BE9C7}" srcOrd="0" destOrd="0" parTransId="{E2FBCAA8-A54A-4C21-88C0-8AA32D4B900D}" sibTransId="{E5F53D56-6A06-4261-AFE8-333EB1B06D24}"/>
    <dgm:cxn modelId="{9B4E6FB1-5EF2-6548-9D8B-55ED5473884D}" type="presOf" srcId="{0753DDDA-6014-4672-9C61-924C3C118BE3}" destId="{BB86C4FC-ACFA-8349-A3FC-7FCADE624743}" srcOrd="0" destOrd="0" presId="urn:microsoft.com/office/officeart/2005/8/layout/process5"/>
    <dgm:cxn modelId="{DDA220E6-7DE8-42EA-807A-147EDA1A5A03}" srcId="{0753DDDA-6014-4672-9C61-924C3C118BE3}" destId="{25EFDD87-C1AA-456C-9B0C-87DD2056D22D}" srcOrd="2" destOrd="0" parTransId="{1D063D05-AC60-4EFC-B8B3-CD3B7596C811}" sibTransId="{13189031-2E4B-44C2-9986-AA9B428CB27B}"/>
    <dgm:cxn modelId="{A0CEF8CB-A4A3-544A-82B6-39EB78A06B5A}" type="presParOf" srcId="{BB86C4FC-ACFA-8349-A3FC-7FCADE624743}" destId="{1F60B3DD-201F-E647-8AF7-CDEDA23BB30B}" srcOrd="0" destOrd="0" presId="urn:microsoft.com/office/officeart/2005/8/layout/process5"/>
    <dgm:cxn modelId="{C418E391-838E-3D4D-9228-87022EC3A142}" type="presParOf" srcId="{BB86C4FC-ACFA-8349-A3FC-7FCADE624743}" destId="{91F1C818-C7D4-C141-B4CC-11668DB4BEF9}" srcOrd="1" destOrd="0" presId="urn:microsoft.com/office/officeart/2005/8/layout/process5"/>
    <dgm:cxn modelId="{2E56C6A3-9C09-6843-98D0-3482414614EB}" type="presParOf" srcId="{91F1C818-C7D4-C141-B4CC-11668DB4BEF9}" destId="{689CC9DA-FAFF-784E-80FF-251ADEB32096}" srcOrd="0" destOrd="0" presId="urn:microsoft.com/office/officeart/2005/8/layout/process5"/>
    <dgm:cxn modelId="{C24D6C5C-B64E-5A47-8A15-673D8302F091}" type="presParOf" srcId="{BB86C4FC-ACFA-8349-A3FC-7FCADE624743}" destId="{B3608A33-2687-2348-B946-A87868690624}" srcOrd="2" destOrd="0" presId="urn:microsoft.com/office/officeart/2005/8/layout/process5"/>
    <dgm:cxn modelId="{EA1DF6D0-55B0-B14C-A38A-4CE7DAAC7651}" type="presParOf" srcId="{BB86C4FC-ACFA-8349-A3FC-7FCADE624743}" destId="{A3B1824D-D2BF-7C48-97F0-08AD004119C8}" srcOrd="3" destOrd="0" presId="urn:microsoft.com/office/officeart/2005/8/layout/process5"/>
    <dgm:cxn modelId="{EC2371B0-D460-4C43-B2C3-74724AB6D3B3}" type="presParOf" srcId="{A3B1824D-D2BF-7C48-97F0-08AD004119C8}" destId="{C5511D4F-E2A5-204E-B94B-6862ECF9DDE5}" srcOrd="0" destOrd="0" presId="urn:microsoft.com/office/officeart/2005/8/layout/process5"/>
    <dgm:cxn modelId="{E63EF973-4FB6-F54A-8569-38D9EC06E1D1}" type="presParOf" srcId="{BB86C4FC-ACFA-8349-A3FC-7FCADE624743}" destId="{87EF1D0B-DF85-8D40-9AA3-DA8609C9EF6B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497FFD-9812-4F2D-ADBB-871CF2EFE5D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7851777-C702-431C-BE80-BF24CF805848}">
      <dgm:prSet/>
      <dgm:spPr/>
      <dgm:t>
        <a:bodyPr/>
        <a:lstStyle/>
        <a:p>
          <a:r>
            <a:rPr lang="en-IN"/>
            <a:t>LDA: broader, word-frequency-based topics</a:t>
          </a:r>
          <a:endParaRPr lang="en-US"/>
        </a:p>
      </dgm:t>
    </dgm:pt>
    <dgm:pt modelId="{2ED39119-3C5D-4035-9BBB-F697B91BC7DA}" type="parTrans" cxnId="{B31B0165-66E0-45DD-83EA-70455BDA1329}">
      <dgm:prSet/>
      <dgm:spPr/>
      <dgm:t>
        <a:bodyPr/>
        <a:lstStyle/>
        <a:p>
          <a:endParaRPr lang="en-US"/>
        </a:p>
      </dgm:t>
    </dgm:pt>
    <dgm:pt modelId="{0C4A6DB3-96FD-4834-89CB-AFAFC621304A}" type="sibTrans" cxnId="{B31B0165-66E0-45DD-83EA-70455BDA1329}">
      <dgm:prSet/>
      <dgm:spPr/>
      <dgm:t>
        <a:bodyPr/>
        <a:lstStyle/>
        <a:p>
          <a:endParaRPr lang="en-US"/>
        </a:p>
      </dgm:t>
    </dgm:pt>
    <dgm:pt modelId="{533B81AB-08BB-4A36-933D-EC31B3BC3B96}">
      <dgm:prSet/>
      <dgm:spPr/>
      <dgm:t>
        <a:bodyPr/>
        <a:lstStyle/>
        <a:p>
          <a:r>
            <a:rPr lang="en-IN" dirty="0"/>
            <a:t>BERTopic: more specific, semantically rich topics</a:t>
          </a:r>
          <a:endParaRPr lang="en-US" dirty="0"/>
        </a:p>
      </dgm:t>
    </dgm:pt>
    <dgm:pt modelId="{C22F7A00-F07B-4CCD-98A6-BE5646501AB8}" type="parTrans" cxnId="{82AF251F-D128-4FB2-A40E-4545B5030D18}">
      <dgm:prSet/>
      <dgm:spPr/>
      <dgm:t>
        <a:bodyPr/>
        <a:lstStyle/>
        <a:p>
          <a:endParaRPr lang="en-US"/>
        </a:p>
      </dgm:t>
    </dgm:pt>
    <dgm:pt modelId="{1679FDF2-D459-42C1-B98A-4219D8D47532}" type="sibTrans" cxnId="{82AF251F-D128-4FB2-A40E-4545B5030D18}">
      <dgm:prSet/>
      <dgm:spPr/>
      <dgm:t>
        <a:bodyPr/>
        <a:lstStyle/>
        <a:p>
          <a:endParaRPr lang="en-US"/>
        </a:p>
      </dgm:t>
    </dgm:pt>
    <dgm:pt modelId="{EB86DF31-CC53-4ED2-BD23-773C5E7278DC}">
      <dgm:prSet/>
      <dgm:spPr/>
      <dgm:t>
        <a:bodyPr/>
        <a:lstStyle/>
        <a:p>
          <a:r>
            <a:rPr lang="en-IN" dirty="0"/>
            <a:t>BERTopic excels at identifying niche concerns (e.g., delivery service)</a:t>
          </a:r>
          <a:endParaRPr lang="en-US" dirty="0"/>
        </a:p>
      </dgm:t>
    </dgm:pt>
    <dgm:pt modelId="{03F39F3E-DDF6-497F-AD87-8AB31CD67367}" type="parTrans" cxnId="{EE7C8C65-A9AA-46A2-A059-C2B7A3E1C8AB}">
      <dgm:prSet/>
      <dgm:spPr/>
      <dgm:t>
        <a:bodyPr/>
        <a:lstStyle/>
        <a:p>
          <a:endParaRPr lang="en-US"/>
        </a:p>
      </dgm:t>
    </dgm:pt>
    <dgm:pt modelId="{5DDFF4EE-F8A5-4E7B-B34C-D4E90D469353}" type="sibTrans" cxnId="{EE7C8C65-A9AA-46A2-A059-C2B7A3E1C8AB}">
      <dgm:prSet/>
      <dgm:spPr/>
      <dgm:t>
        <a:bodyPr/>
        <a:lstStyle/>
        <a:p>
          <a:endParaRPr lang="en-US"/>
        </a:p>
      </dgm:t>
    </dgm:pt>
    <dgm:pt modelId="{F56DD007-D033-D645-9892-BEB9A630F2BE}" type="pres">
      <dgm:prSet presAssocID="{57497FFD-9812-4F2D-ADBB-871CF2EFE5D3}" presName="linear" presStyleCnt="0">
        <dgm:presLayoutVars>
          <dgm:animLvl val="lvl"/>
          <dgm:resizeHandles val="exact"/>
        </dgm:presLayoutVars>
      </dgm:prSet>
      <dgm:spPr/>
    </dgm:pt>
    <dgm:pt modelId="{919C1A2E-257A-F948-ACA0-9C758CFDC0BC}" type="pres">
      <dgm:prSet presAssocID="{97851777-C702-431C-BE80-BF24CF8058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D5CA1D-A7E9-8649-8799-21887DE31A5D}" type="pres">
      <dgm:prSet presAssocID="{0C4A6DB3-96FD-4834-89CB-AFAFC621304A}" presName="spacer" presStyleCnt="0"/>
      <dgm:spPr/>
    </dgm:pt>
    <dgm:pt modelId="{ECE33635-E3C9-BC4E-928E-5F2DB155233D}" type="pres">
      <dgm:prSet presAssocID="{533B81AB-08BB-4A36-933D-EC31B3BC3B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75C621-7653-D94E-9E7B-5931707C8C83}" type="pres">
      <dgm:prSet presAssocID="{1679FDF2-D459-42C1-B98A-4219D8D47532}" presName="spacer" presStyleCnt="0"/>
      <dgm:spPr/>
    </dgm:pt>
    <dgm:pt modelId="{2CA09E08-252E-6642-BBC6-E40023D21CBF}" type="pres">
      <dgm:prSet presAssocID="{EB86DF31-CC53-4ED2-BD23-773C5E7278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46C213-74A6-9F48-8B1C-C220BDF5DF53}" type="presOf" srcId="{97851777-C702-431C-BE80-BF24CF805848}" destId="{919C1A2E-257A-F948-ACA0-9C758CFDC0BC}" srcOrd="0" destOrd="0" presId="urn:microsoft.com/office/officeart/2005/8/layout/vList2"/>
    <dgm:cxn modelId="{82AF251F-D128-4FB2-A40E-4545B5030D18}" srcId="{57497FFD-9812-4F2D-ADBB-871CF2EFE5D3}" destId="{533B81AB-08BB-4A36-933D-EC31B3BC3B96}" srcOrd="1" destOrd="0" parTransId="{C22F7A00-F07B-4CCD-98A6-BE5646501AB8}" sibTransId="{1679FDF2-D459-42C1-B98A-4219D8D47532}"/>
    <dgm:cxn modelId="{B31B0165-66E0-45DD-83EA-70455BDA1329}" srcId="{57497FFD-9812-4F2D-ADBB-871CF2EFE5D3}" destId="{97851777-C702-431C-BE80-BF24CF805848}" srcOrd="0" destOrd="0" parTransId="{2ED39119-3C5D-4035-9BBB-F697B91BC7DA}" sibTransId="{0C4A6DB3-96FD-4834-89CB-AFAFC621304A}"/>
    <dgm:cxn modelId="{EE7C8C65-A9AA-46A2-A059-C2B7A3E1C8AB}" srcId="{57497FFD-9812-4F2D-ADBB-871CF2EFE5D3}" destId="{EB86DF31-CC53-4ED2-BD23-773C5E7278DC}" srcOrd="2" destOrd="0" parTransId="{03F39F3E-DDF6-497F-AD87-8AB31CD67367}" sibTransId="{5DDFF4EE-F8A5-4E7B-B34C-D4E90D469353}"/>
    <dgm:cxn modelId="{86B61967-AAB0-3146-BE7C-F0F1DE12D621}" type="presOf" srcId="{533B81AB-08BB-4A36-933D-EC31B3BC3B96}" destId="{ECE33635-E3C9-BC4E-928E-5F2DB155233D}" srcOrd="0" destOrd="0" presId="urn:microsoft.com/office/officeart/2005/8/layout/vList2"/>
    <dgm:cxn modelId="{0075B77C-8D7F-5942-AA19-F6ADF1C10F50}" type="presOf" srcId="{57497FFD-9812-4F2D-ADBB-871CF2EFE5D3}" destId="{F56DD007-D033-D645-9892-BEB9A630F2BE}" srcOrd="0" destOrd="0" presId="urn:microsoft.com/office/officeart/2005/8/layout/vList2"/>
    <dgm:cxn modelId="{F5CE6CF6-C9BE-AC4E-96B0-96CE1A26E24E}" type="presOf" srcId="{EB86DF31-CC53-4ED2-BD23-773C5E7278DC}" destId="{2CA09E08-252E-6642-BBC6-E40023D21CBF}" srcOrd="0" destOrd="0" presId="urn:microsoft.com/office/officeart/2005/8/layout/vList2"/>
    <dgm:cxn modelId="{0605F481-0CF9-3247-97D9-9647A7583939}" type="presParOf" srcId="{F56DD007-D033-D645-9892-BEB9A630F2BE}" destId="{919C1A2E-257A-F948-ACA0-9C758CFDC0BC}" srcOrd="0" destOrd="0" presId="urn:microsoft.com/office/officeart/2005/8/layout/vList2"/>
    <dgm:cxn modelId="{D16B1B0D-6818-4741-995B-6A73F57B5F9D}" type="presParOf" srcId="{F56DD007-D033-D645-9892-BEB9A630F2BE}" destId="{87D5CA1D-A7E9-8649-8799-21887DE31A5D}" srcOrd="1" destOrd="0" presId="urn:microsoft.com/office/officeart/2005/8/layout/vList2"/>
    <dgm:cxn modelId="{24CB536F-2A7A-7A47-902E-03C6003F2F34}" type="presParOf" srcId="{F56DD007-D033-D645-9892-BEB9A630F2BE}" destId="{ECE33635-E3C9-BC4E-928E-5F2DB155233D}" srcOrd="2" destOrd="0" presId="urn:microsoft.com/office/officeart/2005/8/layout/vList2"/>
    <dgm:cxn modelId="{C27C5AA5-45CB-AB4C-802B-52566C066920}" type="presParOf" srcId="{F56DD007-D033-D645-9892-BEB9A630F2BE}" destId="{AD75C621-7653-D94E-9E7B-5931707C8C83}" srcOrd="3" destOrd="0" presId="urn:microsoft.com/office/officeart/2005/8/layout/vList2"/>
    <dgm:cxn modelId="{C060BADC-EAED-FA45-B278-511C2D9ACE39}" type="presParOf" srcId="{F56DD007-D033-D645-9892-BEB9A630F2BE}" destId="{2CA09E08-252E-6642-BBC6-E40023D21C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B11B44-C3F0-47A2-8AAC-5B89597752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050DD9-DE72-4445-804F-D2297F9A65CB}">
      <dgm:prSet/>
      <dgm:spPr/>
      <dgm:t>
        <a:bodyPr/>
        <a:lstStyle/>
        <a:p>
          <a:r>
            <a:rPr lang="en-IN"/>
            <a:t>Aggregated metrics: average rating, standard deviation, review count</a:t>
          </a:r>
          <a:endParaRPr lang="en-US"/>
        </a:p>
      </dgm:t>
    </dgm:pt>
    <dgm:pt modelId="{528588D9-D291-4999-AD87-BFE0A9F2350B}" type="parTrans" cxnId="{8FE592F1-2B59-442C-A059-7D5B15BC0C74}">
      <dgm:prSet/>
      <dgm:spPr/>
      <dgm:t>
        <a:bodyPr/>
        <a:lstStyle/>
        <a:p>
          <a:endParaRPr lang="en-US"/>
        </a:p>
      </dgm:t>
    </dgm:pt>
    <dgm:pt modelId="{1F499B6D-A6C1-4C8B-9B6E-275C8DDCB6E5}" type="sibTrans" cxnId="{8FE592F1-2B59-442C-A059-7D5B15BC0C74}">
      <dgm:prSet/>
      <dgm:spPr/>
      <dgm:t>
        <a:bodyPr/>
        <a:lstStyle/>
        <a:p>
          <a:endParaRPr lang="en-US"/>
        </a:p>
      </dgm:t>
    </dgm:pt>
    <dgm:pt modelId="{C18D3E2E-9DBE-4074-8D7B-E25968137ECC}">
      <dgm:prSet/>
      <dgm:spPr/>
      <dgm:t>
        <a:bodyPr/>
        <a:lstStyle/>
        <a:p>
          <a:r>
            <a:rPr lang="en-IN"/>
            <a:t>Top-rated laptops often have fewer complaints</a:t>
          </a:r>
          <a:endParaRPr lang="en-US"/>
        </a:p>
      </dgm:t>
    </dgm:pt>
    <dgm:pt modelId="{84A2F522-99F6-42E7-A048-2E94D000049F}" type="parTrans" cxnId="{DAF01946-20C4-4C30-B7C6-CDC961C7E28E}">
      <dgm:prSet/>
      <dgm:spPr/>
      <dgm:t>
        <a:bodyPr/>
        <a:lstStyle/>
        <a:p>
          <a:endParaRPr lang="en-US"/>
        </a:p>
      </dgm:t>
    </dgm:pt>
    <dgm:pt modelId="{03B6EDC2-34CF-486F-9B5C-8B74B78D23ED}" type="sibTrans" cxnId="{DAF01946-20C4-4C30-B7C6-CDC961C7E28E}">
      <dgm:prSet/>
      <dgm:spPr/>
      <dgm:t>
        <a:bodyPr/>
        <a:lstStyle/>
        <a:p>
          <a:endParaRPr lang="en-US"/>
        </a:p>
      </dgm:t>
    </dgm:pt>
    <dgm:pt modelId="{8C03D5CA-FFA1-426F-82BD-6CB74FD021C1}">
      <dgm:prSet/>
      <dgm:spPr/>
      <dgm:t>
        <a:bodyPr/>
        <a:lstStyle/>
        <a:p>
          <a:r>
            <a:rPr lang="en-IN"/>
            <a:t>Scatter plots reveal value-volume balance</a:t>
          </a:r>
          <a:endParaRPr lang="en-US"/>
        </a:p>
      </dgm:t>
    </dgm:pt>
    <dgm:pt modelId="{C7356C38-1C54-43AC-93DA-8D23818BBA7C}" type="parTrans" cxnId="{1F8B3CDD-004B-4DA5-910C-2931D6B6C12E}">
      <dgm:prSet/>
      <dgm:spPr/>
      <dgm:t>
        <a:bodyPr/>
        <a:lstStyle/>
        <a:p>
          <a:endParaRPr lang="en-US"/>
        </a:p>
      </dgm:t>
    </dgm:pt>
    <dgm:pt modelId="{45FA4B05-4115-4145-ABA8-954A51DEC5EB}" type="sibTrans" cxnId="{1F8B3CDD-004B-4DA5-910C-2931D6B6C12E}">
      <dgm:prSet/>
      <dgm:spPr/>
      <dgm:t>
        <a:bodyPr/>
        <a:lstStyle/>
        <a:p>
          <a:endParaRPr lang="en-US"/>
        </a:p>
      </dgm:t>
    </dgm:pt>
    <dgm:pt modelId="{34F234F1-234B-4E78-8458-88FBEC41B26E}" type="pres">
      <dgm:prSet presAssocID="{A2B11B44-C3F0-47A2-8AAC-5B89597752E4}" presName="root" presStyleCnt="0">
        <dgm:presLayoutVars>
          <dgm:dir/>
          <dgm:resizeHandles val="exact"/>
        </dgm:presLayoutVars>
      </dgm:prSet>
      <dgm:spPr/>
    </dgm:pt>
    <dgm:pt modelId="{B07A9107-F5DC-480E-8372-28E609289F72}" type="pres">
      <dgm:prSet presAssocID="{DA050DD9-DE72-4445-804F-D2297F9A65CB}" presName="compNode" presStyleCnt="0"/>
      <dgm:spPr/>
    </dgm:pt>
    <dgm:pt modelId="{4BE37EDF-3A35-4940-B32E-46D75457F7F6}" type="pres">
      <dgm:prSet presAssocID="{DA050DD9-DE72-4445-804F-D2297F9A65CB}" presName="bgRect" presStyleLbl="bgShp" presStyleIdx="0" presStyleCnt="3"/>
      <dgm:spPr/>
    </dgm:pt>
    <dgm:pt modelId="{3FB6C09E-26AB-4D75-B66F-14D476DB8931}" type="pres">
      <dgm:prSet presAssocID="{DA050DD9-DE72-4445-804F-D2297F9A65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741C178-3AFD-4163-A645-F85504723DC2}" type="pres">
      <dgm:prSet presAssocID="{DA050DD9-DE72-4445-804F-D2297F9A65CB}" presName="spaceRect" presStyleCnt="0"/>
      <dgm:spPr/>
    </dgm:pt>
    <dgm:pt modelId="{0EFE96AB-4E16-44CB-8085-119901B39179}" type="pres">
      <dgm:prSet presAssocID="{DA050DD9-DE72-4445-804F-D2297F9A65CB}" presName="parTx" presStyleLbl="revTx" presStyleIdx="0" presStyleCnt="3">
        <dgm:presLayoutVars>
          <dgm:chMax val="0"/>
          <dgm:chPref val="0"/>
        </dgm:presLayoutVars>
      </dgm:prSet>
      <dgm:spPr/>
    </dgm:pt>
    <dgm:pt modelId="{BB0F346B-D7C1-4C45-9A00-3C8788534208}" type="pres">
      <dgm:prSet presAssocID="{1F499B6D-A6C1-4C8B-9B6E-275C8DDCB6E5}" presName="sibTrans" presStyleCnt="0"/>
      <dgm:spPr/>
    </dgm:pt>
    <dgm:pt modelId="{636735F9-60BD-4A55-9F63-7B5DDC4CA0E6}" type="pres">
      <dgm:prSet presAssocID="{C18D3E2E-9DBE-4074-8D7B-E25968137ECC}" presName="compNode" presStyleCnt="0"/>
      <dgm:spPr/>
    </dgm:pt>
    <dgm:pt modelId="{43EFE0A4-9442-4DCF-9668-D856236C56F1}" type="pres">
      <dgm:prSet presAssocID="{C18D3E2E-9DBE-4074-8D7B-E25968137ECC}" presName="bgRect" presStyleLbl="bgShp" presStyleIdx="1" presStyleCnt="3"/>
      <dgm:spPr/>
    </dgm:pt>
    <dgm:pt modelId="{45DAF979-7517-438E-8F44-8A9263EA6D24}" type="pres">
      <dgm:prSet presAssocID="{C18D3E2E-9DBE-4074-8D7B-E25968137E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95EE48F-7AFB-4AEA-9A23-FA4257D23E84}" type="pres">
      <dgm:prSet presAssocID="{C18D3E2E-9DBE-4074-8D7B-E25968137ECC}" presName="spaceRect" presStyleCnt="0"/>
      <dgm:spPr/>
    </dgm:pt>
    <dgm:pt modelId="{3FEC4737-6B8C-4CE4-A261-0FABE6DC752A}" type="pres">
      <dgm:prSet presAssocID="{C18D3E2E-9DBE-4074-8D7B-E25968137ECC}" presName="parTx" presStyleLbl="revTx" presStyleIdx="1" presStyleCnt="3">
        <dgm:presLayoutVars>
          <dgm:chMax val="0"/>
          <dgm:chPref val="0"/>
        </dgm:presLayoutVars>
      </dgm:prSet>
      <dgm:spPr/>
    </dgm:pt>
    <dgm:pt modelId="{9A036711-63D8-4B52-A411-00BFEF6BA549}" type="pres">
      <dgm:prSet presAssocID="{03B6EDC2-34CF-486F-9B5C-8B74B78D23ED}" presName="sibTrans" presStyleCnt="0"/>
      <dgm:spPr/>
    </dgm:pt>
    <dgm:pt modelId="{FB71A402-4569-4EF4-8D76-0619F848F2D5}" type="pres">
      <dgm:prSet presAssocID="{8C03D5CA-FFA1-426F-82BD-6CB74FD021C1}" presName="compNode" presStyleCnt="0"/>
      <dgm:spPr/>
    </dgm:pt>
    <dgm:pt modelId="{873C7434-17D2-4ABA-B480-9619DB568A5F}" type="pres">
      <dgm:prSet presAssocID="{8C03D5CA-FFA1-426F-82BD-6CB74FD021C1}" presName="bgRect" presStyleLbl="bgShp" presStyleIdx="2" presStyleCnt="3"/>
      <dgm:spPr/>
    </dgm:pt>
    <dgm:pt modelId="{131EC842-E777-4257-A8E5-9B97A94B9BC1}" type="pres">
      <dgm:prSet presAssocID="{8C03D5CA-FFA1-426F-82BD-6CB74FD021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6B74802-8913-45C9-A848-08B0E11E56D8}" type="pres">
      <dgm:prSet presAssocID="{8C03D5CA-FFA1-426F-82BD-6CB74FD021C1}" presName="spaceRect" presStyleCnt="0"/>
      <dgm:spPr/>
    </dgm:pt>
    <dgm:pt modelId="{B51DD224-8C12-4419-B9F6-A916249A7037}" type="pres">
      <dgm:prSet presAssocID="{8C03D5CA-FFA1-426F-82BD-6CB74FD021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6F3B2B-2AC9-472E-9E87-DA2DE5C53F89}" type="presOf" srcId="{A2B11B44-C3F0-47A2-8AAC-5B89597752E4}" destId="{34F234F1-234B-4E78-8458-88FBEC41B26E}" srcOrd="0" destOrd="0" presId="urn:microsoft.com/office/officeart/2018/2/layout/IconVerticalSolidList"/>
    <dgm:cxn modelId="{1DE2AD2E-D1A6-4315-B20D-5E43BE940983}" type="presOf" srcId="{8C03D5CA-FFA1-426F-82BD-6CB74FD021C1}" destId="{B51DD224-8C12-4419-B9F6-A916249A7037}" srcOrd="0" destOrd="0" presId="urn:microsoft.com/office/officeart/2018/2/layout/IconVerticalSolidList"/>
    <dgm:cxn modelId="{F6D6833A-EE13-4F46-A318-FA087FC38CB4}" type="presOf" srcId="{DA050DD9-DE72-4445-804F-D2297F9A65CB}" destId="{0EFE96AB-4E16-44CB-8085-119901B39179}" srcOrd="0" destOrd="0" presId="urn:microsoft.com/office/officeart/2018/2/layout/IconVerticalSolidList"/>
    <dgm:cxn modelId="{DAF01946-20C4-4C30-B7C6-CDC961C7E28E}" srcId="{A2B11B44-C3F0-47A2-8AAC-5B89597752E4}" destId="{C18D3E2E-9DBE-4074-8D7B-E25968137ECC}" srcOrd="1" destOrd="0" parTransId="{84A2F522-99F6-42E7-A048-2E94D000049F}" sibTransId="{03B6EDC2-34CF-486F-9B5C-8B74B78D23ED}"/>
    <dgm:cxn modelId="{1F923785-4C1E-47A1-955F-7E5C510F96FC}" type="presOf" srcId="{C18D3E2E-9DBE-4074-8D7B-E25968137ECC}" destId="{3FEC4737-6B8C-4CE4-A261-0FABE6DC752A}" srcOrd="0" destOrd="0" presId="urn:microsoft.com/office/officeart/2018/2/layout/IconVerticalSolidList"/>
    <dgm:cxn modelId="{1F8B3CDD-004B-4DA5-910C-2931D6B6C12E}" srcId="{A2B11B44-C3F0-47A2-8AAC-5B89597752E4}" destId="{8C03D5CA-FFA1-426F-82BD-6CB74FD021C1}" srcOrd="2" destOrd="0" parTransId="{C7356C38-1C54-43AC-93DA-8D23818BBA7C}" sibTransId="{45FA4B05-4115-4145-ABA8-954A51DEC5EB}"/>
    <dgm:cxn modelId="{8FE592F1-2B59-442C-A059-7D5B15BC0C74}" srcId="{A2B11B44-C3F0-47A2-8AAC-5B89597752E4}" destId="{DA050DD9-DE72-4445-804F-D2297F9A65CB}" srcOrd="0" destOrd="0" parTransId="{528588D9-D291-4999-AD87-BFE0A9F2350B}" sibTransId="{1F499B6D-A6C1-4C8B-9B6E-275C8DDCB6E5}"/>
    <dgm:cxn modelId="{559659A3-BB43-4698-BC69-D2C7D4227C4B}" type="presParOf" srcId="{34F234F1-234B-4E78-8458-88FBEC41B26E}" destId="{B07A9107-F5DC-480E-8372-28E609289F72}" srcOrd="0" destOrd="0" presId="urn:microsoft.com/office/officeart/2018/2/layout/IconVerticalSolidList"/>
    <dgm:cxn modelId="{11D8DEAC-FC56-44A3-A91C-F1C6B160DD6C}" type="presParOf" srcId="{B07A9107-F5DC-480E-8372-28E609289F72}" destId="{4BE37EDF-3A35-4940-B32E-46D75457F7F6}" srcOrd="0" destOrd="0" presId="urn:microsoft.com/office/officeart/2018/2/layout/IconVerticalSolidList"/>
    <dgm:cxn modelId="{F4F889BD-DD3F-4B6A-8EDF-C472431AC959}" type="presParOf" srcId="{B07A9107-F5DC-480E-8372-28E609289F72}" destId="{3FB6C09E-26AB-4D75-B66F-14D476DB8931}" srcOrd="1" destOrd="0" presId="urn:microsoft.com/office/officeart/2018/2/layout/IconVerticalSolidList"/>
    <dgm:cxn modelId="{51988F3F-06D5-46FA-BF7A-F80AE9C9CAE2}" type="presParOf" srcId="{B07A9107-F5DC-480E-8372-28E609289F72}" destId="{D741C178-3AFD-4163-A645-F85504723DC2}" srcOrd="2" destOrd="0" presId="urn:microsoft.com/office/officeart/2018/2/layout/IconVerticalSolidList"/>
    <dgm:cxn modelId="{4020C9FE-7400-4285-A48C-52BC61C08BC7}" type="presParOf" srcId="{B07A9107-F5DC-480E-8372-28E609289F72}" destId="{0EFE96AB-4E16-44CB-8085-119901B39179}" srcOrd="3" destOrd="0" presId="urn:microsoft.com/office/officeart/2018/2/layout/IconVerticalSolidList"/>
    <dgm:cxn modelId="{41D77384-CBE4-4605-BAF6-DED399D643C1}" type="presParOf" srcId="{34F234F1-234B-4E78-8458-88FBEC41B26E}" destId="{BB0F346B-D7C1-4C45-9A00-3C8788534208}" srcOrd="1" destOrd="0" presId="urn:microsoft.com/office/officeart/2018/2/layout/IconVerticalSolidList"/>
    <dgm:cxn modelId="{413A5E6B-AF8F-4E15-BAC0-00F7F91A4042}" type="presParOf" srcId="{34F234F1-234B-4E78-8458-88FBEC41B26E}" destId="{636735F9-60BD-4A55-9F63-7B5DDC4CA0E6}" srcOrd="2" destOrd="0" presId="urn:microsoft.com/office/officeart/2018/2/layout/IconVerticalSolidList"/>
    <dgm:cxn modelId="{174C3819-FE68-4C8E-9C41-F6BC38D1E4CA}" type="presParOf" srcId="{636735F9-60BD-4A55-9F63-7B5DDC4CA0E6}" destId="{43EFE0A4-9442-4DCF-9668-D856236C56F1}" srcOrd="0" destOrd="0" presId="urn:microsoft.com/office/officeart/2018/2/layout/IconVerticalSolidList"/>
    <dgm:cxn modelId="{A30D583A-7FEA-41EB-AF96-D3B797CF32DE}" type="presParOf" srcId="{636735F9-60BD-4A55-9F63-7B5DDC4CA0E6}" destId="{45DAF979-7517-438E-8F44-8A9263EA6D24}" srcOrd="1" destOrd="0" presId="urn:microsoft.com/office/officeart/2018/2/layout/IconVerticalSolidList"/>
    <dgm:cxn modelId="{133DA988-459B-43E5-8721-80B81E16021C}" type="presParOf" srcId="{636735F9-60BD-4A55-9F63-7B5DDC4CA0E6}" destId="{595EE48F-7AFB-4AEA-9A23-FA4257D23E84}" srcOrd="2" destOrd="0" presId="urn:microsoft.com/office/officeart/2018/2/layout/IconVerticalSolidList"/>
    <dgm:cxn modelId="{C4BCFAAD-8E34-44B5-B212-C3BB5B35D8EE}" type="presParOf" srcId="{636735F9-60BD-4A55-9F63-7B5DDC4CA0E6}" destId="{3FEC4737-6B8C-4CE4-A261-0FABE6DC752A}" srcOrd="3" destOrd="0" presId="urn:microsoft.com/office/officeart/2018/2/layout/IconVerticalSolidList"/>
    <dgm:cxn modelId="{5E1FF9C5-FC38-4F1F-9F95-4628A59F3BFE}" type="presParOf" srcId="{34F234F1-234B-4E78-8458-88FBEC41B26E}" destId="{9A036711-63D8-4B52-A411-00BFEF6BA549}" srcOrd="3" destOrd="0" presId="urn:microsoft.com/office/officeart/2018/2/layout/IconVerticalSolidList"/>
    <dgm:cxn modelId="{E6761F09-7EF4-46EA-83A4-F4DD72A5C82B}" type="presParOf" srcId="{34F234F1-234B-4E78-8458-88FBEC41B26E}" destId="{FB71A402-4569-4EF4-8D76-0619F848F2D5}" srcOrd="4" destOrd="0" presId="urn:microsoft.com/office/officeart/2018/2/layout/IconVerticalSolidList"/>
    <dgm:cxn modelId="{606AB9E4-1CCC-4BB3-AE4C-05237C729226}" type="presParOf" srcId="{FB71A402-4569-4EF4-8D76-0619F848F2D5}" destId="{873C7434-17D2-4ABA-B480-9619DB568A5F}" srcOrd="0" destOrd="0" presId="urn:microsoft.com/office/officeart/2018/2/layout/IconVerticalSolidList"/>
    <dgm:cxn modelId="{5DB2D5F9-7AD3-4F8A-83F4-5C18F926C0CD}" type="presParOf" srcId="{FB71A402-4569-4EF4-8D76-0619F848F2D5}" destId="{131EC842-E777-4257-A8E5-9B97A94B9BC1}" srcOrd="1" destOrd="0" presId="urn:microsoft.com/office/officeart/2018/2/layout/IconVerticalSolidList"/>
    <dgm:cxn modelId="{8A97C173-510F-4562-82CB-E7DCA5DE5121}" type="presParOf" srcId="{FB71A402-4569-4EF4-8D76-0619F848F2D5}" destId="{F6B74802-8913-45C9-A848-08B0E11E56D8}" srcOrd="2" destOrd="0" presId="urn:microsoft.com/office/officeart/2018/2/layout/IconVerticalSolidList"/>
    <dgm:cxn modelId="{366CFA0A-77BA-4F70-B9BF-31B81217A28C}" type="presParOf" srcId="{FB71A402-4569-4EF4-8D76-0619F848F2D5}" destId="{B51DD224-8C12-4419-B9F6-A916249A70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F4029B-6C31-49CD-ABA9-FB2DBCCE599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F503757-C199-4D4D-ABDD-DF65F842FB59}">
      <dgm:prSet/>
      <dgm:spPr/>
      <dgm:t>
        <a:bodyPr/>
        <a:lstStyle/>
        <a:p>
          <a:r>
            <a:rPr lang="en-IN"/>
            <a:t>Used KMeans on average rating, rating std, and review volume</a:t>
          </a:r>
          <a:endParaRPr lang="en-US"/>
        </a:p>
      </dgm:t>
    </dgm:pt>
    <dgm:pt modelId="{A1159B23-6FA0-46AF-85C3-915B69D6ECF5}" type="parTrans" cxnId="{65113165-BE64-4934-806A-1A51E113E1FF}">
      <dgm:prSet/>
      <dgm:spPr/>
      <dgm:t>
        <a:bodyPr/>
        <a:lstStyle/>
        <a:p>
          <a:endParaRPr lang="en-US"/>
        </a:p>
      </dgm:t>
    </dgm:pt>
    <dgm:pt modelId="{D2FBD9D1-EE52-4E3B-A429-09B405FAC405}" type="sibTrans" cxnId="{65113165-BE64-4934-806A-1A51E113E1FF}">
      <dgm:prSet/>
      <dgm:spPr/>
      <dgm:t>
        <a:bodyPr/>
        <a:lstStyle/>
        <a:p>
          <a:endParaRPr lang="en-US"/>
        </a:p>
      </dgm:t>
    </dgm:pt>
    <dgm:pt modelId="{16B2B198-CD47-4AEC-832B-3144B67BF253}">
      <dgm:prSet/>
      <dgm:spPr/>
      <dgm:t>
        <a:bodyPr/>
        <a:lstStyle/>
        <a:p>
          <a:r>
            <a:rPr lang="en-IN"/>
            <a:t>4 Clusters: Fan Favorites, Mixed Opinions, Stable Mid-Tier, Low Impact</a:t>
          </a:r>
          <a:endParaRPr lang="en-US"/>
        </a:p>
      </dgm:t>
    </dgm:pt>
    <dgm:pt modelId="{431AC24E-295F-403C-9AAA-90034482DFFD}" type="parTrans" cxnId="{FDFC5B34-0E0F-40EA-A14D-1D3C337412F1}">
      <dgm:prSet/>
      <dgm:spPr/>
      <dgm:t>
        <a:bodyPr/>
        <a:lstStyle/>
        <a:p>
          <a:endParaRPr lang="en-US"/>
        </a:p>
      </dgm:t>
    </dgm:pt>
    <dgm:pt modelId="{66D3150F-0902-4313-8026-E28E6B96BEE2}" type="sibTrans" cxnId="{FDFC5B34-0E0F-40EA-A14D-1D3C337412F1}">
      <dgm:prSet/>
      <dgm:spPr/>
      <dgm:t>
        <a:bodyPr/>
        <a:lstStyle/>
        <a:p>
          <a:endParaRPr lang="en-US"/>
        </a:p>
      </dgm:t>
    </dgm:pt>
    <dgm:pt modelId="{F307B5FD-8AA7-40A9-8FFD-B7F60A0B15B5}">
      <dgm:prSet/>
      <dgm:spPr/>
      <dgm:t>
        <a:bodyPr/>
        <a:lstStyle/>
        <a:p>
          <a:r>
            <a:rPr lang="en-IN"/>
            <a:t>Visualized using PCA</a:t>
          </a:r>
          <a:endParaRPr lang="en-US"/>
        </a:p>
      </dgm:t>
    </dgm:pt>
    <dgm:pt modelId="{11AADDB4-5217-4E69-8AD1-B2B669F8C701}" type="parTrans" cxnId="{242535FC-10D1-4ED5-BFF4-438F021ADDF6}">
      <dgm:prSet/>
      <dgm:spPr/>
      <dgm:t>
        <a:bodyPr/>
        <a:lstStyle/>
        <a:p>
          <a:endParaRPr lang="en-US"/>
        </a:p>
      </dgm:t>
    </dgm:pt>
    <dgm:pt modelId="{B3D98A49-8DBC-4395-9D52-C6D19BEAE720}" type="sibTrans" cxnId="{242535FC-10D1-4ED5-BFF4-438F021ADDF6}">
      <dgm:prSet/>
      <dgm:spPr/>
      <dgm:t>
        <a:bodyPr/>
        <a:lstStyle/>
        <a:p>
          <a:endParaRPr lang="en-US"/>
        </a:p>
      </dgm:t>
    </dgm:pt>
    <dgm:pt modelId="{227D314C-21A8-CE46-9394-293544D27473}" type="pres">
      <dgm:prSet presAssocID="{56F4029B-6C31-49CD-ABA9-FB2DBCCE599A}" presName="vert0" presStyleCnt="0">
        <dgm:presLayoutVars>
          <dgm:dir/>
          <dgm:animOne val="branch"/>
          <dgm:animLvl val="lvl"/>
        </dgm:presLayoutVars>
      </dgm:prSet>
      <dgm:spPr/>
    </dgm:pt>
    <dgm:pt modelId="{F07CE63F-F93D-1248-8664-3FB887C9F988}" type="pres">
      <dgm:prSet presAssocID="{FF503757-C199-4D4D-ABDD-DF65F842FB59}" presName="thickLine" presStyleLbl="alignNode1" presStyleIdx="0" presStyleCnt="3"/>
      <dgm:spPr/>
    </dgm:pt>
    <dgm:pt modelId="{376CE524-37FB-9641-BD08-479DFCA428D2}" type="pres">
      <dgm:prSet presAssocID="{FF503757-C199-4D4D-ABDD-DF65F842FB59}" presName="horz1" presStyleCnt="0"/>
      <dgm:spPr/>
    </dgm:pt>
    <dgm:pt modelId="{DC7FA725-EEB4-4449-95E7-169BFEFBE2D9}" type="pres">
      <dgm:prSet presAssocID="{FF503757-C199-4D4D-ABDD-DF65F842FB59}" presName="tx1" presStyleLbl="revTx" presStyleIdx="0" presStyleCnt="3"/>
      <dgm:spPr/>
    </dgm:pt>
    <dgm:pt modelId="{4D50238F-6504-534F-812B-A03717D75875}" type="pres">
      <dgm:prSet presAssocID="{FF503757-C199-4D4D-ABDD-DF65F842FB59}" presName="vert1" presStyleCnt="0"/>
      <dgm:spPr/>
    </dgm:pt>
    <dgm:pt modelId="{81A7B151-E472-1746-B7ED-5CECED2A7C6E}" type="pres">
      <dgm:prSet presAssocID="{16B2B198-CD47-4AEC-832B-3144B67BF253}" presName="thickLine" presStyleLbl="alignNode1" presStyleIdx="1" presStyleCnt="3"/>
      <dgm:spPr/>
    </dgm:pt>
    <dgm:pt modelId="{B0D113B2-17CE-A849-9F60-839E58106881}" type="pres">
      <dgm:prSet presAssocID="{16B2B198-CD47-4AEC-832B-3144B67BF253}" presName="horz1" presStyleCnt="0"/>
      <dgm:spPr/>
    </dgm:pt>
    <dgm:pt modelId="{513E2DAD-DC7F-5A45-B717-A042AD7F3CD5}" type="pres">
      <dgm:prSet presAssocID="{16B2B198-CD47-4AEC-832B-3144B67BF253}" presName="tx1" presStyleLbl="revTx" presStyleIdx="1" presStyleCnt="3"/>
      <dgm:spPr/>
    </dgm:pt>
    <dgm:pt modelId="{D313C388-5F25-DA43-B963-078A3EA10CD3}" type="pres">
      <dgm:prSet presAssocID="{16B2B198-CD47-4AEC-832B-3144B67BF253}" presName="vert1" presStyleCnt="0"/>
      <dgm:spPr/>
    </dgm:pt>
    <dgm:pt modelId="{8262B9FE-29C0-5648-8CF5-D1BF0B10F2CC}" type="pres">
      <dgm:prSet presAssocID="{F307B5FD-8AA7-40A9-8FFD-B7F60A0B15B5}" presName="thickLine" presStyleLbl="alignNode1" presStyleIdx="2" presStyleCnt="3"/>
      <dgm:spPr/>
    </dgm:pt>
    <dgm:pt modelId="{AD4FD130-A87A-E542-9012-6B460B766338}" type="pres">
      <dgm:prSet presAssocID="{F307B5FD-8AA7-40A9-8FFD-B7F60A0B15B5}" presName="horz1" presStyleCnt="0"/>
      <dgm:spPr/>
    </dgm:pt>
    <dgm:pt modelId="{326A66F2-6EBE-7342-9FDB-F6A0A66A750D}" type="pres">
      <dgm:prSet presAssocID="{F307B5FD-8AA7-40A9-8FFD-B7F60A0B15B5}" presName="tx1" presStyleLbl="revTx" presStyleIdx="2" presStyleCnt="3"/>
      <dgm:spPr/>
    </dgm:pt>
    <dgm:pt modelId="{973CADF9-F8E0-4D43-A7E9-54336C7E13CC}" type="pres">
      <dgm:prSet presAssocID="{F307B5FD-8AA7-40A9-8FFD-B7F60A0B15B5}" presName="vert1" presStyleCnt="0"/>
      <dgm:spPr/>
    </dgm:pt>
  </dgm:ptLst>
  <dgm:cxnLst>
    <dgm:cxn modelId="{F991FB14-282B-EE4F-930E-2930E322AB37}" type="presOf" srcId="{16B2B198-CD47-4AEC-832B-3144B67BF253}" destId="{513E2DAD-DC7F-5A45-B717-A042AD7F3CD5}" srcOrd="0" destOrd="0" presId="urn:microsoft.com/office/officeart/2008/layout/LinedList"/>
    <dgm:cxn modelId="{FDFC5B34-0E0F-40EA-A14D-1D3C337412F1}" srcId="{56F4029B-6C31-49CD-ABA9-FB2DBCCE599A}" destId="{16B2B198-CD47-4AEC-832B-3144B67BF253}" srcOrd="1" destOrd="0" parTransId="{431AC24E-295F-403C-9AAA-90034482DFFD}" sibTransId="{66D3150F-0902-4313-8026-E28E6B96BEE2}"/>
    <dgm:cxn modelId="{65113165-BE64-4934-806A-1A51E113E1FF}" srcId="{56F4029B-6C31-49CD-ABA9-FB2DBCCE599A}" destId="{FF503757-C199-4D4D-ABDD-DF65F842FB59}" srcOrd="0" destOrd="0" parTransId="{A1159B23-6FA0-46AF-85C3-915B69D6ECF5}" sibTransId="{D2FBD9D1-EE52-4E3B-A429-09B405FAC405}"/>
    <dgm:cxn modelId="{EC9C1BB1-F479-EF42-84C8-B064EE805738}" type="presOf" srcId="{56F4029B-6C31-49CD-ABA9-FB2DBCCE599A}" destId="{227D314C-21A8-CE46-9394-293544D27473}" srcOrd="0" destOrd="0" presId="urn:microsoft.com/office/officeart/2008/layout/LinedList"/>
    <dgm:cxn modelId="{EB5D05B3-2034-264F-991D-9018730D0ACB}" type="presOf" srcId="{FF503757-C199-4D4D-ABDD-DF65F842FB59}" destId="{DC7FA725-EEB4-4449-95E7-169BFEFBE2D9}" srcOrd="0" destOrd="0" presId="urn:microsoft.com/office/officeart/2008/layout/LinedList"/>
    <dgm:cxn modelId="{550D1DD9-AC47-A245-B59F-9CB4081BDB28}" type="presOf" srcId="{F307B5FD-8AA7-40A9-8FFD-B7F60A0B15B5}" destId="{326A66F2-6EBE-7342-9FDB-F6A0A66A750D}" srcOrd="0" destOrd="0" presId="urn:microsoft.com/office/officeart/2008/layout/LinedList"/>
    <dgm:cxn modelId="{242535FC-10D1-4ED5-BFF4-438F021ADDF6}" srcId="{56F4029B-6C31-49CD-ABA9-FB2DBCCE599A}" destId="{F307B5FD-8AA7-40A9-8FFD-B7F60A0B15B5}" srcOrd="2" destOrd="0" parTransId="{11AADDB4-5217-4E69-8AD1-B2B669F8C701}" sibTransId="{B3D98A49-8DBC-4395-9D52-C6D19BEAE720}"/>
    <dgm:cxn modelId="{0F9BA788-8332-D844-AC67-86BC028D44C0}" type="presParOf" srcId="{227D314C-21A8-CE46-9394-293544D27473}" destId="{F07CE63F-F93D-1248-8664-3FB887C9F988}" srcOrd="0" destOrd="0" presId="urn:microsoft.com/office/officeart/2008/layout/LinedList"/>
    <dgm:cxn modelId="{C8A810CF-6CF8-3444-9166-0AB72207C018}" type="presParOf" srcId="{227D314C-21A8-CE46-9394-293544D27473}" destId="{376CE524-37FB-9641-BD08-479DFCA428D2}" srcOrd="1" destOrd="0" presId="urn:microsoft.com/office/officeart/2008/layout/LinedList"/>
    <dgm:cxn modelId="{5E0DA16D-B531-A44A-B3EC-6EFCD0DA1740}" type="presParOf" srcId="{376CE524-37FB-9641-BD08-479DFCA428D2}" destId="{DC7FA725-EEB4-4449-95E7-169BFEFBE2D9}" srcOrd="0" destOrd="0" presId="urn:microsoft.com/office/officeart/2008/layout/LinedList"/>
    <dgm:cxn modelId="{D62A3965-3A2B-A44C-BCE1-1833E335BDBE}" type="presParOf" srcId="{376CE524-37FB-9641-BD08-479DFCA428D2}" destId="{4D50238F-6504-534F-812B-A03717D75875}" srcOrd="1" destOrd="0" presId="urn:microsoft.com/office/officeart/2008/layout/LinedList"/>
    <dgm:cxn modelId="{FCD562DF-4136-3C44-8E0A-6D6678DAE338}" type="presParOf" srcId="{227D314C-21A8-CE46-9394-293544D27473}" destId="{81A7B151-E472-1746-B7ED-5CECED2A7C6E}" srcOrd="2" destOrd="0" presId="urn:microsoft.com/office/officeart/2008/layout/LinedList"/>
    <dgm:cxn modelId="{F620282A-BD16-F24A-9062-1443FEF67BF6}" type="presParOf" srcId="{227D314C-21A8-CE46-9394-293544D27473}" destId="{B0D113B2-17CE-A849-9F60-839E58106881}" srcOrd="3" destOrd="0" presId="urn:microsoft.com/office/officeart/2008/layout/LinedList"/>
    <dgm:cxn modelId="{F0DEC263-475A-2D4D-8249-8E39A24F53E1}" type="presParOf" srcId="{B0D113B2-17CE-A849-9F60-839E58106881}" destId="{513E2DAD-DC7F-5A45-B717-A042AD7F3CD5}" srcOrd="0" destOrd="0" presId="urn:microsoft.com/office/officeart/2008/layout/LinedList"/>
    <dgm:cxn modelId="{AAEA680C-B0B1-C447-88D8-7CCD4CB12925}" type="presParOf" srcId="{B0D113B2-17CE-A849-9F60-839E58106881}" destId="{D313C388-5F25-DA43-B963-078A3EA10CD3}" srcOrd="1" destOrd="0" presId="urn:microsoft.com/office/officeart/2008/layout/LinedList"/>
    <dgm:cxn modelId="{6761BEBC-5C32-8943-AA1C-0909EC186365}" type="presParOf" srcId="{227D314C-21A8-CE46-9394-293544D27473}" destId="{8262B9FE-29C0-5648-8CF5-D1BF0B10F2CC}" srcOrd="4" destOrd="0" presId="urn:microsoft.com/office/officeart/2008/layout/LinedList"/>
    <dgm:cxn modelId="{35E116A0-FE1D-8743-B47F-DD878F41C0BA}" type="presParOf" srcId="{227D314C-21A8-CE46-9394-293544D27473}" destId="{AD4FD130-A87A-E542-9012-6B460B766338}" srcOrd="5" destOrd="0" presId="urn:microsoft.com/office/officeart/2008/layout/LinedList"/>
    <dgm:cxn modelId="{5F5CA7E0-4D23-B94F-B52C-00C8693760E6}" type="presParOf" srcId="{AD4FD130-A87A-E542-9012-6B460B766338}" destId="{326A66F2-6EBE-7342-9FDB-F6A0A66A750D}" srcOrd="0" destOrd="0" presId="urn:microsoft.com/office/officeart/2008/layout/LinedList"/>
    <dgm:cxn modelId="{7A55CA6C-3BEB-C64E-9DFB-ED61F5F9C3BF}" type="presParOf" srcId="{AD4FD130-A87A-E542-9012-6B460B766338}" destId="{973CADF9-F8E0-4D43-A7E9-54336C7E13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0788E5-641D-4052-851A-DC8A35ADF9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9368DD7-A81F-4414-A2F2-E77010CF9B39}">
      <dgm:prSet/>
      <dgm:spPr/>
      <dgm:t>
        <a:bodyPr/>
        <a:lstStyle/>
        <a:p>
          <a:pPr>
            <a:defRPr cap="all"/>
          </a:pPr>
          <a:r>
            <a:rPr lang="en-IN"/>
            <a:t>Improve delivery &amp; battery performance</a:t>
          </a:r>
          <a:endParaRPr lang="en-US"/>
        </a:p>
      </dgm:t>
    </dgm:pt>
    <dgm:pt modelId="{F93B0DCD-2D3E-415A-BD56-DF5ADF94B096}" type="parTrans" cxnId="{30C53AF8-231B-4C4F-B236-2E71F53ED433}">
      <dgm:prSet/>
      <dgm:spPr/>
      <dgm:t>
        <a:bodyPr/>
        <a:lstStyle/>
        <a:p>
          <a:endParaRPr lang="en-US"/>
        </a:p>
      </dgm:t>
    </dgm:pt>
    <dgm:pt modelId="{6753C0BE-570B-4C65-9D08-B980128972FE}" type="sibTrans" cxnId="{30C53AF8-231B-4C4F-B236-2E71F53ED433}">
      <dgm:prSet/>
      <dgm:spPr/>
      <dgm:t>
        <a:bodyPr/>
        <a:lstStyle/>
        <a:p>
          <a:endParaRPr lang="en-US"/>
        </a:p>
      </dgm:t>
    </dgm:pt>
    <dgm:pt modelId="{CF6E05AB-B2BB-469B-B81F-3CD33F58F396}">
      <dgm:prSet/>
      <dgm:spPr/>
      <dgm:t>
        <a:bodyPr/>
        <a:lstStyle/>
        <a:p>
          <a:pPr>
            <a:defRPr cap="all"/>
          </a:pPr>
          <a:r>
            <a:rPr lang="en-IN"/>
            <a:t>Promote consistently high-rated models</a:t>
          </a:r>
          <a:endParaRPr lang="en-US"/>
        </a:p>
      </dgm:t>
    </dgm:pt>
    <dgm:pt modelId="{906C97E4-7622-435E-B359-1B212B3B11D4}" type="parTrans" cxnId="{FB41AB4E-17D7-4B5D-A38C-9DC938DB0147}">
      <dgm:prSet/>
      <dgm:spPr/>
      <dgm:t>
        <a:bodyPr/>
        <a:lstStyle/>
        <a:p>
          <a:endParaRPr lang="en-US"/>
        </a:p>
      </dgm:t>
    </dgm:pt>
    <dgm:pt modelId="{1461CE97-CA4E-4230-94EA-965F9000D371}" type="sibTrans" cxnId="{FB41AB4E-17D7-4B5D-A38C-9DC938DB0147}">
      <dgm:prSet/>
      <dgm:spPr/>
      <dgm:t>
        <a:bodyPr/>
        <a:lstStyle/>
        <a:p>
          <a:endParaRPr lang="en-US"/>
        </a:p>
      </dgm:t>
    </dgm:pt>
    <dgm:pt modelId="{453800A8-17B8-4CB9-B0E2-C7C5DF0D41B3}">
      <dgm:prSet/>
      <dgm:spPr/>
      <dgm:t>
        <a:bodyPr/>
        <a:lstStyle/>
        <a:p>
          <a:pPr>
            <a:defRPr cap="all"/>
          </a:pPr>
          <a:r>
            <a:rPr lang="en-IN"/>
            <a:t>Track low-visibility, high-potential brands</a:t>
          </a:r>
          <a:endParaRPr lang="en-US"/>
        </a:p>
      </dgm:t>
    </dgm:pt>
    <dgm:pt modelId="{26AA3765-D635-4690-9E8A-C304264FB820}" type="parTrans" cxnId="{B7C6BFC5-F91E-4497-88F2-C1FF3CD6C782}">
      <dgm:prSet/>
      <dgm:spPr/>
      <dgm:t>
        <a:bodyPr/>
        <a:lstStyle/>
        <a:p>
          <a:endParaRPr lang="en-US"/>
        </a:p>
      </dgm:t>
    </dgm:pt>
    <dgm:pt modelId="{EBB36CFF-ABD8-418F-8274-AFAA7488E5C1}" type="sibTrans" cxnId="{B7C6BFC5-F91E-4497-88F2-C1FF3CD6C782}">
      <dgm:prSet/>
      <dgm:spPr/>
      <dgm:t>
        <a:bodyPr/>
        <a:lstStyle/>
        <a:p>
          <a:endParaRPr lang="en-US"/>
        </a:p>
      </dgm:t>
    </dgm:pt>
    <dgm:pt modelId="{DF31D8C6-4250-42D5-AFB6-BA6E977A8CEA}">
      <dgm:prSet/>
      <dgm:spPr/>
      <dgm:t>
        <a:bodyPr/>
        <a:lstStyle/>
        <a:p>
          <a:pPr>
            <a:defRPr cap="all"/>
          </a:pPr>
          <a:r>
            <a:rPr lang="en-IN"/>
            <a:t>Use clusters to tailor marketing and support strategies</a:t>
          </a:r>
          <a:endParaRPr lang="en-US"/>
        </a:p>
      </dgm:t>
    </dgm:pt>
    <dgm:pt modelId="{40F061C1-A0AE-467F-A30E-C5AF011F33B5}" type="parTrans" cxnId="{B1418AC0-33A7-49C6-A8B4-EE9E41D10A58}">
      <dgm:prSet/>
      <dgm:spPr/>
      <dgm:t>
        <a:bodyPr/>
        <a:lstStyle/>
        <a:p>
          <a:endParaRPr lang="en-US"/>
        </a:p>
      </dgm:t>
    </dgm:pt>
    <dgm:pt modelId="{9FDFCEA3-4468-4503-8962-EFB301AB2D73}" type="sibTrans" cxnId="{B1418AC0-33A7-49C6-A8B4-EE9E41D10A58}">
      <dgm:prSet/>
      <dgm:spPr/>
      <dgm:t>
        <a:bodyPr/>
        <a:lstStyle/>
        <a:p>
          <a:endParaRPr lang="en-US"/>
        </a:p>
      </dgm:t>
    </dgm:pt>
    <dgm:pt modelId="{FCFC29B3-9377-4A3B-A9F0-8A827F056F63}" type="pres">
      <dgm:prSet presAssocID="{F40788E5-641D-4052-851A-DC8A35ADF9BB}" presName="root" presStyleCnt="0">
        <dgm:presLayoutVars>
          <dgm:dir/>
          <dgm:resizeHandles val="exact"/>
        </dgm:presLayoutVars>
      </dgm:prSet>
      <dgm:spPr/>
    </dgm:pt>
    <dgm:pt modelId="{7E2452A2-8CD9-4402-B4B1-E23B665DD7BE}" type="pres">
      <dgm:prSet presAssocID="{59368DD7-A81F-4414-A2F2-E77010CF9B39}" presName="compNode" presStyleCnt="0"/>
      <dgm:spPr/>
    </dgm:pt>
    <dgm:pt modelId="{AA0D9B2C-5768-4802-9A12-7845E4A0106D}" type="pres">
      <dgm:prSet presAssocID="{59368DD7-A81F-4414-A2F2-E77010CF9B39}" presName="iconBgRect" presStyleLbl="bgShp" presStyleIdx="0" presStyleCnt="4"/>
      <dgm:spPr/>
    </dgm:pt>
    <dgm:pt modelId="{4CADFC9E-2A48-479C-B5AE-C518AB4867F0}" type="pres">
      <dgm:prSet presAssocID="{59368DD7-A81F-4414-A2F2-E77010CF9B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ty Battery"/>
        </a:ext>
      </dgm:extLst>
    </dgm:pt>
    <dgm:pt modelId="{F95BFDBF-ADCB-4091-9214-01702FDBB9D9}" type="pres">
      <dgm:prSet presAssocID="{59368DD7-A81F-4414-A2F2-E77010CF9B39}" presName="spaceRect" presStyleCnt="0"/>
      <dgm:spPr/>
    </dgm:pt>
    <dgm:pt modelId="{D7BCAB62-1D15-44E4-AF54-DBB847CA8901}" type="pres">
      <dgm:prSet presAssocID="{59368DD7-A81F-4414-A2F2-E77010CF9B39}" presName="textRect" presStyleLbl="revTx" presStyleIdx="0" presStyleCnt="4">
        <dgm:presLayoutVars>
          <dgm:chMax val="1"/>
          <dgm:chPref val="1"/>
        </dgm:presLayoutVars>
      </dgm:prSet>
      <dgm:spPr/>
    </dgm:pt>
    <dgm:pt modelId="{D56101D5-F9E9-47E0-90C4-CD835D16B988}" type="pres">
      <dgm:prSet presAssocID="{6753C0BE-570B-4C65-9D08-B980128972FE}" presName="sibTrans" presStyleCnt="0"/>
      <dgm:spPr/>
    </dgm:pt>
    <dgm:pt modelId="{7C35B86D-5446-48B7-AC73-F6BFD308EE70}" type="pres">
      <dgm:prSet presAssocID="{CF6E05AB-B2BB-469B-B81F-3CD33F58F396}" presName="compNode" presStyleCnt="0"/>
      <dgm:spPr/>
    </dgm:pt>
    <dgm:pt modelId="{22FCC6AF-B1A6-419C-A33C-A99BEB9114D5}" type="pres">
      <dgm:prSet presAssocID="{CF6E05AB-B2BB-469B-B81F-3CD33F58F396}" presName="iconBgRect" presStyleLbl="bgShp" presStyleIdx="1" presStyleCnt="4"/>
      <dgm:spPr/>
    </dgm:pt>
    <dgm:pt modelId="{BF5984B9-D423-4FDE-B6BB-75D5B6B5A3D4}" type="pres">
      <dgm:prSet presAssocID="{CF6E05AB-B2BB-469B-B81F-3CD33F58F3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AA82296-213F-4C94-8B56-DBA21818BFEB}" type="pres">
      <dgm:prSet presAssocID="{CF6E05AB-B2BB-469B-B81F-3CD33F58F396}" presName="spaceRect" presStyleCnt="0"/>
      <dgm:spPr/>
    </dgm:pt>
    <dgm:pt modelId="{867AC036-19E8-4302-BD03-A883212852E2}" type="pres">
      <dgm:prSet presAssocID="{CF6E05AB-B2BB-469B-B81F-3CD33F58F396}" presName="textRect" presStyleLbl="revTx" presStyleIdx="1" presStyleCnt="4">
        <dgm:presLayoutVars>
          <dgm:chMax val="1"/>
          <dgm:chPref val="1"/>
        </dgm:presLayoutVars>
      </dgm:prSet>
      <dgm:spPr/>
    </dgm:pt>
    <dgm:pt modelId="{F1ED044B-63A7-4D55-99DB-81FC8D5C4606}" type="pres">
      <dgm:prSet presAssocID="{1461CE97-CA4E-4230-94EA-965F9000D371}" presName="sibTrans" presStyleCnt="0"/>
      <dgm:spPr/>
    </dgm:pt>
    <dgm:pt modelId="{C35D7143-9DA3-418A-B126-0763AF12193F}" type="pres">
      <dgm:prSet presAssocID="{453800A8-17B8-4CB9-B0E2-C7C5DF0D41B3}" presName="compNode" presStyleCnt="0"/>
      <dgm:spPr/>
    </dgm:pt>
    <dgm:pt modelId="{D9BA5B0F-0639-4815-9076-6769AEE6D466}" type="pres">
      <dgm:prSet presAssocID="{453800A8-17B8-4CB9-B0E2-C7C5DF0D41B3}" presName="iconBgRect" presStyleLbl="bgShp" presStyleIdx="2" presStyleCnt="4"/>
      <dgm:spPr/>
    </dgm:pt>
    <dgm:pt modelId="{D4479F5D-AEBA-4202-8051-C891E83492C8}" type="pres">
      <dgm:prSet presAssocID="{453800A8-17B8-4CB9-B0E2-C7C5DF0D41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AC1A434F-E9B9-41DA-9A7B-3BDD88C37EEF}" type="pres">
      <dgm:prSet presAssocID="{453800A8-17B8-4CB9-B0E2-C7C5DF0D41B3}" presName="spaceRect" presStyleCnt="0"/>
      <dgm:spPr/>
    </dgm:pt>
    <dgm:pt modelId="{7EC20BAB-6588-43FE-B613-7DEF4E1D0E16}" type="pres">
      <dgm:prSet presAssocID="{453800A8-17B8-4CB9-B0E2-C7C5DF0D41B3}" presName="textRect" presStyleLbl="revTx" presStyleIdx="2" presStyleCnt="4">
        <dgm:presLayoutVars>
          <dgm:chMax val="1"/>
          <dgm:chPref val="1"/>
        </dgm:presLayoutVars>
      </dgm:prSet>
      <dgm:spPr/>
    </dgm:pt>
    <dgm:pt modelId="{058EAD4F-3BDD-4772-9A0C-41EEAB203BAF}" type="pres">
      <dgm:prSet presAssocID="{EBB36CFF-ABD8-418F-8274-AFAA7488E5C1}" presName="sibTrans" presStyleCnt="0"/>
      <dgm:spPr/>
    </dgm:pt>
    <dgm:pt modelId="{B0971EBA-4B95-4607-86B7-F2455FCE6FE7}" type="pres">
      <dgm:prSet presAssocID="{DF31D8C6-4250-42D5-AFB6-BA6E977A8CEA}" presName="compNode" presStyleCnt="0"/>
      <dgm:spPr/>
    </dgm:pt>
    <dgm:pt modelId="{B419CA62-153A-43BE-995F-DDAF408D4D4E}" type="pres">
      <dgm:prSet presAssocID="{DF31D8C6-4250-42D5-AFB6-BA6E977A8CEA}" presName="iconBgRect" presStyleLbl="bgShp" presStyleIdx="3" presStyleCnt="4"/>
      <dgm:spPr/>
    </dgm:pt>
    <dgm:pt modelId="{059C8E87-E0FA-402D-B623-5B50FC129CF4}" type="pres">
      <dgm:prSet presAssocID="{DF31D8C6-4250-42D5-AFB6-BA6E977A8C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045097C-721B-4795-BB57-9757A298FCE0}" type="pres">
      <dgm:prSet presAssocID="{DF31D8C6-4250-42D5-AFB6-BA6E977A8CEA}" presName="spaceRect" presStyleCnt="0"/>
      <dgm:spPr/>
    </dgm:pt>
    <dgm:pt modelId="{294B7BA7-0FDF-4389-864C-C15B90AE1E03}" type="pres">
      <dgm:prSet presAssocID="{DF31D8C6-4250-42D5-AFB6-BA6E977A8C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30A019-8EF0-40CC-A85C-A5C4F12FE5ED}" type="presOf" srcId="{DF31D8C6-4250-42D5-AFB6-BA6E977A8CEA}" destId="{294B7BA7-0FDF-4389-864C-C15B90AE1E03}" srcOrd="0" destOrd="0" presId="urn:microsoft.com/office/officeart/2018/5/layout/IconCircleLabelList"/>
    <dgm:cxn modelId="{FEC37648-0F0C-4FA0-9156-E216060BAFBF}" type="presOf" srcId="{453800A8-17B8-4CB9-B0E2-C7C5DF0D41B3}" destId="{7EC20BAB-6588-43FE-B613-7DEF4E1D0E16}" srcOrd="0" destOrd="0" presId="urn:microsoft.com/office/officeart/2018/5/layout/IconCircleLabelList"/>
    <dgm:cxn modelId="{FB41AB4E-17D7-4B5D-A38C-9DC938DB0147}" srcId="{F40788E5-641D-4052-851A-DC8A35ADF9BB}" destId="{CF6E05AB-B2BB-469B-B81F-3CD33F58F396}" srcOrd="1" destOrd="0" parTransId="{906C97E4-7622-435E-B359-1B212B3B11D4}" sibTransId="{1461CE97-CA4E-4230-94EA-965F9000D371}"/>
    <dgm:cxn modelId="{5CAED36B-7B2F-495A-BBB4-CC0F171A82D3}" type="presOf" srcId="{CF6E05AB-B2BB-469B-B81F-3CD33F58F396}" destId="{867AC036-19E8-4302-BD03-A883212852E2}" srcOrd="0" destOrd="0" presId="urn:microsoft.com/office/officeart/2018/5/layout/IconCircleLabelList"/>
    <dgm:cxn modelId="{B1418AC0-33A7-49C6-A8B4-EE9E41D10A58}" srcId="{F40788E5-641D-4052-851A-DC8A35ADF9BB}" destId="{DF31D8C6-4250-42D5-AFB6-BA6E977A8CEA}" srcOrd="3" destOrd="0" parTransId="{40F061C1-A0AE-467F-A30E-C5AF011F33B5}" sibTransId="{9FDFCEA3-4468-4503-8962-EFB301AB2D73}"/>
    <dgm:cxn modelId="{B7C6BFC5-F91E-4497-88F2-C1FF3CD6C782}" srcId="{F40788E5-641D-4052-851A-DC8A35ADF9BB}" destId="{453800A8-17B8-4CB9-B0E2-C7C5DF0D41B3}" srcOrd="2" destOrd="0" parTransId="{26AA3765-D635-4690-9E8A-C304264FB820}" sibTransId="{EBB36CFF-ABD8-418F-8274-AFAA7488E5C1}"/>
    <dgm:cxn modelId="{5AB13BDF-87F5-4416-84DD-628EAD88D265}" type="presOf" srcId="{F40788E5-641D-4052-851A-DC8A35ADF9BB}" destId="{FCFC29B3-9377-4A3B-A9F0-8A827F056F63}" srcOrd="0" destOrd="0" presId="urn:microsoft.com/office/officeart/2018/5/layout/IconCircleLabelList"/>
    <dgm:cxn modelId="{81C937E2-243E-440C-B2EB-E4A07245583B}" type="presOf" srcId="{59368DD7-A81F-4414-A2F2-E77010CF9B39}" destId="{D7BCAB62-1D15-44E4-AF54-DBB847CA8901}" srcOrd="0" destOrd="0" presId="urn:microsoft.com/office/officeart/2018/5/layout/IconCircleLabelList"/>
    <dgm:cxn modelId="{30C53AF8-231B-4C4F-B236-2E71F53ED433}" srcId="{F40788E5-641D-4052-851A-DC8A35ADF9BB}" destId="{59368DD7-A81F-4414-A2F2-E77010CF9B39}" srcOrd="0" destOrd="0" parTransId="{F93B0DCD-2D3E-415A-BD56-DF5ADF94B096}" sibTransId="{6753C0BE-570B-4C65-9D08-B980128972FE}"/>
    <dgm:cxn modelId="{6EF97C35-608E-4AD0-8EE1-CEB978E5D9C8}" type="presParOf" srcId="{FCFC29B3-9377-4A3B-A9F0-8A827F056F63}" destId="{7E2452A2-8CD9-4402-B4B1-E23B665DD7BE}" srcOrd="0" destOrd="0" presId="urn:microsoft.com/office/officeart/2018/5/layout/IconCircleLabelList"/>
    <dgm:cxn modelId="{48C41A57-8D65-4926-96F9-0B20C8FC77C6}" type="presParOf" srcId="{7E2452A2-8CD9-4402-B4B1-E23B665DD7BE}" destId="{AA0D9B2C-5768-4802-9A12-7845E4A0106D}" srcOrd="0" destOrd="0" presId="urn:microsoft.com/office/officeart/2018/5/layout/IconCircleLabelList"/>
    <dgm:cxn modelId="{AB316678-8B33-4E0B-B920-69F91BB6F9D5}" type="presParOf" srcId="{7E2452A2-8CD9-4402-B4B1-E23B665DD7BE}" destId="{4CADFC9E-2A48-479C-B5AE-C518AB4867F0}" srcOrd="1" destOrd="0" presId="urn:microsoft.com/office/officeart/2018/5/layout/IconCircleLabelList"/>
    <dgm:cxn modelId="{1392A7EA-62F3-45BE-8756-43EA4DCA9B56}" type="presParOf" srcId="{7E2452A2-8CD9-4402-B4B1-E23B665DD7BE}" destId="{F95BFDBF-ADCB-4091-9214-01702FDBB9D9}" srcOrd="2" destOrd="0" presId="urn:microsoft.com/office/officeart/2018/5/layout/IconCircleLabelList"/>
    <dgm:cxn modelId="{152FB4D1-4BC7-4C59-B1E6-A0182CD19F0B}" type="presParOf" srcId="{7E2452A2-8CD9-4402-B4B1-E23B665DD7BE}" destId="{D7BCAB62-1D15-44E4-AF54-DBB847CA8901}" srcOrd="3" destOrd="0" presId="urn:microsoft.com/office/officeart/2018/5/layout/IconCircleLabelList"/>
    <dgm:cxn modelId="{1B15EAB3-61AE-4AC0-8F9C-3B6627299C0C}" type="presParOf" srcId="{FCFC29B3-9377-4A3B-A9F0-8A827F056F63}" destId="{D56101D5-F9E9-47E0-90C4-CD835D16B988}" srcOrd="1" destOrd="0" presId="urn:microsoft.com/office/officeart/2018/5/layout/IconCircleLabelList"/>
    <dgm:cxn modelId="{99CFACE7-F2A6-42B1-B24E-6DA00CB81836}" type="presParOf" srcId="{FCFC29B3-9377-4A3B-A9F0-8A827F056F63}" destId="{7C35B86D-5446-48B7-AC73-F6BFD308EE70}" srcOrd="2" destOrd="0" presId="urn:microsoft.com/office/officeart/2018/5/layout/IconCircleLabelList"/>
    <dgm:cxn modelId="{7A20F445-6DB1-4C4F-A524-36A3C4491C4A}" type="presParOf" srcId="{7C35B86D-5446-48B7-AC73-F6BFD308EE70}" destId="{22FCC6AF-B1A6-419C-A33C-A99BEB9114D5}" srcOrd="0" destOrd="0" presId="urn:microsoft.com/office/officeart/2018/5/layout/IconCircleLabelList"/>
    <dgm:cxn modelId="{E533BCED-4DF3-4942-AFA3-2A5039294BB3}" type="presParOf" srcId="{7C35B86D-5446-48B7-AC73-F6BFD308EE70}" destId="{BF5984B9-D423-4FDE-B6BB-75D5B6B5A3D4}" srcOrd="1" destOrd="0" presId="urn:microsoft.com/office/officeart/2018/5/layout/IconCircleLabelList"/>
    <dgm:cxn modelId="{C85F3BBB-DF8D-4943-9B3F-2EEF80B260C7}" type="presParOf" srcId="{7C35B86D-5446-48B7-AC73-F6BFD308EE70}" destId="{AAA82296-213F-4C94-8B56-DBA21818BFEB}" srcOrd="2" destOrd="0" presId="urn:microsoft.com/office/officeart/2018/5/layout/IconCircleLabelList"/>
    <dgm:cxn modelId="{63270E95-3D9A-45BF-8BEF-A0A3C58EFB54}" type="presParOf" srcId="{7C35B86D-5446-48B7-AC73-F6BFD308EE70}" destId="{867AC036-19E8-4302-BD03-A883212852E2}" srcOrd="3" destOrd="0" presId="urn:microsoft.com/office/officeart/2018/5/layout/IconCircleLabelList"/>
    <dgm:cxn modelId="{18B76991-4C36-4395-A888-96B2B1A2B25D}" type="presParOf" srcId="{FCFC29B3-9377-4A3B-A9F0-8A827F056F63}" destId="{F1ED044B-63A7-4D55-99DB-81FC8D5C4606}" srcOrd="3" destOrd="0" presId="urn:microsoft.com/office/officeart/2018/5/layout/IconCircleLabelList"/>
    <dgm:cxn modelId="{BB2136C4-D94D-4E77-82A3-1F56426F8D65}" type="presParOf" srcId="{FCFC29B3-9377-4A3B-A9F0-8A827F056F63}" destId="{C35D7143-9DA3-418A-B126-0763AF12193F}" srcOrd="4" destOrd="0" presId="urn:microsoft.com/office/officeart/2018/5/layout/IconCircleLabelList"/>
    <dgm:cxn modelId="{1DD5CD34-AC74-4612-8EDC-80BFD8EE47A6}" type="presParOf" srcId="{C35D7143-9DA3-418A-B126-0763AF12193F}" destId="{D9BA5B0F-0639-4815-9076-6769AEE6D466}" srcOrd="0" destOrd="0" presId="urn:microsoft.com/office/officeart/2018/5/layout/IconCircleLabelList"/>
    <dgm:cxn modelId="{98B77C04-9ABB-46E8-A3E8-7093C7C03DF7}" type="presParOf" srcId="{C35D7143-9DA3-418A-B126-0763AF12193F}" destId="{D4479F5D-AEBA-4202-8051-C891E83492C8}" srcOrd="1" destOrd="0" presId="urn:microsoft.com/office/officeart/2018/5/layout/IconCircleLabelList"/>
    <dgm:cxn modelId="{254918F8-04CB-4720-B843-3BACDC4C95FF}" type="presParOf" srcId="{C35D7143-9DA3-418A-B126-0763AF12193F}" destId="{AC1A434F-E9B9-41DA-9A7B-3BDD88C37EEF}" srcOrd="2" destOrd="0" presId="urn:microsoft.com/office/officeart/2018/5/layout/IconCircleLabelList"/>
    <dgm:cxn modelId="{7842F5B1-EA79-4160-8490-DF5D22DB8211}" type="presParOf" srcId="{C35D7143-9DA3-418A-B126-0763AF12193F}" destId="{7EC20BAB-6588-43FE-B613-7DEF4E1D0E16}" srcOrd="3" destOrd="0" presId="urn:microsoft.com/office/officeart/2018/5/layout/IconCircleLabelList"/>
    <dgm:cxn modelId="{A99C6746-A611-469E-80A7-E213DCCE3606}" type="presParOf" srcId="{FCFC29B3-9377-4A3B-A9F0-8A827F056F63}" destId="{058EAD4F-3BDD-4772-9A0C-41EEAB203BAF}" srcOrd="5" destOrd="0" presId="urn:microsoft.com/office/officeart/2018/5/layout/IconCircleLabelList"/>
    <dgm:cxn modelId="{3F37990A-F959-4471-9B4B-47BF2A665239}" type="presParOf" srcId="{FCFC29B3-9377-4A3B-A9F0-8A827F056F63}" destId="{B0971EBA-4B95-4607-86B7-F2455FCE6FE7}" srcOrd="6" destOrd="0" presId="urn:microsoft.com/office/officeart/2018/5/layout/IconCircleLabelList"/>
    <dgm:cxn modelId="{FECB0117-BF12-4511-A9B4-9FBFBE5A3314}" type="presParOf" srcId="{B0971EBA-4B95-4607-86B7-F2455FCE6FE7}" destId="{B419CA62-153A-43BE-995F-DDAF408D4D4E}" srcOrd="0" destOrd="0" presId="urn:microsoft.com/office/officeart/2018/5/layout/IconCircleLabelList"/>
    <dgm:cxn modelId="{A1A4FFAD-FFAD-4F4A-896E-A4FE8EF39E1D}" type="presParOf" srcId="{B0971EBA-4B95-4607-86B7-F2455FCE6FE7}" destId="{059C8E87-E0FA-402D-B623-5B50FC129CF4}" srcOrd="1" destOrd="0" presId="urn:microsoft.com/office/officeart/2018/5/layout/IconCircleLabelList"/>
    <dgm:cxn modelId="{648DDAA8-1A05-498A-BB54-ADEBE4D68DF6}" type="presParOf" srcId="{B0971EBA-4B95-4607-86B7-F2455FCE6FE7}" destId="{2045097C-721B-4795-BB57-9757A298FCE0}" srcOrd="2" destOrd="0" presId="urn:microsoft.com/office/officeart/2018/5/layout/IconCircleLabelList"/>
    <dgm:cxn modelId="{056F3DB4-2E77-4233-B5F0-558FFF5558DF}" type="presParOf" srcId="{B0971EBA-4B95-4607-86B7-F2455FCE6FE7}" destId="{294B7BA7-0FDF-4389-864C-C15B90AE1E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95E97-AD75-4295-A851-83D05ECF6391}">
      <dsp:nvSpPr>
        <dsp:cNvPr id="0" name=""/>
        <dsp:cNvSpPr/>
      </dsp:nvSpPr>
      <dsp:spPr>
        <a:xfrm>
          <a:off x="623999" y="26242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BC89B-AEED-4A25-BE37-425B25314CF0}">
      <dsp:nvSpPr>
        <dsp:cNvPr id="0" name=""/>
        <dsp:cNvSpPr/>
      </dsp:nvSpPr>
      <dsp:spPr>
        <a:xfrm>
          <a:off x="1004249" y="642675"/>
          <a:ext cx="1023749" cy="102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3BB6D-F3CB-4BE4-8588-EBA805D7BB87}">
      <dsp:nvSpPr>
        <dsp:cNvPr id="0" name=""/>
        <dsp:cNvSpPr/>
      </dsp:nvSpPr>
      <dsp:spPr>
        <a:xfrm>
          <a:off x="53624" y="260242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Analyze customer reviews from Flipkart's laptop section</a:t>
          </a:r>
          <a:endParaRPr lang="en-US" sz="1600" kern="1200"/>
        </a:p>
      </dsp:txBody>
      <dsp:txXfrm>
        <a:off x="53624" y="2602424"/>
        <a:ext cx="2925000" cy="720000"/>
      </dsp:txXfrm>
    </dsp:sp>
    <dsp:sp modelId="{B997BB1F-7A7F-4BA7-B677-C92288E1FB72}">
      <dsp:nvSpPr>
        <dsp:cNvPr id="0" name=""/>
        <dsp:cNvSpPr/>
      </dsp:nvSpPr>
      <dsp:spPr>
        <a:xfrm>
          <a:off x="4060874" y="26242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BD186-2EDF-4F74-B0CB-C66138A32ED5}">
      <dsp:nvSpPr>
        <dsp:cNvPr id="0" name=""/>
        <dsp:cNvSpPr/>
      </dsp:nvSpPr>
      <dsp:spPr>
        <a:xfrm>
          <a:off x="4441124" y="642675"/>
          <a:ext cx="1023749" cy="102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3C28B-6566-4F32-BC39-98A6FD4C8668}">
      <dsp:nvSpPr>
        <dsp:cNvPr id="0" name=""/>
        <dsp:cNvSpPr/>
      </dsp:nvSpPr>
      <dsp:spPr>
        <a:xfrm>
          <a:off x="3490499" y="260242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Apply NLP to extract meaningful topics and sentiment</a:t>
          </a:r>
          <a:endParaRPr lang="en-US" sz="1600" kern="1200"/>
        </a:p>
      </dsp:txBody>
      <dsp:txXfrm>
        <a:off x="3490499" y="2602424"/>
        <a:ext cx="2925000" cy="720000"/>
      </dsp:txXfrm>
    </dsp:sp>
    <dsp:sp modelId="{7C7308ED-633A-48AD-8DDF-D9872532A185}">
      <dsp:nvSpPr>
        <dsp:cNvPr id="0" name=""/>
        <dsp:cNvSpPr/>
      </dsp:nvSpPr>
      <dsp:spPr>
        <a:xfrm>
          <a:off x="7497749" y="262425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A47DB-BDAD-4741-9BA0-D77612F15A5E}">
      <dsp:nvSpPr>
        <dsp:cNvPr id="0" name=""/>
        <dsp:cNvSpPr/>
      </dsp:nvSpPr>
      <dsp:spPr>
        <a:xfrm>
          <a:off x="7877999" y="642675"/>
          <a:ext cx="1023749" cy="1023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CD262-1793-49D3-9BB2-406A0245CCD0}">
      <dsp:nvSpPr>
        <dsp:cNvPr id="0" name=""/>
        <dsp:cNvSpPr/>
      </dsp:nvSpPr>
      <dsp:spPr>
        <a:xfrm>
          <a:off x="6927374" y="2602424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Use clustering to group brands based on performance and perception</a:t>
          </a:r>
          <a:endParaRPr lang="en-US" sz="1600" kern="1200"/>
        </a:p>
      </dsp:txBody>
      <dsp:txXfrm>
        <a:off x="6927374" y="2602424"/>
        <a:ext cx="2925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B64F5-5AA3-4802-8270-09A98B031405}">
      <dsp:nvSpPr>
        <dsp:cNvPr id="0" name=""/>
        <dsp:cNvSpPr/>
      </dsp:nvSpPr>
      <dsp:spPr>
        <a:xfrm>
          <a:off x="707776" y="589531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91B6A-89FF-4A3E-847D-A22B80CF6928}">
      <dsp:nvSpPr>
        <dsp:cNvPr id="0" name=""/>
        <dsp:cNvSpPr/>
      </dsp:nvSpPr>
      <dsp:spPr>
        <a:xfrm>
          <a:off x="974707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DD6FB-A1A9-4D8C-BF78-FB755872AFB1}">
      <dsp:nvSpPr>
        <dsp:cNvPr id="0" name=""/>
        <dsp:cNvSpPr/>
      </dsp:nvSpPr>
      <dsp:spPr>
        <a:xfrm>
          <a:off x="307380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Build a chatbot to summarize or answer review queries</a:t>
          </a:r>
          <a:endParaRPr lang="en-US" sz="1500" kern="1200"/>
        </a:p>
      </dsp:txBody>
      <dsp:txXfrm>
        <a:off x="307380" y="2232181"/>
        <a:ext cx="2053312" cy="720000"/>
      </dsp:txXfrm>
    </dsp:sp>
    <dsp:sp modelId="{36C4A242-15CD-48B3-8A3D-6BAC525625AA}">
      <dsp:nvSpPr>
        <dsp:cNvPr id="0" name=""/>
        <dsp:cNvSpPr/>
      </dsp:nvSpPr>
      <dsp:spPr>
        <a:xfrm>
          <a:off x="3120418" y="589531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86842-E883-440F-B717-C9C7E2B38E8A}">
      <dsp:nvSpPr>
        <dsp:cNvPr id="0" name=""/>
        <dsp:cNvSpPr/>
      </dsp:nvSpPr>
      <dsp:spPr>
        <a:xfrm>
          <a:off x="3387349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6D01-D5B4-421C-9CF9-41CB0884EA27}">
      <dsp:nvSpPr>
        <dsp:cNvPr id="0" name=""/>
        <dsp:cNvSpPr/>
      </dsp:nvSpPr>
      <dsp:spPr>
        <a:xfrm>
          <a:off x="2720022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Real-time sentiment &amp; topic tracking</a:t>
          </a:r>
          <a:endParaRPr lang="en-US" sz="1500" kern="1200"/>
        </a:p>
      </dsp:txBody>
      <dsp:txXfrm>
        <a:off x="2720022" y="2232181"/>
        <a:ext cx="2053312" cy="720000"/>
      </dsp:txXfrm>
    </dsp:sp>
    <dsp:sp modelId="{503FEA9D-40A9-4BE2-BC30-204A75872AFA}">
      <dsp:nvSpPr>
        <dsp:cNvPr id="0" name=""/>
        <dsp:cNvSpPr/>
      </dsp:nvSpPr>
      <dsp:spPr>
        <a:xfrm>
          <a:off x="5533060" y="589531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7E012-3EC4-44B0-8EB4-B88D8BE37B9F}">
      <dsp:nvSpPr>
        <dsp:cNvPr id="0" name=""/>
        <dsp:cNvSpPr/>
      </dsp:nvSpPr>
      <dsp:spPr>
        <a:xfrm>
          <a:off x="5799991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ECA85-E6D6-4419-B532-A0B79A2C3902}">
      <dsp:nvSpPr>
        <dsp:cNvPr id="0" name=""/>
        <dsp:cNvSpPr/>
      </dsp:nvSpPr>
      <dsp:spPr>
        <a:xfrm>
          <a:off x="5132664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Sentiment trend analysis over time</a:t>
          </a:r>
          <a:endParaRPr lang="en-US" sz="1500" kern="1200"/>
        </a:p>
      </dsp:txBody>
      <dsp:txXfrm>
        <a:off x="5132664" y="2232181"/>
        <a:ext cx="2053312" cy="720000"/>
      </dsp:txXfrm>
    </dsp:sp>
    <dsp:sp modelId="{8337C42E-34E7-45A9-BDE6-EF07CC07B700}">
      <dsp:nvSpPr>
        <dsp:cNvPr id="0" name=""/>
        <dsp:cNvSpPr/>
      </dsp:nvSpPr>
      <dsp:spPr>
        <a:xfrm>
          <a:off x="7945702" y="589531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0C09E-4B69-4E22-B457-338ABF59D426}">
      <dsp:nvSpPr>
        <dsp:cNvPr id="0" name=""/>
        <dsp:cNvSpPr/>
      </dsp:nvSpPr>
      <dsp:spPr>
        <a:xfrm>
          <a:off x="8212633" y="856461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CE138-EC6E-45A0-90B7-B76EE2ADF17B}">
      <dsp:nvSpPr>
        <dsp:cNvPr id="0" name=""/>
        <dsp:cNvSpPr/>
      </dsp:nvSpPr>
      <dsp:spPr>
        <a:xfrm>
          <a:off x="7545307" y="2232181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Expand to cross-platform reviews (Amazon, Reddit, etc.)</a:t>
          </a:r>
          <a:endParaRPr lang="en-US" sz="1500" kern="1200"/>
        </a:p>
      </dsp:txBody>
      <dsp:txXfrm>
        <a:off x="7545307" y="2232181"/>
        <a:ext cx="205331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93FC1-FEFA-D940-889C-02642DBF84C4}">
      <dsp:nvSpPr>
        <dsp:cNvPr id="0" name=""/>
        <dsp:cNvSpPr/>
      </dsp:nvSpPr>
      <dsp:spPr>
        <a:xfrm>
          <a:off x="0" y="327225"/>
          <a:ext cx="9905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30C7A-A867-2243-9E74-64CA63887D48}">
      <dsp:nvSpPr>
        <dsp:cNvPr id="0" name=""/>
        <dsp:cNvSpPr/>
      </dsp:nvSpPr>
      <dsp:spPr>
        <a:xfrm>
          <a:off x="495299" y="32025"/>
          <a:ext cx="6934199" cy="590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Flipkart Reviews Dataset: Kaggle</a:t>
          </a:r>
          <a:endParaRPr lang="en-US" sz="2000" kern="1200"/>
        </a:p>
      </dsp:txBody>
      <dsp:txXfrm>
        <a:off x="524120" y="60846"/>
        <a:ext cx="6876557" cy="532757"/>
      </dsp:txXfrm>
    </dsp:sp>
    <dsp:sp modelId="{26A1A46B-D374-C746-A9B3-BAE736AA4B37}">
      <dsp:nvSpPr>
        <dsp:cNvPr id="0" name=""/>
        <dsp:cNvSpPr/>
      </dsp:nvSpPr>
      <dsp:spPr>
        <a:xfrm>
          <a:off x="0" y="1234425"/>
          <a:ext cx="9905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051AE-AF09-6840-8C73-871DA4FEA5D8}">
      <dsp:nvSpPr>
        <dsp:cNvPr id="0" name=""/>
        <dsp:cNvSpPr/>
      </dsp:nvSpPr>
      <dsp:spPr>
        <a:xfrm>
          <a:off x="495299" y="939225"/>
          <a:ext cx="6934199" cy="5903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BERTopic, SentenceTransformers</a:t>
          </a:r>
          <a:endParaRPr lang="en-US" sz="2000" kern="1200" dirty="0"/>
        </a:p>
      </dsp:txBody>
      <dsp:txXfrm>
        <a:off x="524120" y="968046"/>
        <a:ext cx="6876557" cy="532757"/>
      </dsp:txXfrm>
    </dsp:sp>
    <dsp:sp modelId="{5E34F15E-FA86-B04F-BFBD-F9823B4FFDB5}">
      <dsp:nvSpPr>
        <dsp:cNvPr id="0" name=""/>
        <dsp:cNvSpPr/>
      </dsp:nvSpPr>
      <dsp:spPr>
        <a:xfrm>
          <a:off x="0" y="2141625"/>
          <a:ext cx="9905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B7F72-E6AF-5840-A409-320B125F7136}">
      <dsp:nvSpPr>
        <dsp:cNvPr id="0" name=""/>
        <dsp:cNvSpPr/>
      </dsp:nvSpPr>
      <dsp:spPr>
        <a:xfrm>
          <a:off x="495299" y="1846425"/>
          <a:ext cx="6934199" cy="59039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NLTK, Scikit-learn, Seaborn, Matplotlib</a:t>
          </a:r>
          <a:endParaRPr lang="en-US" sz="2000" kern="1200"/>
        </a:p>
      </dsp:txBody>
      <dsp:txXfrm>
        <a:off x="524120" y="1875246"/>
        <a:ext cx="6876557" cy="532757"/>
      </dsp:txXfrm>
    </dsp:sp>
    <dsp:sp modelId="{B5D1D954-E77D-A04E-B342-207055436A97}">
      <dsp:nvSpPr>
        <dsp:cNvPr id="0" name=""/>
        <dsp:cNvSpPr/>
      </dsp:nvSpPr>
      <dsp:spPr>
        <a:xfrm>
          <a:off x="0" y="3048824"/>
          <a:ext cx="9905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606C4-F6C3-5A41-8AAF-BDA75C4B8B3C}">
      <dsp:nvSpPr>
        <dsp:cNvPr id="0" name=""/>
        <dsp:cNvSpPr/>
      </dsp:nvSpPr>
      <dsp:spPr>
        <a:xfrm>
          <a:off x="495299" y="2753625"/>
          <a:ext cx="6934199" cy="590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PCA &amp; KMeans for clustering</a:t>
          </a:r>
          <a:endParaRPr lang="en-US" sz="2000" kern="1200"/>
        </a:p>
      </dsp:txBody>
      <dsp:txXfrm>
        <a:off x="524120" y="2782446"/>
        <a:ext cx="6876557" cy="532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EC41D-F895-4B19-9F0E-D4B04D3ABEFF}">
      <dsp:nvSpPr>
        <dsp:cNvPr id="0" name=""/>
        <dsp:cNvSpPr/>
      </dsp:nvSpPr>
      <dsp:spPr>
        <a:xfrm>
          <a:off x="872040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4AB51-067C-4A2A-A7AA-5A9C7179D62E}">
      <dsp:nvSpPr>
        <dsp:cNvPr id="0" name=""/>
        <dsp:cNvSpPr/>
      </dsp:nvSpPr>
      <dsp:spPr>
        <a:xfrm>
          <a:off x="307380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Dataset: Flipkart Laptop Reviews (24000+ entries)</a:t>
          </a:r>
          <a:endParaRPr lang="en-US" sz="1900" kern="1200"/>
        </a:p>
      </dsp:txBody>
      <dsp:txXfrm>
        <a:off x="307380" y="2039564"/>
        <a:ext cx="2053312" cy="720000"/>
      </dsp:txXfrm>
    </dsp:sp>
    <dsp:sp modelId="{76399CBB-4E70-499D-9C53-EAEBDAEEB9DC}">
      <dsp:nvSpPr>
        <dsp:cNvPr id="0" name=""/>
        <dsp:cNvSpPr/>
      </dsp:nvSpPr>
      <dsp:spPr>
        <a:xfrm>
          <a:off x="3284683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B10D8-18C7-496A-8B6D-DF7931482577}">
      <dsp:nvSpPr>
        <dsp:cNvPr id="0" name=""/>
        <dsp:cNvSpPr/>
      </dsp:nvSpPr>
      <dsp:spPr>
        <a:xfrm>
          <a:off x="2720022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Cleaned reviews, extracted brand names</a:t>
          </a:r>
          <a:endParaRPr lang="en-US" sz="1900" kern="1200"/>
        </a:p>
      </dsp:txBody>
      <dsp:txXfrm>
        <a:off x="2720022" y="2039564"/>
        <a:ext cx="2053312" cy="720000"/>
      </dsp:txXfrm>
    </dsp:sp>
    <dsp:sp modelId="{ACAE3D80-A600-4A76-8B65-8F31CBE73ECE}">
      <dsp:nvSpPr>
        <dsp:cNvPr id="0" name=""/>
        <dsp:cNvSpPr/>
      </dsp:nvSpPr>
      <dsp:spPr>
        <a:xfrm>
          <a:off x="5697325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E083C-7A12-4C54-98EB-BD01D6BFEA00}">
      <dsp:nvSpPr>
        <dsp:cNvPr id="0" name=""/>
        <dsp:cNvSpPr/>
      </dsp:nvSpPr>
      <dsp:spPr>
        <a:xfrm>
          <a:off x="5132664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Categorized sentiment (Positive, Neutral, Negative)</a:t>
          </a:r>
          <a:endParaRPr lang="en-US" sz="1900" kern="1200"/>
        </a:p>
      </dsp:txBody>
      <dsp:txXfrm>
        <a:off x="5132664" y="2039564"/>
        <a:ext cx="2053312" cy="720000"/>
      </dsp:txXfrm>
    </dsp:sp>
    <dsp:sp modelId="{FE85D04F-66A6-4A05-8F12-9643E25E81F3}">
      <dsp:nvSpPr>
        <dsp:cNvPr id="0" name=""/>
        <dsp:cNvSpPr/>
      </dsp:nvSpPr>
      <dsp:spPr>
        <a:xfrm>
          <a:off x="8109967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13CA0-A0CC-4865-8F2C-84B26FC9B389}">
      <dsp:nvSpPr>
        <dsp:cNvPr id="0" name=""/>
        <dsp:cNvSpPr/>
      </dsp:nvSpPr>
      <dsp:spPr>
        <a:xfrm>
          <a:off x="7545306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Prepared text for LDA and BERTopic</a:t>
          </a:r>
          <a:endParaRPr lang="en-US" sz="1900" kern="1200" dirty="0"/>
        </a:p>
      </dsp:txBody>
      <dsp:txXfrm>
        <a:off x="7545306" y="2039564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A1B58-F700-4C8E-B44A-2A2C01DDD141}">
      <dsp:nvSpPr>
        <dsp:cNvPr id="0" name=""/>
        <dsp:cNvSpPr/>
      </dsp:nvSpPr>
      <dsp:spPr>
        <a:xfrm>
          <a:off x="108989" y="21654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CF5FD-70CA-4A81-B2E9-4518D1107DE9}">
      <dsp:nvSpPr>
        <dsp:cNvPr id="0" name=""/>
        <dsp:cNvSpPr/>
      </dsp:nvSpPr>
      <dsp:spPr>
        <a:xfrm>
          <a:off x="378329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FF1F9-E914-4F44-896F-DB8F36270F39}">
      <dsp:nvSpPr>
        <dsp:cNvPr id="0" name=""/>
        <dsp:cNvSpPr/>
      </dsp:nvSpPr>
      <dsp:spPr>
        <a:xfrm>
          <a:off x="1666401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Most reviews are positive (ratings 4–5)</a:t>
          </a:r>
          <a:endParaRPr lang="en-US" sz="2400" kern="1200"/>
        </a:p>
      </dsp:txBody>
      <dsp:txXfrm>
        <a:off x="1666401" y="21654"/>
        <a:ext cx="3023212" cy="1282575"/>
      </dsp:txXfrm>
    </dsp:sp>
    <dsp:sp modelId="{A2C6CB6A-60E8-4D9B-8A5F-C16A1B0EDF74}">
      <dsp:nvSpPr>
        <dsp:cNvPr id="0" name=""/>
        <dsp:cNvSpPr/>
      </dsp:nvSpPr>
      <dsp:spPr>
        <a:xfrm>
          <a:off x="5216385" y="21654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1BD57-EE54-41E2-90B3-7D4EBC865761}">
      <dsp:nvSpPr>
        <dsp:cNvPr id="0" name=""/>
        <dsp:cNvSpPr/>
      </dsp:nvSpPr>
      <dsp:spPr>
        <a:xfrm>
          <a:off x="5485726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D5AD7-5191-403E-907D-266973352568}">
      <dsp:nvSpPr>
        <dsp:cNvPr id="0" name=""/>
        <dsp:cNvSpPr/>
      </dsp:nvSpPr>
      <dsp:spPr>
        <a:xfrm>
          <a:off x="6773798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Popular brands: HP, Apple, Dell</a:t>
          </a:r>
          <a:endParaRPr lang="en-US" sz="2400" kern="1200"/>
        </a:p>
      </dsp:txBody>
      <dsp:txXfrm>
        <a:off x="6773798" y="21654"/>
        <a:ext cx="3023212" cy="1282575"/>
      </dsp:txXfrm>
    </dsp:sp>
    <dsp:sp modelId="{95CE09BD-BD6D-4B5D-AB47-76CD393C7AD4}">
      <dsp:nvSpPr>
        <dsp:cNvPr id="0" name=""/>
        <dsp:cNvSpPr/>
      </dsp:nvSpPr>
      <dsp:spPr>
        <a:xfrm>
          <a:off x="108989" y="1838491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4967F-6B65-4123-9DA1-F1233CCDDB34}">
      <dsp:nvSpPr>
        <dsp:cNvPr id="0" name=""/>
        <dsp:cNvSpPr/>
      </dsp:nvSpPr>
      <dsp:spPr>
        <a:xfrm>
          <a:off x="378329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4BB8B-9C9F-4A71-AF1E-74B8CF82690C}">
      <dsp:nvSpPr>
        <dsp:cNvPr id="0" name=""/>
        <dsp:cNvSpPr/>
      </dsp:nvSpPr>
      <dsp:spPr>
        <a:xfrm>
          <a:off x="1666401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Longer reviews often reflect detailed sentiment</a:t>
          </a:r>
          <a:endParaRPr lang="en-US" sz="2400" kern="1200"/>
        </a:p>
      </dsp:txBody>
      <dsp:txXfrm>
        <a:off x="1666401" y="1838491"/>
        <a:ext cx="3023212" cy="1282575"/>
      </dsp:txXfrm>
    </dsp:sp>
    <dsp:sp modelId="{36C9017F-857C-4874-8E27-A5A6DBF98612}">
      <dsp:nvSpPr>
        <dsp:cNvPr id="0" name=""/>
        <dsp:cNvSpPr/>
      </dsp:nvSpPr>
      <dsp:spPr>
        <a:xfrm>
          <a:off x="5216385" y="1838491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0F11C-D095-4BEB-9617-01D85ED667FA}">
      <dsp:nvSpPr>
        <dsp:cNvPr id="0" name=""/>
        <dsp:cNvSpPr/>
      </dsp:nvSpPr>
      <dsp:spPr>
        <a:xfrm>
          <a:off x="5485726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0273E-8320-4912-B453-706A821FE5EB}">
      <dsp:nvSpPr>
        <dsp:cNvPr id="0" name=""/>
        <dsp:cNvSpPr/>
      </dsp:nvSpPr>
      <dsp:spPr>
        <a:xfrm>
          <a:off x="6773798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Word clouds reveal common praise/issues</a:t>
          </a:r>
          <a:endParaRPr lang="en-US" sz="2400" kern="1200"/>
        </a:p>
      </dsp:txBody>
      <dsp:txXfrm>
        <a:off x="6773798" y="1838491"/>
        <a:ext cx="3023212" cy="12825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19104-5127-5D45-B514-A921866F8E33}">
      <dsp:nvSpPr>
        <dsp:cNvPr id="0" name=""/>
        <dsp:cNvSpPr/>
      </dsp:nvSpPr>
      <dsp:spPr>
        <a:xfrm>
          <a:off x="0" y="0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Uncovered 5 themes: Display issues, Gaming &amp; Battery, General Quality, etc.</a:t>
          </a:r>
          <a:endParaRPr lang="en-US" sz="2700" kern="1200"/>
        </a:p>
      </dsp:txBody>
      <dsp:txXfrm>
        <a:off x="27614" y="27614"/>
        <a:ext cx="7402727" cy="887588"/>
      </dsp:txXfrm>
    </dsp:sp>
    <dsp:sp modelId="{A8783583-C5F3-A140-A7B8-9928A5451B79}">
      <dsp:nvSpPr>
        <dsp:cNvPr id="0" name=""/>
        <dsp:cNvSpPr/>
      </dsp:nvSpPr>
      <dsp:spPr>
        <a:xfrm>
          <a:off x="742950" y="1099952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54279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9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Most frequent: Gaming &amp; Battery</a:t>
          </a:r>
          <a:endParaRPr lang="en-US" sz="2700" kern="1200"/>
        </a:p>
      </dsp:txBody>
      <dsp:txXfrm>
        <a:off x="770564" y="1127566"/>
        <a:ext cx="7009091" cy="887588"/>
      </dsp:txXfrm>
    </dsp:sp>
    <dsp:sp modelId="{3254B0B0-BDCD-314A-B657-A2F2199D79DF}">
      <dsp:nvSpPr>
        <dsp:cNvPr id="0" name=""/>
        <dsp:cNvSpPr/>
      </dsp:nvSpPr>
      <dsp:spPr>
        <a:xfrm>
          <a:off x="1485900" y="2199904"/>
          <a:ext cx="8420100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Highest rated: High-Quality &amp; Value Products</a:t>
          </a:r>
          <a:endParaRPr lang="en-US" sz="2700" kern="1200"/>
        </a:p>
      </dsp:txBody>
      <dsp:txXfrm>
        <a:off x="1513514" y="2227518"/>
        <a:ext cx="7009091" cy="887588"/>
      </dsp:txXfrm>
    </dsp:sp>
    <dsp:sp modelId="{4C29C03D-1AF4-9743-89C5-2259C14E41D9}">
      <dsp:nvSpPr>
        <dsp:cNvPr id="0" name=""/>
        <dsp:cNvSpPr/>
      </dsp:nvSpPr>
      <dsp:spPr>
        <a:xfrm>
          <a:off x="7807269" y="714969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945156" y="714969"/>
        <a:ext cx="337056" cy="461155"/>
      </dsp:txXfrm>
    </dsp:sp>
    <dsp:sp modelId="{4B5295F9-27E9-3C41-B1C2-5099E3A33EBF}">
      <dsp:nvSpPr>
        <dsp:cNvPr id="0" name=""/>
        <dsp:cNvSpPr/>
      </dsp:nvSpPr>
      <dsp:spPr>
        <a:xfrm>
          <a:off x="8550219" y="1808635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688106" y="1808635"/>
        <a:ext cx="337056" cy="461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B3DD-201F-E647-8AF7-CDEDA23BB30B}">
      <dsp:nvSpPr>
        <dsp:cNvPr id="0" name=""/>
        <dsp:cNvSpPr/>
      </dsp:nvSpPr>
      <dsp:spPr>
        <a:xfrm>
          <a:off x="8706" y="790682"/>
          <a:ext cx="2602259" cy="1561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Uses BERT embeddings for semantic topic discovery</a:t>
          </a:r>
          <a:endParaRPr lang="en-US" sz="2300" kern="1200"/>
        </a:p>
      </dsp:txBody>
      <dsp:txXfrm>
        <a:off x="54437" y="836413"/>
        <a:ext cx="2510797" cy="1469893"/>
      </dsp:txXfrm>
    </dsp:sp>
    <dsp:sp modelId="{91F1C818-C7D4-C141-B4CC-11668DB4BEF9}">
      <dsp:nvSpPr>
        <dsp:cNvPr id="0" name=""/>
        <dsp:cNvSpPr/>
      </dsp:nvSpPr>
      <dsp:spPr>
        <a:xfrm>
          <a:off x="2839965" y="1248680"/>
          <a:ext cx="551679" cy="6453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839965" y="1377752"/>
        <a:ext cx="386175" cy="387216"/>
      </dsp:txXfrm>
    </dsp:sp>
    <dsp:sp modelId="{B3608A33-2687-2348-B946-A87868690624}">
      <dsp:nvSpPr>
        <dsp:cNvPr id="0" name=""/>
        <dsp:cNvSpPr/>
      </dsp:nvSpPr>
      <dsp:spPr>
        <a:xfrm>
          <a:off x="3651870" y="790682"/>
          <a:ext cx="2602259" cy="1561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Captures delivery issues, performance praise, heating concerns</a:t>
          </a:r>
          <a:endParaRPr lang="en-US" sz="2300" kern="1200"/>
        </a:p>
      </dsp:txBody>
      <dsp:txXfrm>
        <a:off x="3697601" y="836413"/>
        <a:ext cx="2510797" cy="1469893"/>
      </dsp:txXfrm>
    </dsp:sp>
    <dsp:sp modelId="{A3B1824D-D2BF-7C48-97F0-08AD004119C8}">
      <dsp:nvSpPr>
        <dsp:cNvPr id="0" name=""/>
        <dsp:cNvSpPr/>
      </dsp:nvSpPr>
      <dsp:spPr>
        <a:xfrm>
          <a:off x="6483128" y="1248680"/>
          <a:ext cx="551679" cy="6453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483128" y="1377752"/>
        <a:ext cx="386175" cy="387216"/>
      </dsp:txXfrm>
    </dsp:sp>
    <dsp:sp modelId="{87EF1D0B-DF85-8D40-9AA3-DA8609C9EF6B}">
      <dsp:nvSpPr>
        <dsp:cNvPr id="0" name=""/>
        <dsp:cNvSpPr/>
      </dsp:nvSpPr>
      <dsp:spPr>
        <a:xfrm>
          <a:off x="7295033" y="790682"/>
          <a:ext cx="2602259" cy="15613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More precise and human-aligned than LDA</a:t>
          </a:r>
          <a:endParaRPr lang="en-US" sz="2300" kern="1200" dirty="0"/>
        </a:p>
      </dsp:txBody>
      <dsp:txXfrm>
        <a:off x="7340764" y="836413"/>
        <a:ext cx="2510797" cy="14698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C1A2E-257A-F948-ACA0-9C758CFDC0BC}">
      <dsp:nvSpPr>
        <dsp:cNvPr id="0" name=""/>
        <dsp:cNvSpPr/>
      </dsp:nvSpPr>
      <dsp:spPr>
        <a:xfrm>
          <a:off x="0" y="122537"/>
          <a:ext cx="6692748" cy="12694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LDA: broader, word-frequency-based topics</a:t>
          </a:r>
          <a:endParaRPr lang="en-US" sz="3500" kern="1200"/>
        </a:p>
      </dsp:txBody>
      <dsp:txXfrm>
        <a:off x="61969" y="184506"/>
        <a:ext cx="6568810" cy="1145512"/>
      </dsp:txXfrm>
    </dsp:sp>
    <dsp:sp modelId="{ECE33635-E3C9-BC4E-928E-5F2DB155233D}">
      <dsp:nvSpPr>
        <dsp:cNvPr id="0" name=""/>
        <dsp:cNvSpPr/>
      </dsp:nvSpPr>
      <dsp:spPr>
        <a:xfrm>
          <a:off x="0" y="1492787"/>
          <a:ext cx="6692748" cy="1269450"/>
        </a:xfrm>
        <a:prstGeom prst="roundRect">
          <a:avLst/>
        </a:prstGeom>
        <a:gradFill rotWithShape="0">
          <a:gsLst>
            <a:gs pos="0">
              <a:schemeClr val="accent5">
                <a:hueOff val="-1654279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9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BERTopic: more specific, semantically rich topics</a:t>
          </a:r>
          <a:endParaRPr lang="en-US" sz="3500" kern="1200" dirty="0"/>
        </a:p>
      </dsp:txBody>
      <dsp:txXfrm>
        <a:off x="61969" y="1554756"/>
        <a:ext cx="6568810" cy="1145512"/>
      </dsp:txXfrm>
    </dsp:sp>
    <dsp:sp modelId="{2CA09E08-252E-6642-BBC6-E40023D21CBF}">
      <dsp:nvSpPr>
        <dsp:cNvPr id="0" name=""/>
        <dsp:cNvSpPr/>
      </dsp:nvSpPr>
      <dsp:spPr>
        <a:xfrm>
          <a:off x="0" y="2863036"/>
          <a:ext cx="6692748" cy="126945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BERTopic excels at identifying niche concerns (e.g., delivery service)</a:t>
          </a:r>
          <a:endParaRPr lang="en-US" sz="3500" kern="1200" dirty="0"/>
        </a:p>
      </dsp:txBody>
      <dsp:txXfrm>
        <a:off x="61969" y="2925005"/>
        <a:ext cx="6568810" cy="11455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37EDF-3A35-4940-B32E-46D75457F7F6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6C09E-26AB-4D75-B66F-14D476DB8931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E96AB-4E16-44CB-8085-119901B39179}">
      <dsp:nvSpPr>
        <dsp:cNvPr id="0" name=""/>
        <dsp:cNvSpPr/>
      </dsp:nvSpPr>
      <dsp:spPr>
        <a:xfrm>
          <a:off x="1403815" y="51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Aggregated metrics: average rating, standard deviation, review count</a:t>
          </a:r>
          <a:endParaRPr lang="en-US" sz="2500" kern="1200"/>
        </a:p>
      </dsp:txBody>
      <dsp:txXfrm>
        <a:off x="1403815" y="519"/>
        <a:ext cx="5288932" cy="1215424"/>
      </dsp:txXfrm>
    </dsp:sp>
    <dsp:sp modelId="{43EFE0A4-9442-4DCF-9668-D856236C56F1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AF979-7517-438E-8F44-8A9263EA6D24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C4737-6B8C-4CE4-A261-0FABE6DC752A}">
      <dsp:nvSpPr>
        <dsp:cNvPr id="0" name=""/>
        <dsp:cNvSpPr/>
      </dsp:nvSpPr>
      <dsp:spPr>
        <a:xfrm>
          <a:off x="1403815" y="151979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Top-rated laptops often have fewer complaints</a:t>
          </a:r>
          <a:endParaRPr lang="en-US" sz="2500" kern="1200"/>
        </a:p>
      </dsp:txBody>
      <dsp:txXfrm>
        <a:off x="1403815" y="1519799"/>
        <a:ext cx="5288932" cy="1215424"/>
      </dsp:txXfrm>
    </dsp:sp>
    <dsp:sp modelId="{873C7434-17D2-4ABA-B480-9619DB568A5F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EC842-E777-4257-A8E5-9B97A94B9BC1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DD224-8C12-4419-B9F6-A916249A7037}">
      <dsp:nvSpPr>
        <dsp:cNvPr id="0" name=""/>
        <dsp:cNvSpPr/>
      </dsp:nvSpPr>
      <dsp:spPr>
        <a:xfrm>
          <a:off x="1403815" y="3039080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Scatter plots reveal value-volume balance</a:t>
          </a:r>
          <a:endParaRPr lang="en-US" sz="2500" kern="1200"/>
        </a:p>
      </dsp:txBody>
      <dsp:txXfrm>
        <a:off x="1403815" y="3039080"/>
        <a:ext cx="5288932" cy="1215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CE63F-F93D-1248-8664-3FB887C9F988}">
      <dsp:nvSpPr>
        <dsp:cNvPr id="0" name=""/>
        <dsp:cNvSpPr/>
      </dsp:nvSpPr>
      <dsp:spPr>
        <a:xfrm>
          <a:off x="0" y="2077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7FA725-EEB4-4449-95E7-169BFEFBE2D9}">
      <dsp:nvSpPr>
        <dsp:cNvPr id="0" name=""/>
        <dsp:cNvSpPr/>
      </dsp:nvSpPr>
      <dsp:spPr>
        <a:xfrm>
          <a:off x="0" y="2077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Used KMeans on average rating, rating std, and review volume</a:t>
          </a:r>
          <a:endParaRPr lang="en-US" sz="3300" kern="1200"/>
        </a:p>
      </dsp:txBody>
      <dsp:txXfrm>
        <a:off x="0" y="2077"/>
        <a:ext cx="6692748" cy="1416956"/>
      </dsp:txXfrm>
    </dsp:sp>
    <dsp:sp modelId="{81A7B151-E472-1746-B7ED-5CECED2A7C6E}">
      <dsp:nvSpPr>
        <dsp:cNvPr id="0" name=""/>
        <dsp:cNvSpPr/>
      </dsp:nvSpPr>
      <dsp:spPr>
        <a:xfrm>
          <a:off x="0" y="1419033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3E2DAD-DC7F-5A45-B717-A042AD7F3CD5}">
      <dsp:nvSpPr>
        <dsp:cNvPr id="0" name=""/>
        <dsp:cNvSpPr/>
      </dsp:nvSpPr>
      <dsp:spPr>
        <a:xfrm>
          <a:off x="0" y="1419033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4 Clusters: Fan Favorites, Mixed Opinions, Stable Mid-Tier, Low Impact</a:t>
          </a:r>
          <a:endParaRPr lang="en-US" sz="3300" kern="1200"/>
        </a:p>
      </dsp:txBody>
      <dsp:txXfrm>
        <a:off x="0" y="1419033"/>
        <a:ext cx="6692748" cy="1416956"/>
      </dsp:txXfrm>
    </dsp:sp>
    <dsp:sp modelId="{8262B9FE-29C0-5648-8CF5-D1BF0B10F2CC}">
      <dsp:nvSpPr>
        <dsp:cNvPr id="0" name=""/>
        <dsp:cNvSpPr/>
      </dsp:nvSpPr>
      <dsp:spPr>
        <a:xfrm>
          <a:off x="0" y="2835990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6A66F2-6EBE-7342-9FDB-F6A0A66A750D}">
      <dsp:nvSpPr>
        <dsp:cNvPr id="0" name=""/>
        <dsp:cNvSpPr/>
      </dsp:nvSpPr>
      <dsp:spPr>
        <a:xfrm>
          <a:off x="0" y="2835990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Visualized using PCA</a:t>
          </a:r>
          <a:endParaRPr lang="en-US" sz="3300" kern="1200"/>
        </a:p>
      </dsp:txBody>
      <dsp:txXfrm>
        <a:off x="0" y="2835990"/>
        <a:ext cx="6692748" cy="14169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D9B2C-5768-4802-9A12-7845E4A0106D}">
      <dsp:nvSpPr>
        <dsp:cNvPr id="0" name=""/>
        <dsp:cNvSpPr/>
      </dsp:nvSpPr>
      <dsp:spPr>
        <a:xfrm>
          <a:off x="707775" y="61110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DFC9E-2A48-479C-B5AE-C518AB4867F0}">
      <dsp:nvSpPr>
        <dsp:cNvPr id="0" name=""/>
        <dsp:cNvSpPr/>
      </dsp:nvSpPr>
      <dsp:spPr>
        <a:xfrm>
          <a:off x="974706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CAB62-1D15-44E4-AF54-DBB847CA8901}">
      <dsp:nvSpPr>
        <dsp:cNvPr id="0" name=""/>
        <dsp:cNvSpPr/>
      </dsp:nvSpPr>
      <dsp:spPr>
        <a:xfrm>
          <a:off x="307380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Improve delivery &amp; battery performance</a:t>
          </a:r>
          <a:endParaRPr lang="en-US" sz="1500" kern="1200"/>
        </a:p>
      </dsp:txBody>
      <dsp:txXfrm>
        <a:off x="307380" y="2253749"/>
        <a:ext cx="2053312" cy="720000"/>
      </dsp:txXfrm>
    </dsp:sp>
    <dsp:sp modelId="{22FCC6AF-B1A6-419C-A33C-A99BEB9114D5}">
      <dsp:nvSpPr>
        <dsp:cNvPr id="0" name=""/>
        <dsp:cNvSpPr/>
      </dsp:nvSpPr>
      <dsp:spPr>
        <a:xfrm>
          <a:off x="3120418" y="61110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984B9-D423-4FDE-B6BB-75D5B6B5A3D4}">
      <dsp:nvSpPr>
        <dsp:cNvPr id="0" name=""/>
        <dsp:cNvSpPr/>
      </dsp:nvSpPr>
      <dsp:spPr>
        <a:xfrm>
          <a:off x="3387348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AC036-19E8-4302-BD03-A883212852E2}">
      <dsp:nvSpPr>
        <dsp:cNvPr id="0" name=""/>
        <dsp:cNvSpPr/>
      </dsp:nvSpPr>
      <dsp:spPr>
        <a:xfrm>
          <a:off x="2720022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Promote consistently high-rated models</a:t>
          </a:r>
          <a:endParaRPr lang="en-US" sz="1500" kern="1200"/>
        </a:p>
      </dsp:txBody>
      <dsp:txXfrm>
        <a:off x="2720022" y="2253749"/>
        <a:ext cx="2053312" cy="720000"/>
      </dsp:txXfrm>
    </dsp:sp>
    <dsp:sp modelId="{D9BA5B0F-0639-4815-9076-6769AEE6D466}">
      <dsp:nvSpPr>
        <dsp:cNvPr id="0" name=""/>
        <dsp:cNvSpPr/>
      </dsp:nvSpPr>
      <dsp:spPr>
        <a:xfrm>
          <a:off x="5533060" y="61110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79F5D-AEBA-4202-8051-C891E83492C8}">
      <dsp:nvSpPr>
        <dsp:cNvPr id="0" name=""/>
        <dsp:cNvSpPr/>
      </dsp:nvSpPr>
      <dsp:spPr>
        <a:xfrm>
          <a:off x="5799990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0BAB-6588-43FE-B613-7DEF4E1D0E16}">
      <dsp:nvSpPr>
        <dsp:cNvPr id="0" name=""/>
        <dsp:cNvSpPr/>
      </dsp:nvSpPr>
      <dsp:spPr>
        <a:xfrm>
          <a:off x="5132664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Track low-visibility, high-potential brands</a:t>
          </a:r>
          <a:endParaRPr lang="en-US" sz="1500" kern="1200"/>
        </a:p>
      </dsp:txBody>
      <dsp:txXfrm>
        <a:off x="5132664" y="2253749"/>
        <a:ext cx="2053312" cy="720000"/>
      </dsp:txXfrm>
    </dsp:sp>
    <dsp:sp modelId="{B419CA62-153A-43BE-995F-DDAF408D4D4E}">
      <dsp:nvSpPr>
        <dsp:cNvPr id="0" name=""/>
        <dsp:cNvSpPr/>
      </dsp:nvSpPr>
      <dsp:spPr>
        <a:xfrm>
          <a:off x="7945702" y="61110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C8E87-E0FA-402D-B623-5B50FC129CF4}">
      <dsp:nvSpPr>
        <dsp:cNvPr id="0" name=""/>
        <dsp:cNvSpPr/>
      </dsp:nvSpPr>
      <dsp:spPr>
        <a:xfrm>
          <a:off x="8212633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B7BA7-0FDF-4389-864C-C15B90AE1E03}">
      <dsp:nvSpPr>
        <dsp:cNvPr id="0" name=""/>
        <dsp:cNvSpPr/>
      </dsp:nvSpPr>
      <dsp:spPr>
        <a:xfrm>
          <a:off x="7545306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Use clusters to tailor marketing and support strategies</a:t>
          </a:r>
          <a:endParaRPr lang="en-US" sz="1500" kern="1200"/>
        </a:p>
      </dsp:txBody>
      <dsp:txXfrm>
        <a:off x="7545306" y="2253749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33B1-29B3-8F45-A690-425847EBCAC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B19E3-206B-FB4C-868B-420F1828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B19E3-206B-FB4C-868B-420F18287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roup 47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6" name="Rectangle 10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3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476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755324-1CF7-BFEB-3F2A-6A2B4679E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rgbClr val="FFFFFF"/>
                </a:solidFill>
              </a:rPr>
              <a:t>  Topic Modeling and Clustering of Laptop Reviews for Market Profiling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EB5B2-4D97-D7D9-08AE-8207E51FF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IN" sz="1100">
                <a:solidFill>
                  <a:schemeClr val="bg2"/>
                </a:solidFill>
              </a:rPr>
              <a:t>	         </a:t>
            </a:r>
            <a:r>
              <a:rPr lang="en-IN" sz="1100" b="1">
                <a:solidFill>
                  <a:schemeClr val="bg2"/>
                </a:solidFill>
              </a:rPr>
              <a:t>Flipkart Review Analysis using NLP</a:t>
            </a:r>
          </a:p>
          <a:p>
            <a:pPr algn="ctr">
              <a:lnSpc>
                <a:spcPct val="110000"/>
              </a:lnSpc>
            </a:pPr>
            <a:r>
              <a:rPr lang="en-IN" sz="1100" b="1">
                <a:solidFill>
                  <a:schemeClr val="bg2"/>
                </a:solidFill>
              </a:rPr>
              <a:t>	            2400589 - Sakthivel Vinayagam</a:t>
            </a:r>
          </a:p>
          <a:p>
            <a:pPr algn="ctr">
              <a:lnSpc>
                <a:spcPct val="110000"/>
              </a:lnSpc>
            </a:pPr>
            <a:r>
              <a:rPr lang="en-IN" sz="1100" b="1">
                <a:solidFill>
                  <a:schemeClr val="bg2"/>
                </a:solidFill>
              </a:rPr>
              <a:t>		             April 10, 2025</a:t>
            </a:r>
          </a:p>
          <a:p>
            <a:pPr algn="ctr">
              <a:lnSpc>
                <a:spcPct val="110000"/>
              </a:lnSpc>
            </a:pPr>
            <a:endParaRPr lang="en-US" sz="11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7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BD6A3-714E-6617-13FE-3DDC5760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	   Insights &amp; Recommendations</a:t>
            </a:r>
            <a:endParaRPr lang="en-US" dirty="0"/>
          </a:p>
        </p:txBody>
      </p:sp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E1A174CE-EDCD-27CB-6C6B-D065E8373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65907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9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3C086-C39B-45DB-039D-F5788C93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		Future Work &amp; Extensions</a:t>
            </a:r>
            <a:endParaRPr lang="en-US" dirty="0"/>
          </a:p>
        </p:txBody>
      </p:sp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15BB562B-6867-3092-1417-93ADF04BB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99494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892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0381A-8AD3-E522-3D33-1D57A1BB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				References</a:t>
            </a:r>
            <a:endParaRPr lang="en-US" dirty="0"/>
          </a:p>
        </p:txBody>
      </p:sp>
      <p:graphicFrame>
        <p:nvGraphicFramePr>
          <p:cNvPr id="143" name="Content Placeholder 2">
            <a:extLst>
              <a:ext uri="{FF2B5EF4-FFF2-40B4-BE49-F238E27FC236}">
                <a16:creationId xmlns:a16="http://schemas.microsoft.com/office/drawing/2014/main" id="{96D3F3A2-B1B9-6718-2423-637C12AB7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288686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07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9B09E4-9F10-1988-4D43-36E07E1D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>
                <a:solidFill>
                  <a:srgbClr val="FFFFFF"/>
                </a:solidFill>
              </a:rPr>
              <a:t>		    THANK YOU</a:t>
            </a:r>
          </a:p>
        </p:txBody>
      </p:sp>
    </p:spTree>
    <p:extLst>
      <p:ext uri="{BB962C8B-B14F-4D97-AF65-F5344CB8AC3E}">
        <p14:creationId xmlns:p14="http://schemas.microsoft.com/office/powerpoint/2010/main" val="3510192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D3ADB-8B0E-16C9-764E-ED825294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			   Introduction</a:t>
            </a:r>
            <a:endParaRPr lang="en-US" dirty="0"/>
          </a:p>
        </p:txBody>
      </p:sp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E0B5267F-0D5A-FCB6-09E4-667FA0892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00778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60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29CD4-29E0-DD71-B8C1-648F4C49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    		     Data &amp; Preprocessing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BC911C-F18B-30F6-A195-1042822E3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35890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117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BF15-758E-C9AD-FA27-2C452FC3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	Exploratory Data Analysis (EDA)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D84BEBD-2DBD-23D0-879E-E63686056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94253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507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ACD5-5EF2-6BE9-8D16-B0CEB5F0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 dirty="0"/>
              <a:t>			LDA Topic Modeling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98F740C-20B3-DA81-D7F2-2F67F2276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53076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73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1CFB-0F6A-AB0E-7766-263DF5F3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 dirty="0"/>
              <a:t>			BERTopic Modeling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CC6975A-4ECD-6666-CFDA-7387A0365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69961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54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7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5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640FA-E704-2773-929C-2DE1733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IN" sz="3300" b="1" dirty="0">
                <a:solidFill>
                  <a:srgbClr val="FFFFFF"/>
                </a:solidFill>
              </a:rPr>
              <a:t>	     LDA vs BERTopic: Comparison</a:t>
            </a:r>
            <a:endParaRPr lang="en-US" sz="3300" dirty="0">
              <a:solidFill>
                <a:srgbClr val="FFFFFF"/>
              </a:solidFill>
            </a:endParaRPr>
          </a:p>
        </p:txBody>
      </p:sp>
      <p:graphicFrame>
        <p:nvGraphicFramePr>
          <p:cNvPr id="86" name="Content Placeholder 2">
            <a:extLst>
              <a:ext uri="{FF2B5EF4-FFF2-40B4-BE49-F238E27FC236}">
                <a16:creationId xmlns:a16="http://schemas.microsoft.com/office/drawing/2014/main" id="{E3C3C7E8-B2C0-6297-1109-2878E0362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25727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98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E0B296-335C-3204-0A50-E99CA800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IN" sz="1700" b="1">
                <a:solidFill>
                  <a:srgbClr val="FFFFFF"/>
                </a:solidFill>
              </a:rPr>
              <a:t>		Performance Profiling</a:t>
            </a:r>
            <a:endParaRPr lang="en-US" sz="1700">
              <a:solidFill>
                <a:srgbClr val="FFFFFF"/>
              </a:solidFill>
            </a:endParaRPr>
          </a:p>
        </p:txBody>
      </p:sp>
      <p:graphicFrame>
        <p:nvGraphicFramePr>
          <p:cNvPr id="141" name="Content Placeholder 2">
            <a:extLst>
              <a:ext uri="{FF2B5EF4-FFF2-40B4-BE49-F238E27FC236}">
                <a16:creationId xmlns:a16="http://schemas.microsoft.com/office/drawing/2014/main" id="{8FD00C6B-2A3D-9639-DF0E-308CD93C3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50040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81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05B6DB-374A-B193-0A0F-AA0DAD98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		    Brand Clustering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2EC05-F628-0726-BA9B-1F290FE34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7887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0667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139</TotalTime>
  <Words>386</Words>
  <Application>Microsoft Macintosh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Tw Cen MT</vt:lpstr>
      <vt:lpstr>Circuit</vt:lpstr>
      <vt:lpstr>  Topic Modeling and Clustering of Laptop Reviews for Market Profiling</vt:lpstr>
      <vt:lpstr>      Introduction</vt:lpstr>
      <vt:lpstr>           Data &amp; Preprocessing</vt:lpstr>
      <vt:lpstr> Exploratory Data Analysis (EDA)</vt:lpstr>
      <vt:lpstr>   LDA Topic Modeling</vt:lpstr>
      <vt:lpstr>   BERTopic Modeling</vt:lpstr>
      <vt:lpstr>      LDA vs BERTopic: Comparison</vt:lpstr>
      <vt:lpstr>  Performance Profiling</vt:lpstr>
      <vt:lpstr>      Brand Clustering</vt:lpstr>
      <vt:lpstr>    Insights &amp; Recommendations</vt:lpstr>
      <vt:lpstr>  Future Work &amp; Extensions</vt:lpstr>
      <vt:lpstr>    References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Vinayagam, Sakthivel</dc:creator>
  <cp:lastModifiedBy>Vinayagam, Sakthivel</cp:lastModifiedBy>
  <cp:revision>1</cp:revision>
  <dcterms:created xsi:type="dcterms:W3CDTF">2025-04-10T02:05:39Z</dcterms:created>
  <dcterms:modified xsi:type="dcterms:W3CDTF">2025-04-10T04:26:56Z</dcterms:modified>
</cp:coreProperties>
</file>