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876298" y="3172141"/>
            <a:ext cx="9969542" cy="1513840"/>
          </a:xfrm>
          <a:prstGeom prst="rect"/>
          <a:noFill/>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dirty="0" sz="2400" lang="en-US">
                <a:latin typeface="Tahoma"/>
              </a:rPr>
              <a:t>STUDENT NAME	</a:t>
            </a:r>
            <a:r>
              <a:rPr altLang="en-IN" dirty="0" sz="2400" lang="en-US">
                <a:latin typeface="Tahoma"/>
              </a:rPr>
              <a:t> </a:t>
            </a:r>
            <a:r>
              <a:rPr dirty="0" sz="2400" lang="en-US">
                <a:latin typeface="Tahoma"/>
              </a:rPr>
              <a:t>:</a:t>
            </a:r>
            <a:r>
              <a:rPr altLang="en-IN" dirty="0" sz="2400" lang="en-US">
                <a:latin typeface="Tahoma"/>
              </a:rPr>
              <a:t>P</a:t>
            </a:r>
            <a:r>
              <a:rPr altLang="en-IN" dirty="0" sz="2400" lang="en-US">
                <a:latin typeface="Tahoma"/>
              </a:rPr>
              <a:t>.</a:t>
            </a:r>
            <a:r>
              <a:rPr altLang="en-IN" dirty="0" sz="2400" lang="en-US">
                <a:latin typeface="Tahoma"/>
              </a:rPr>
              <a:t>S</a:t>
            </a:r>
            <a:r>
              <a:rPr altLang="en-IN" dirty="0" sz="2400" lang="en-US">
                <a:latin typeface="Tahoma"/>
              </a:rPr>
              <a:t>a</a:t>
            </a:r>
            <a:r>
              <a:rPr altLang="en-IN" dirty="0" sz="2400" lang="en-US">
                <a:latin typeface="Tahoma"/>
              </a:rPr>
              <a:t>k</a:t>
            </a:r>
            <a:r>
              <a:rPr altLang="en-IN" dirty="0" sz="2400" lang="en-US">
                <a:latin typeface="Tahoma"/>
              </a:rPr>
              <a:t>t</a:t>
            </a:r>
            <a:r>
              <a:rPr altLang="en-IN" dirty="0" sz="2400" lang="en-US">
                <a:latin typeface="Tahoma"/>
              </a:rPr>
              <a:t>h</a:t>
            </a:r>
            <a:r>
              <a:rPr altLang="en-IN" dirty="0" sz="2400" lang="en-US">
                <a:latin typeface="Tahoma"/>
              </a:rPr>
              <a:t>i</a:t>
            </a:r>
            <a:r>
              <a:rPr altLang="en-IN" dirty="0" sz="2400" lang="en-US">
                <a:latin typeface="Tahoma"/>
              </a:rPr>
              <a:t>v</a:t>
            </a:r>
            <a:r>
              <a:rPr altLang="en-IN" dirty="0" sz="2400" lang="en-US">
                <a:latin typeface="Tahoma"/>
              </a:rPr>
              <a:t>e</a:t>
            </a:r>
            <a:r>
              <a:rPr altLang="en-IN" dirty="0" sz="2400" lang="en-US">
                <a:latin typeface="Tahoma"/>
              </a:rPr>
              <a:t>l</a:t>
            </a:r>
            <a:endParaRPr altLang="en-US" lang="zh-CN"/>
          </a:p>
          <a:p>
            <a:r>
              <a:rPr dirty="0" sz="2400" lang="en-US">
                <a:latin typeface="Tahoma"/>
              </a:rPr>
              <a:t>REGISTER NO</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a:t>
            </a:r>
            <a:r>
              <a:rPr altLang="en-IN" dirty="0" sz="2400" lang="en-US">
                <a:latin typeface="Tahoma"/>
              </a:rPr>
              <a:t>3</a:t>
            </a:r>
            <a:r>
              <a:rPr altLang="en-IN" dirty="0" sz="2400" lang="en-US">
                <a:latin typeface="Tahoma"/>
              </a:rPr>
              <a:t>1</a:t>
            </a:r>
            <a:r>
              <a:rPr altLang="en-IN" dirty="0" sz="2400" lang="en-US">
                <a:latin typeface="Tahoma"/>
              </a:rPr>
              <a:t>2</a:t>
            </a:r>
            <a:r>
              <a:rPr altLang="en-IN" dirty="0" sz="2400" lang="en-US">
                <a:latin typeface="Tahoma"/>
              </a:rPr>
              <a:t>2</a:t>
            </a:r>
            <a:r>
              <a:rPr altLang="en-IN" dirty="0" sz="2400" lang="en-US">
                <a:latin typeface="Tahoma"/>
              </a:rPr>
              <a:t>0</a:t>
            </a:r>
            <a:r>
              <a:rPr altLang="en-IN" dirty="0" sz="2400" lang="en-US">
                <a:latin typeface="Tahoma"/>
              </a:rPr>
              <a:t>5</a:t>
            </a:r>
            <a:r>
              <a:rPr altLang="en-IN" dirty="0" sz="2400" lang="en-US">
                <a:latin typeface="Tahoma"/>
              </a:rPr>
              <a:t>3</a:t>
            </a:r>
            <a:r>
              <a:rPr altLang="en-IN" dirty="0" sz="2400" lang="en-US">
                <a:latin typeface="Tahoma"/>
              </a:rPr>
              <a:t>5</a:t>
            </a:r>
            <a:r>
              <a:rPr altLang="en-IN" dirty="0" sz="2400" lang="en-US">
                <a:latin typeface="Tahoma"/>
              </a:rPr>
              <a:t>4</a:t>
            </a:r>
            <a:r>
              <a:rPr altLang="en-IN" dirty="0" sz="2400" lang="en-US">
                <a:latin typeface="Tahoma"/>
              </a:rPr>
              <a:t>/</a:t>
            </a:r>
            <a:r>
              <a:rPr altLang="en-IN" dirty="0" sz="2400" lang="en-US">
                <a:latin typeface="Tahoma"/>
              </a:rPr>
              <a:t>a</a:t>
            </a:r>
            <a:r>
              <a:rPr altLang="en-IN" dirty="0" sz="2400" lang="en-US">
                <a:latin typeface="Tahoma"/>
              </a:rPr>
              <a:t>s</a:t>
            </a:r>
            <a:r>
              <a:rPr altLang="en-IN" dirty="0" sz="2400" lang="en-US">
                <a:latin typeface="Tahoma"/>
              </a:rPr>
              <a:t>u</a:t>
            </a:r>
            <a:r>
              <a:rPr altLang="en-IN" dirty="0" sz="2400" lang="en-US">
                <a:latin typeface="Tahoma"/>
              </a:rPr>
              <a:t>n</a:t>
            </a:r>
            <a:r>
              <a:rPr altLang="en-IN" dirty="0" sz="2400" lang="en-US">
                <a:latin typeface="Tahoma"/>
              </a:rPr>
              <a:t>m</a:t>
            </a:r>
            <a:r>
              <a:rPr altLang="en-IN" dirty="0" sz="2400" lang="en-US">
                <a:latin typeface="Tahoma"/>
              </a:rPr>
              <a:t>2</a:t>
            </a:r>
            <a:r>
              <a:rPr altLang="en-IN" dirty="0" sz="2400" lang="en-US">
                <a:latin typeface="Tahoma"/>
              </a:rPr>
              <a:t>8</a:t>
            </a:r>
            <a:r>
              <a:rPr altLang="en-IN" dirty="0" sz="2400" lang="en-US">
                <a:latin typeface="Tahoma"/>
              </a:rPr>
              <a:t>5</a:t>
            </a:r>
            <a:r>
              <a:rPr altLang="en-IN" dirty="0" sz="2400" lang="en-US">
                <a:latin typeface="Tahoma"/>
              </a:rPr>
              <a:t>a</a:t>
            </a:r>
            <a:r>
              <a:rPr altLang="en-IN" dirty="0" sz="2400" lang="en-US">
                <a:latin typeface="Tahoma"/>
              </a:rPr>
              <a:t>2</a:t>
            </a:r>
            <a:r>
              <a:rPr altLang="en-IN" dirty="0" sz="2400" lang="en-US">
                <a:latin typeface="Tahoma"/>
              </a:rPr>
              <a:t>2</a:t>
            </a:r>
            <a:r>
              <a:rPr altLang="en-IN" dirty="0" sz="2400" lang="en-US">
                <a:latin typeface="Tahoma"/>
              </a:rPr>
              <a:t>3</a:t>
            </a:r>
            <a:r>
              <a:rPr altLang="en-IN" dirty="0" sz="2400" lang="en-US">
                <a:latin typeface="Tahoma"/>
              </a:rPr>
              <a:t>2</a:t>
            </a:r>
            <a:r>
              <a:rPr altLang="en-IN" dirty="0" sz="2400" lang="en-US">
                <a:latin typeface="Tahoma"/>
              </a:rPr>
              <a:t>0</a:t>
            </a:r>
            <a:endParaRPr altLang="en-US" lang="zh-CN"/>
          </a:p>
          <a:p>
            <a:r>
              <a:rPr dirty="0" sz="2400" lang="en-US">
                <a:latin typeface="Tahoma"/>
              </a:rPr>
              <a:t>DEPARTMENT	</a:t>
            </a:r>
            <a:r>
              <a:rPr altLang="en-IN" dirty="0" sz="2400" lang="en-US">
                <a:latin typeface="Tahoma"/>
              </a:rPr>
              <a:t> </a:t>
            </a:r>
            <a:r>
              <a:rPr dirty="0" sz="2400" lang="en-US">
                <a:latin typeface="Tahoma"/>
              </a:rPr>
              <a:t>: B.COM(GENREL)  </a:t>
            </a:r>
            <a:endParaRPr altLang="en-US" lang="zh-CN"/>
          </a:p>
          <a:p>
            <a:r>
              <a:rPr dirty="0" sz="2400" lang="en-US">
                <a:latin typeface="Tahoma"/>
              </a:rPr>
              <a:t>COLLEGE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altLang="en-IN" dirty="0" sz="2400" lang="en-US">
                <a:latin typeface="Tahoma"/>
              </a:rPr>
              <a:t> </a:t>
            </a:r>
            <a:r>
              <a:rPr dirty="0" sz="2400" lang="en-US">
                <a:latin typeface="Tahoma"/>
              </a:rPr>
              <a:t>: SRIDEVI ART&amp; SCIENCE COLLEG</a:t>
            </a:r>
            <a:r>
              <a:rPr altLang="en-IN" dirty="0" sz="2400" lang="en-US">
                <a:latin typeface="Tahoma"/>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524315"/>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862322"/>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5298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1958341"/>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246769"/>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00200"/>
            <a:ext cx="7017068" cy="3970318"/>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2024-03-26T21:07:22Z</dcterms:created>
  <dcterms:modified xsi:type="dcterms:W3CDTF">2024-09-03T09:13:19Z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