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C152-F749-44F6-B749-5B2F437B74C6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9450-4481-4748-AB47-4DE1EC1D22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C152-F749-44F6-B749-5B2F437B74C6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9450-4481-4748-AB47-4DE1EC1D22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C152-F749-44F6-B749-5B2F437B74C6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9450-4481-4748-AB47-4DE1EC1D22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C152-F749-44F6-B749-5B2F437B74C6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9450-4481-4748-AB47-4DE1EC1D22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C152-F749-44F6-B749-5B2F437B74C6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9450-4481-4748-AB47-4DE1EC1D22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C152-F749-44F6-B749-5B2F437B74C6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9450-4481-4748-AB47-4DE1EC1D22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C152-F749-44F6-B749-5B2F437B74C6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9450-4481-4748-AB47-4DE1EC1D22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C152-F749-44F6-B749-5B2F437B74C6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9450-4481-4748-AB47-4DE1EC1D22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C152-F749-44F6-B749-5B2F437B74C6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9450-4481-4748-AB47-4DE1EC1D22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C152-F749-44F6-B749-5B2F437B74C6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9450-4481-4748-AB47-4DE1EC1D22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C152-F749-44F6-B749-5B2F437B74C6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9450-4481-4748-AB47-4DE1EC1D22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4C152-F749-44F6-B749-5B2F437B74C6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69450-4481-4748-AB47-4DE1EC1D228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Cyberbullying</a:t>
            </a:r>
            <a:r>
              <a:rPr lang="en-US" b="1" dirty="0" smtClean="0"/>
              <a:t> and How to Prevent It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Cyberbullying</a:t>
            </a:r>
            <a:r>
              <a:rPr lang="en-US" dirty="0" smtClean="0"/>
              <a:t> and How to Prevent It.</a:t>
            </a:r>
          </a:p>
          <a:p>
            <a:r>
              <a:rPr lang="en-US" dirty="0" smtClean="0"/>
              <a:t>Understanding Online Harassment and Ways to Stay Safe</a:t>
            </a:r>
          </a:p>
          <a:p>
            <a:r>
              <a:rPr lang="en-US" dirty="0" smtClean="0"/>
              <a:t>Presented by: </a:t>
            </a:r>
            <a:r>
              <a:rPr lang="en-US" b="1" dirty="0" err="1" smtClean="0"/>
              <a:t>Sakthivel</a:t>
            </a:r>
            <a:r>
              <a:rPr lang="en-US" b="1" dirty="0" smtClean="0"/>
              <a:t> </a:t>
            </a:r>
            <a:r>
              <a:rPr lang="en-US" b="1" dirty="0" err="1" smtClean="0"/>
              <a:t>Raju</a:t>
            </a:r>
            <a:r>
              <a:rPr lang="en-US" b="1" dirty="0" smtClean="0"/>
              <a:t> </a:t>
            </a:r>
          </a:p>
          <a:p>
            <a:r>
              <a:rPr lang="en-US" dirty="0" smtClean="0"/>
              <a:t>Date: </a:t>
            </a:r>
            <a:r>
              <a:rPr lang="en-US" b="1" dirty="0" smtClean="0"/>
              <a:t>15.05.2025</a:t>
            </a:r>
          </a:p>
          <a:p>
            <a:r>
              <a:rPr lang="en-US" dirty="0" smtClean="0"/>
              <a:t>"Let’s stand together to create a safer digital world."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</a:t>
            </a:r>
            <a:r>
              <a:rPr lang="en-US" b="1" dirty="0" err="1" smtClean="0"/>
              <a:t>Cyberbullying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Cyberbullying</a:t>
            </a:r>
            <a:r>
              <a:rPr lang="en-US" dirty="0" smtClean="0"/>
              <a:t> is bullying that takes place over digital devices.</a:t>
            </a:r>
          </a:p>
          <a:p>
            <a:r>
              <a:rPr lang="en-US" dirty="0" smtClean="0"/>
              <a:t>It includes sending, posting, or sharing harmful content about someone else</a:t>
            </a:r>
          </a:p>
          <a:p>
            <a:r>
              <a:rPr lang="en-US" dirty="0" smtClean="0"/>
              <a:t>Can happen through social media, messaging apps, gaming platforms, etc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Types of </a:t>
            </a:r>
            <a:r>
              <a:rPr lang="en-US" b="1" dirty="0" err="1" smtClean="0"/>
              <a:t>Cyberbullying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Harassment: Repeated sending of hurtful messages.</a:t>
            </a:r>
          </a:p>
          <a:p>
            <a:r>
              <a:rPr lang="en-US" dirty="0" smtClean="0"/>
              <a:t>Impersonation: Pretending to be someone else to damage their reputation.</a:t>
            </a:r>
          </a:p>
          <a:p>
            <a:r>
              <a:rPr lang="en-US" dirty="0" smtClean="0"/>
              <a:t>Outing: Sharing someone's private information publicly.</a:t>
            </a:r>
          </a:p>
          <a:p>
            <a:r>
              <a:rPr lang="en-US" dirty="0" smtClean="0"/>
              <a:t>Exclusion: Intentionally excluding someone from an online group.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Effects of </a:t>
            </a:r>
            <a:r>
              <a:rPr lang="en-US" b="1" dirty="0" err="1" smtClean="0"/>
              <a:t>Cyberbullying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Anxiety and depression.</a:t>
            </a:r>
          </a:p>
          <a:p>
            <a:r>
              <a:rPr lang="en-US" dirty="0" smtClean="0"/>
              <a:t>Loss of confidence and self-esteem.</a:t>
            </a:r>
          </a:p>
          <a:p>
            <a:r>
              <a:rPr lang="en-US" dirty="0" smtClean="0"/>
              <a:t>Difficulty concentrating and loss of interest in activities.</a:t>
            </a:r>
          </a:p>
          <a:p>
            <a:r>
              <a:rPr lang="en-US" dirty="0" smtClean="0"/>
              <a:t>In extreme cases, self-harm or suicidal thoughts.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Signs Someone May Be a Victim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Sudden withdrawal from using digital devices.</a:t>
            </a:r>
          </a:p>
          <a:p>
            <a:r>
              <a:rPr lang="en-US" dirty="0" smtClean="0"/>
              <a:t>Emotional distress after being online.</a:t>
            </a:r>
          </a:p>
          <a:p>
            <a:r>
              <a:rPr lang="en-US" dirty="0" smtClean="0"/>
              <a:t>Changes in mood, behavior, or school performance.</a:t>
            </a:r>
          </a:p>
          <a:p>
            <a:r>
              <a:rPr lang="en-US" dirty="0" smtClean="0"/>
              <a:t>Avoiding social situations or friends.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to Prevent </a:t>
            </a:r>
            <a:r>
              <a:rPr lang="en-US" b="1" dirty="0" err="1" smtClean="0"/>
              <a:t>Cyberbullying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Educate yourself and others about online behavior.</a:t>
            </a:r>
          </a:p>
          <a:p>
            <a:r>
              <a:rPr lang="en-US" dirty="0" smtClean="0"/>
              <a:t>Use privacy settings on social media.</a:t>
            </a:r>
          </a:p>
          <a:p>
            <a:r>
              <a:rPr lang="en-US" dirty="0" smtClean="0"/>
              <a:t>Block and report bullies.</a:t>
            </a:r>
          </a:p>
          <a:p>
            <a:r>
              <a:rPr lang="en-US" dirty="0" smtClean="0"/>
              <a:t>Encourage open communication with trusted adults.</a:t>
            </a:r>
          </a:p>
          <a:p>
            <a:r>
              <a:rPr lang="en-US" dirty="0" smtClean="0"/>
              <a:t>Never share passwords or personal info online.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Conclusion and Call to Action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Cyberbullying</a:t>
            </a:r>
            <a:r>
              <a:rPr lang="en-US" dirty="0" smtClean="0"/>
              <a:t> is serious but preventable.</a:t>
            </a:r>
          </a:p>
          <a:p>
            <a:r>
              <a:rPr lang="en-US" dirty="0" smtClean="0"/>
              <a:t>Be kind, be aware, and speak up.</a:t>
            </a:r>
          </a:p>
          <a:p>
            <a:r>
              <a:rPr lang="en-US" dirty="0" smtClean="0"/>
              <a:t>Together, we can create a safer online world.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                            Thank you!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263</Words>
  <Application>Microsoft Office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Cyberbullying and How to Prevent It</vt:lpstr>
      <vt:lpstr>What is Cyberbullying</vt:lpstr>
      <vt:lpstr>Types of Cyberbullying</vt:lpstr>
      <vt:lpstr> Effects of Cyberbullying</vt:lpstr>
      <vt:lpstr> Signs Someone May Be a Victim</vt:lpstr>
      <vt:lpstr>How to Prevent Cyberbullying</vt:lpstr>
      <vt:lpstr> Conclusion and Call to Action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5</cp:revision>
  <dcterms:created xsi:type="dcterms:W3CDTF">2025-05-14T15:48:58Z</dcterms:created>
  <dcterms:modified xsi:type="dcterms:W3CDTF">2025-05-14T16:17:23Z</dcterms:modified>
</cp:coreProperties>
</file>