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09628/f/ae0dfb52-a153-41bb-a54a-040ea6005292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a</a:t>
            </a:r>
            <a:r>
              <a:rPr altLang="en-GB" sz="2400" lang="en-US"/>
              <a:t>k</a:t>
            </a:r>
            <a:r>
              <a:rPr altLang="en-GB" sz="2400" lang="en-US"/>
              <a:t>thi </a:t>
            </a:r>
            <a:r>
              <a:rPr altLang="en-GB" sz="2400" lang="en-US"/>
              <a:t>Vignesh </a:t>
            </a:r>
            <a:r>
              <a:rPr altLang="en-GB" sz="2400" lang="en-US"/>
              <a:t>k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 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,</a:t>
            </a:r>
            <a:r>
              <a:rPr altLang="en-GB" dirty="0" sz="2400" lang="en-US"/>
              <a:t>asunm1455312213410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ore </a:t>
            </a:r>
            <a:r>
              <a:rPr altLang="en-GB" dirty="0" sz="2400" lang="en-US"/>
              <a:t>college </a:t>
            </a:r>
            <a:r>
              <a:rPr altLang="en-GB" dirty="0" sz="2400" lang="en-US"/>
              <a:t>of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"/>
          <p:cNvSpPr txBox="1"/>
          <p:nvPr/>
        </p:nvSpPr>
        <p:spPr>
          <a:xfrm>
            <a:off x="1886526" y="1993039"/>
            <a:ext cx="4000000" cy="2440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3150969" y="1881382"/>
          <a:ext cx="5226327" cy="354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093395" y="1510727"/>
            <a:ext cx="4000000" cy="52603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374660" y="2160582"/>
            <a:ext cx="4000000" cy="4790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 rot="21600000">
            <a:off x="1288868" y="2025550"/>
            <a:ext cx="3232514" cy="2440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ness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yst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21600000">
            <a:off x="3201014" y="2428159"/>
            <a:ext cx="5100944" cy="33807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eate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customizable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tify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elop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recommendations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2529677" y="1472245"/>
            <a:ext cx="6354582" cy="1971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529678" y="3729986"/>
            <a:ext cx="4116908" cy="33807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ude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TextBox 8"/>
          <p:cNvSpPr txBox="1"/>
          <p:nvPr/>
        </p:nvSpPr>
        <p:spPr>
          <a:xfrm>
            <a:off x="2895600" y="2507103"/>
            <a:ext cx="8534018" cy="10312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2024-08-31T11:41:58Z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84881d97fefd4dc4ab39680813ec9625</vt:lpwstr>
  </property>
</Properties>
</file>