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4598" y="2705099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391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10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2024-09-10T04:49:04Z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2afc45fb97d046398a2769889695b477</vt:lpwstr>
  </property>
  <property fmtid="{D5CDD505-2E9C-101B-9397-08002B2CF9AE}" pid="5" name="KSOProductBuildVer">
    <vt:lpwstr>1033-12.2.0.17562</vt:lpwstr>
  </property>
</Properties>
</file>