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drawingml.diagramData+xml" PartName="/ppt/diagrams/data3.xml"/>
  <Override ContentType="application/vnd.openxmlformats-officedocument.drawingml.diagramData+xml" PartName="/ppt/diagrams/data2.xml"/>
  <Override ContentType="application/vnd.openxmlformats-officedocument.drawingml.diagramData+xml" PartName="/ppt/diagrams/data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ms-office.drawingml.diagramDrawing+xml" PartName="/ppt/diagrams/drawing2.xml"/>
  <Override ContentType="application/vnd.ms-office.drawingml.diagramDrawing+xml" PartName="/ppt/diagrams/drawing1.xml"/>
  <Override ContentType="application/vnd.ms-office.drawingml.diagramDrawing+xml" PartName="/ppt/diagrams/drawing3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drawingml.diagramLayout+xml" PartName="/ppt/diagrams/layout3.xml"/>
  <Override ContentType="application/vnd.openxmlformats-officedocument.drawingml.diagramLayout+xml" PartName="/ppt/diagrams/layout1.xml"/>
  <Override ContentType="application/vnd.openxmlformats-officedocument.drawingml.diagramLayout+xml" PartName="/ppt/diagrams/layout2.xml"/>
  <Override ContentType="application/vnd.openxmlformats-officedocument.drawingml.diagramStyle+xml" PartName="/ppt/diagrams/quickStyle2.xml"/>
  <Override ContentType="application/vnd.openxmlformats-officedocument.drawingml.diagramStyle+xml" PartName="/ppt/diagrams/quickStyle1.xml"/>
  <Override ContentType="application/vnd.openxmlformats-officedocument.drawingml.diagramStyle+xml" PartName="/ppt/diagrams/quickStyle3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1.xml"/>
  <Override ContentType="application/vnd.openxmlformats-officedocument.drawingml.diagramColors+xml" PartName="/ppt/diagrams/colors3.xml"/>
  <Override ContentType="application/vnd.openxmlformats-officedocument.drawingml.diagramColors+xml" PartName="/ppt/diagrams/colors2.xml"/>
  <Override ContentType="application/vnd.openxmlformats-officedocument.drawingml.diagramColors+xml" PartName="/ppt/diagrams/color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clg\employee_data%20char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Project%20-8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chart1.xlsx]Sheet2!PivotTable2</c:name>
    <c:fmtId val="3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0000"/>
                </a:schemeClr>
              </a:gs>
              <a:gs pos="78000">
                <a:schemeClr val="accent1">
                  <a:shade val="94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5.7083713627152206E-2"/>
          <c:y val="0.14909584033013576"/>
          <c:w val="0.65849733291159451"/>
          <c:h val="0.4148979906923399"/>
        </c:manualLayout>
      </c:layout>
      <c:barChart>
        <c:barDir val="col"/>
        <c:grouping val="stacked"/>
        <c:varyColors val="0"/>
        <c:ser>
          <c:idx val="5"/>
          <c:order val="0"/>
          <c:tx>
            <c:strRef>
              <c:f>Sheet2!$I$4:$I$6</c:f>
              <c:strCache>
                <c:ptCount val="1"/>
                <c:pt idx="0">
                  <c:v>(blank) - (blank)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6000"/>
                    <a:lumMod val="100000"/>
                  </a:schemeClr>
                </a:gs>
                <a:gs pos="78000">
                  <a:schemeClr val="accent5">
                    <a:lumMod val="60000"/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multiLvlStrRef>
              <c:f>Sheet2!$A$7:$A$29</c:f>
              <c:multiLvlStrCache>
                <c:ptCount val="11"/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(blank)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(blank)</c:v>
                  </c:pt>
                </c:lvl>
              </c:multiLvlStrCache>
            </c:multiLvlStrRef>
          </c:cat>
          <c:val>
            <c:numRef>
              <c:f>Sheet2!$I$7:$I$29</c:f>
              <c:numCache>
                <c:formatCode>General</c:formatCode>
                <c:ptCount val="1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4C7E-49EC-96CD-F4F598A4D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  <a:effectLst/>
          </c:spPr>
        </c:serLines>
        <c:axId val="365977776"/>
        <c:axId val="365980128"/>
      </c:barChart>
      <c:catAx>
        <c:axId val="3659777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5980128"/>
        <c:crosses val="autoZero"/>
        <c:auto val="1"/>
        <c:lblAlgn val="ctr"/>
        <c:lblOffset val="100"/>
        <c:noMultiLvlLbl val="0"/>
      </c:catAx>
      <c:valAx>
        <c:axId val="365980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59777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-8.xlsx]Sheet2!Sheet2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9525" cap="flat" cmpd="sng" algn="ctr">
            <a:noFill/>
            <a:miter lim="800000"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Sheet2!$B$4:$B$5</c:f>
              <c:strCache>
                <c:ptCount val="1"/>
                <c:pt idx="0">
                  <c:v>Fully Meets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Sheet2!$A$6:$A$16</c:f>
              <c:strCache>
                <c:ptCount val="10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3484</c:v>
                </c:pt>
                <c:pt idx="1">
                  <c:v>3486</c:v>
                </c:pt>
                <c:pt idx="3">
                  <c:v>3485</c:v>
                </c:pt>
                <c:pt idx="4">
                  <c:v>3483</c:v>
                </c:pt>
                <c:pt idx="5">
                  <c:v>3480</c:v>
                </c:pt>
                <c:pt idx="6">
                  <c:v>3481</c:v>
                </c:pt>
                <c:pt idx="7">
                  <c:v>3479</c:v>
                </c:pt>
                <c:pt idx="9">
                  <c:v>3478</c:v>
                </c:pt>
              </c:numCache>
            </c:numRef>
          </c:val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Needs Improvement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2">
                    <a:alpha val="50000"/>
                  </a:schemeClr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Sheet2!$A$6:$A$16</c:f>
              <c:strCache>
                <c:ptCount val="10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2">
                  <c:v>3482</c:v>
                </c:pt>
                <c:pt idx="8">
                  <c:v>3477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365980912"/>
        <c:axId val="365981696"/>
      </c:barChart>
      <c:catAx>
        <c:axId val="36598091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981696"/>
        <c:crosses val="autoZero"/>
        <c:auto val="1"/>
        <c:lblAlgn val="ctr"/>
        <c:lblOffset val="100"/>
        <c:noMultiLvlLbl val="0"/>
      </c:catAx>
      <c:valAx>
        <c:axId val="36598169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598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US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DF2499-5546-4773-B27E-D5F0E0B933D0}" type="doc">
      <dgm:prSet loTypeId="urn:microsoft.com/office/officeart/2005/8/layout/cycle1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B08957-6F5C-47AE-8C36-AB8166B71815}">
      <dgm:prSet custT="1"/>
      <dgm:spPr/>
      <dgm:t>
        <a:bodyPr/>
        <a:lstStyle/>
        <a:p>
          <a:pPr rtl="0"/>
          <a:r>
            <a:rPr lang="en-US" sz="1400" dirty="0" smtClean="0"/>
            <a:t>Analysis Goals.</a:t>
          </a:r>
          <a:endParaRPr lang="en-US" sz="1400" dirty="0"/>
        </a:p>
      </dgm:t>
    </dgm:pt>
    <dgm:pt modelId="{7E38FCE0-244D-4DF8-811E-6D23519B8CF2}" type="parTrans" cxnId="{6FB1194F-876F-460B-8A6B-9A243EC413A9}">
      <dgm:prSet/>
      <dgm:spPr/>
      <dgm:t>
        <a:bodyPr/>
        <a:lstStyle/>
        <a:p>
          <a:endParaRPr lang="en-US"/>
        </a:p>
      </dgm:t>
    </dgm:pt>
    <dgm:pt modelId="{76E8ECED-4009-4780-BE3F-177F1BE0526E}" type="sibTrans" cxnId="{6FB1194F-876F-460B-8A6B-9A243EC413A9}">
      <dgm:prSet/>
      <dgm:spPr/>
      <dgm:t>
        <a:bodyPr/>
        <a:lstStyle/>
        <a:p>
          <a:endParaRPr lang="en-US"/>
        </a:p>
      </dgm:t>
    </dgm:pt>
    <dgm:pt modelId="{AB2A8769-4420-46F1-909E-5E7FF0B3F538}">
      <dgm:prSet custT="1"/>
      <dgm:spPr/>
      <dgm:t>
        <a:bodyPr/>
        <a:lstStyle/>
        <a:p>
          <a:pPr rtl="0"/>
          <a:r>
            <a:rPr lang="en-US" sz="1600" dirty="0" smtClean="0"/>
            <a:t>Deliverables</a:t>
          </a:r>
          <a:endParaRPr lang="en-US" sz="1600" dirty="0"/>
        </a:p>
      </dgm:t>
    </dgm:pt>
    <dgm:pt modelId="{160700FD-3AA9-49FA-8848-2136D0395765}" type="parTrans" cxnId="{6D678798-4FB7-407B-9C87-8997DE6568F5}">
      <dgm:prSet/>
      <dgm:spPr/>
      <dgm:t>
        <a:bodyPr/>
        <a:lstStyle/>
        <a:p>
          <a:endParaRPr lang="en-US"/>
        </a:p>
      </dgm:t>
    </dgm:pt>
    <dgm:pt modelId="{EF8B52E3-222C-4908-A088-696A29E58AE6}" type="sibTrans" cxnId="{6D678798-4FB7-407B-9C87-8997DE6568F5}">
      <dgm:prSet/>
      <dgm:spPr/>
      <dgm:t>
        <a:bodyPr/>
        <a:lstStyle/>
        <a:p>
          <a:endParaRPr lang="en-US"/>
        </a:p>
      </dgm:t>
    </dgm:pt>
    <dgm:pt modelId="{C97AF607-51A6-483E-87FB-D1238A839B9A}">
      <dgm:prSet custT="1"/>
      <dgm:spPr/>
      <dgm:t>
        <a:bodyPr/>
        <a:lstStyle/>
        <a:p>
          <a:pPr rtl="0"/>
          <a:r>
            <a:rPr lang="en-US" sz="1600" dirty="0" smtClean="0"/>
            <a:t>Verify Data Accuracy</a:t>
          </a:r>
          <a:endParaRPr lang="en-US" sz="1600" dirty="0"/>
        </a:p>
      </dgm:t>
    </dgm:pt>
    <dgm:pt modelId="{85EB4846-5EAA-48E0-94A1-D85E1A2AEC39}" type="parTrans" cxnId="{FA3EE915-BC61-4856-9E97-ED524199A487}">
      <dgm:prSet/>
      <dgm:spPr/>
      <dgm:t>
        <a:bodyPr/>
        <a:lstStyle/>
        <a:p>
          <a:endParaRPr lang="en-US"/>
        </a:p>
      </dgm:t>
    </dgm:pt>
    <dgm:pt modelId="{84C7D393-D76C-4365-A409-F6948B5D9EA3}" type="sibTrans" cxnId="{FA3EE915-BC61-4856-9E97-ED524199A487}">
      <dgm:prSet/>
      <dgm:spPr/>
      <dgm:t>
        <a:bodyPr/>
        <a:lstStyle/>
        <a:p>
          <a:endParaRPr lang="en-US"/>
        </a:p>
      </dgm:t>
    </dgm:pt>
    <dgm:pt modelId="{D7B1C789-581B-4D27-91DC-9117721054F7}">
      <dgm:prSet custT="1"/>
      <dgm:spPr/>
      <dgm:t>
        <a:bodyPr/>
        <a:lstStyle/>
        <a:p>
          <a:pPr rtl="0"/>
          <a:r>
            <a:rPr lang="en-US" sz="1600" dirty="0" smtClean="0"/>
            <a:t>Analyze Employee Performance Rating.</a:t>
          </a:r>
          <a:endParaRPr lang="en-US" sz="1600" dirty="0"/>
        </a:p>
      </dgm:t>
    </dgm:pt>
    <dgm:pt modelId="{72CD34CB-29C4-4E49-9C1F-009D4916C4E9}" type="parTrans" cxnId="{34363AED-253D-455B-96C1-930B7A6135EC}">
      <dgm:prSet/>
      <dgm:spPr/>
      <dgm:t>
        <a:bodyPr/>
        <a:lstStyle/>
        <a:p>
          <a:endParaRPr lang="en-US"/>
        </a:p>
      </dgm:t>
    </dgm:pt>
    <dgm:pt modelId="{C066E55D-D4F2-4178-B9B9-CCE637C9A512}" type="sibTrans" cxnId="{34363AED-253D-455B-96C1-930B7A6135EC}">
      <dgm:prSet/>
      <dgm:spPr/>
      <dgm:t>
        <a:bodyPr/>
        <a:lstStyle/>
        <a:p>
          <a:endParaRPr lang="en-US"/>
        </a:p>
      </dgm:t>
    </dgm:pt>
    <dgm:pt modelId="{374252C0-423E-46E3-97B5-FCE59C272FA9}" type="pres">
      <dgm:prSet presAssocID="{88DF2499-5546-4773-B27E-D5F0E0B933D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6B789F1-1242-4AF1-8E15-60BFE910A147}" type="pres">
      <dgm:prSet presAssocID="{06B08957-6F5C-47AE-8C36-AB8166B71815}" presName="dummy" presStyleCnt="0"/>
      <dgm:spPr/>
    </dgm:pt>
    <dgm:pt modelId="{628EF2E8-A851-4326-851F-9995C9E0A854}" type="pres">
      <dgm:prSet presAssocID="{06B08957-6F5C-47AE-8C36-AB8166B71815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B0426A-E789-4259-8A9A-276B9BDA3BC5}" type="pres">
      <dgm:prSet presAssocID="{76E8ECED-4009-4780-BE3F-177F1BE0526E}" presName="sibTrans" presStyleLbl="node1" presStyleIdx="0" presStyleCnt="4"/>
      <dgm:spPr/>
      <dgm:t>
        <a:bodyPr/>
        <a:lstStyle/>
        <a:p>
          <a:endParaRPr lang="en-IN"/>
        </a:p>
      </dgm:t>
    </dgm:pt>
    <dgm:pt modelId="{724733EF-D643-4CEA-BB14-1AD50D829CBF}" type="pres">
      <dgm:prSet presAssocID="{AB2A8769-4420-46F1-909E-5E7FF0B3F538}" presName="dummy" presStyleCnt="0"/>
      <dgm:spPr/>
    </dgm:pt>
    <dgm:pt modelId="{E3E498F9-8420-43C5-8848-38D76C427521}" type="pres">
      <dgm:prSet presAssocID="{AB2A8769-4420-46F1-909E-5E7FF0B3F538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A11D261-34A0-4E6B-80B0-4224ADACD351}" type="pres">
      <dgm:prSet presAssocID="{EF8B52E3-222C-4908-A088-696A29E58AE6}" presName="sibTrans" presStyleLbl="node1" presStyleIdx="1" presStyleCnt="4"/>
      <dgm:spPr/>
      <dgm:t>
        <a:bodyPr/>
        <a:lstStyle/>
        <a:p>
          <a:endParaRPr lang="en-IN"/>
        </a:p>
      </dgm:t>
    </dgm:pt>
    <dgm:pt modelId="{F00392F2-E881-4EE5-B6DF-973960257517}" type="pres">
      <dgm:prSet presAssocID="{C97AF607-51A6-483E-87FB-D1238A839B9A}" presName="dummy" presStyleCnt="0"/>
      <dgm:spPr/>
    </dgm:pt>
    <dgm:pt modelId="{92FBF474-90BB-48E0-8333-0F59AE04C4FC}" type="pres">
      <dgm:prSet presAssocID="{C97AF607-51A6-483E-87FB-D1238A839B9A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C7895B-FC3E-43E8-866E-383F48292F51}" type="pres">
      <dgm:prSet presAssocID="{84C7D393-D76C-4365-A409-F6948B5D9EA3}" presName="sibTrans" presStyleLbl="node1" presStyleIdx="2" presStyleCnt="4"/>
      <dgm:spPr/>
      <dgm:t>
        <a:bodyPr/>
        <a:lstStyle/>
        <a:p>
          <a:endParaRPr lang="en-IN"/>
        </a:p>
      </dgm:t>
    </dgm:pt>
    <dgm:pt modelId="{375B1E79-67EA-4875-BCB9-98AEB236AF90}" type="pres">
      <dgm:prSet presAssocID="{D7B1C789-581B-4D27-91DC-9117721054F7}" presName="dummy" presStyleCnt="0"/>
      <dgm:spPr/>
    </dgm:pt>
    <dgm:pt modelId="{D0B0DF9C-103D-4654-B3D1-27B9B1AB185B}" type="pres">
      <dgm:prSet presAssocID="{D7B1C789-581B-4D27-91DC-9117721054F7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43C80F0-62E2-4C53-B2A8-313BF18BF2A9}" type="pres">
      <dgm:prSet presAssocID="{C066E55D-D4F2-4178-B9B9-CCE637C9A512}" presName="sibTrans" presStyleLbl="node1" presStyleIdx="3" presStyleCnt="4"/>
      <dgm:spPr/>
      <dgm:t>
        <a:bodyPr/>
        <a:lstStyle/>
        <a:p>
          <a:endParaRPr lang="en-IN"/>
        </a:p>
      </dgm:t>
    </dgm:pt>
  </dgm:ptLst>
  <dgm:cxnLst>
    <dgm:cxn modelId="{6D678798-4FB7-407B-9C87-8997DE6568F5}" srcId="{88DF2499-5546-4773-B27E-D5F0E0B933D0}" destId="{AB2A8769-4420-46F1-909E-5E7FF0B3F538}" srcOrd="1" destOrd="0" parTransId="{160700FD-3AA9-49FA-8848-2136D0395765}" sibTransId="{EF8B52E3-222C-4908-A088-696A29E58AE6}"/>
    <dgm:cxn modelId="{A9B4B9D4-BC3D-4BEA-B6C9-B048AD858F64}" type="presOf" srcId="{C066E55D-D4F2-4178-B9B9-CCE637C9A512}" destId="{943C80F0-62E2-4C53-B2A8-313BF18BF2A9}" srcOrd="0" destOrd="0" presId="urn:microsoft.com/office/officeart/2005/8/layout/cycle1"/>
    <dgm:cxn modelId="{CE231B90-EF70-4528-8D3F-A4C533CCAA4E}" type="presOf" srcId="{06B08957-6F5C-47AE-8C36-AB8166B71815}" destId="{628EF2E8-A851-4326-851F-9995C9E0A854}" srcOrd="0" destOrd="0" presId="urn:microsoft.com/office/officeart/2005/8/layout/cycle1"/>
    <dgm:cxn modelId="{B2769629-FAF5-46D3-B1E1-38515154A336}" type="presOf" srcId="{D7B1C789-581B-4D27-91DC-9117721054F7}" destId="{D0B0DF9C-103D-4654-B3D1-27B9B1AB185B}" srcOrd="0" destOrd="0" presId="urn:microsoft.com/office/officeart/2005/8/layout/cycle1"/>
    <dgm:cxn modelId="{DE813663-242C-4DCD-B9A7-40A293FB4C06}" type="presOf" srcId="{AB2A8769-4420-46F1-909E-5E7FF0B3F538}" destId="{E3E498F9-8420-43C5-8848-38D76C427521}" srcOrd="0" destOrd="0" presId="urn:microsoft.com/office/officeart/2005/8/layout/cycle1"/>
    <dgm:cxn modelId="{FDCBBF87-EEAB-4D8E-AA8C-C36DA3392C05}" type="presOf" srcId="{C97AF607-51A6-483E-87FB-D1238A839B9A}" destId="{92FBF474-90BB-48E0-8333-0F59AE04C4FC}" srcOrd="0" destOrd="0" presId="urn:microsoft.com/office/officeart/2005/8/layout/cycle1"/>
    <dgm:cxn modelId="{D353DEBE-5B79-4C77-94CC-B54B824B966B}" type="presOf" srcId="{76E8ECED-4009-4780-BE3F-177F1BE0526E}" destId="{7BB0426A-E789-4259-8A9A-276B9BDA3BC5}" srcOrd="0" destOrd="0" presId="urn:microsoft.com/office/officeart/2005/8/layout/cycle1"/>
    <dgm:cxn modelId="{6630519C-A2CD-4109-99E3-39E1DE2E2885}" type="presOf" srcId="{84C7D393-D76C-4365-A409-F6948B5D9EA3}" destId="{D5C7895B-FC3E-43E8-866E-383F48292F51}" srcOrd="0" destOrd="0" presId="urn:microsoft.com/office/officeart/2005/8/layout/cycle1"/>
    <dgm:cxn modelId="{728545DC-D803-460C-B780-3C010A46191F}" type="presOf" srcId="{88DF2499-5546-4773-B27E-D5F0E0B933D0}" destId="{374252C0-423E-46E3-97B5-FCE59C272FA9}" srcOrd="0" destOrd="0" presId="urn:microsoft.com/office/officeart/2005/8/layout/cycle1"/>
    <dgm:cxn modelId="{FA3EE915-BC61-4856-9E97-ED524199A487}" srcId="{88DF2499-5546-4773-B27E-D5F0E0B933D0}" destId="{C97AF607-51A6-483E-87FB-D1238A839B9A}" srcOrd="2" destOrd="0" parTransId="{85EB4846-5EAA-48E0-94A1-D85E1A2AEC39}" sibTransId="{84C7D393-D76C-4365-A409-F6948B5D9EA3}"/>
    <dgm:cxn modelId="{34363AED-253D-455B-96C1-930B7A6135EC}" srcId="{88DF2499-5546-4773-B27E-D5F0E0B933D0}" destId="{D7B1C789-581B-4D27-91DC-9117721054F7}" srcOrd="3" destOrd="0" parTransId="{72CD34CB-29C4-4E49-9C1F-009D4916C4E9}" sibTransId="{C066E55D-D4F2-4178-B9B9-CCE637C9A512}"/>
    <dgm:cxn modelId="{A2A750F3-ABE6-4876-8CED-3C7CA5D8D08A}" type="presOf" srcId="{EF8B52E3-222C-4908-A088-696A29E58AE6}" destId="{3A11D261-34A0-4E6B-80B0-4224ADACD351}" srcOrd="0" destOrd="0" presId="urn:microsoft.com/office/officeart/2005/8/layout/cycle1"/>
    <dgm:cxn modelId="{6FB1194F-876F-460B-8A6B-9A243EC413A9}" srcId="{88DF2499-5546-4773-B27E-D5F0E0B933D0}" destId="{06B08957-6F5C-47AE-8C36-AB8166B71815}" srcOrd="0" destOrd="0" parTransId="{7E38FCE0-244D-4DF8-811E-6D23519B8CF2}" sibTransId="{76E8ECED-4009-4780-BE3F-177F1BE0526E}"/>
    <dgm:cxn modelId="{4E96E051-D5FA-495A-AC7F-64CDEF16AF7B}" type="presParOf" srcId="{374252C0-423E-46E3-97B5-FCE59C272FA9}" destId="{D6B789F1-1242-4AF1-8E15-60BFE910A147}" srcOrd="0" destOrd="0" presId="urn:microsoft.com/office/officeart/2005/8/layout/cycle1"/>
    <dgm:cxn modelId="{28243FB2-FDB3-423C-80B8-71934684A8D8}" type="presParOf" srcId="{374252C0-423E-46E3-97B5-FCE59C272FA9}" destId="{628EF2E8-A851-4326-851F-9995C9E0A854}" srcOrd="1" destOrd="0" presId="urn:microsoft.com/office/officeart/2005/8/layout/cycle1"/>
    <dgm:cxn modelId="{A86D4FE1-E1BF-49A4-8FE5-E5F7C9BBD90B}" type="presParOf" srcId="{374252C0-423E-46E3-97B5-FCE59C272FA9}" destId="{7BB0426A-E789-4259-8A9A-276B9BDA3BC5}" srcOrd="2" destOrd="0" presId="urn:microsoft.com/office/officeart/2005/8/layout/cycle1"/>
    <dgm:cxn modelId="{F90678EC-E7CC-4A2E-8580-15EF01B0B0DF}" type="presParOf" srcId="{374252C0-423E-46E3-97B5-FCE59C272FA9}" destId="{724733EF-D643-4CEA-BB14-1AD50D829CBF}" srcOrd="3" destOrd="0" presId="urn:microsoft.com/office/officeart/2005/8/layout/cycle1"/>
    <dgm:cxn modelId="{E84A0064-61BD-48A8-9C35-3E7FCA0B9DFA}" type="presParOf" srcId="{374252C0-423E-46E3-97B5-FCE59C272FA9}" destId="{E3E498F9-8420-43C5-8848-38D76C427521}" srcOrd="4" destOrd="0" presId="urn:microsoft.com/office/officeart/2005/8/layout/cycle1"/>
    <dgm:cxn modelId="{B1AAA534-3B62-478C-A077-4B693463921C}" type="presParOf" srcId="{374252C0-423E-46E3-97B5-FCE59C272FA9}" destId="{3A11D261-34A0-4E6B-80B0-4224ADACD351}" srcOrd="5" destOrd="0" presId="urn:microsoft.com/office/officeart/2005/8/layout/cycle1"/>
    <dgm:cxn modelId="{865A0693-86B2-408E-A398-B31F7263C75B}" type="presParOf" srcId="{374252C0-423E-46E3-97B5-FCE59C272FA9}" destId="{F00392F2-E881-4EE5-B6DF-973960257517}" srcOrd="6" destOrd="0" presId="urn:microsoft.com/office/officeart/2005/8/layout/cycle1"/>
    <dgm:cxn modelId="{AABF3856-1E82-44A5-BE95-41A4F29428B1}" type="presParOf" srcId="{374252C0-423E-46E3-97B5-FCE59C272FA9}" destId="{92FBF474-90BB-48E0-8333-0F59AE04C4FC}" srcOrd="7" destOrd="0" presId="urn:microsoft.com/office/officeart/2005/8/layout/cycle1"/>
    <dgm:cxn modelId="{71E8D687-77AA-4437-918A-A09F547B4D80}" type="presParOf" srcId="{374252C0-423E-46E3-97B5-FCE59C272FA9}" destId="{D5C7895B-FC3E-43E8-866E-383F48292F51}" srcOrd="8" destOrd="0" presId="urn:microsoft.com/office/officeart/2005/8/layout/cycle1"/>
    <dgm:cxn modelId="{CCADBB8F-FB63-4586-BB9B-7BE176497FB5}" type="presParOf" srcId="{374252C0-423E-46E3-97B5-FCE59C272FA9}" destId="{375B1E79-67EA-4875-BCB9-98AEB236AF90}" srcOrd="9" destOrd="0" presId="urn:microsoft.com/office/officeart/2005/8/layout/cycle1"/>
    <dgm:cxn modelId="{B374018C-A0A2-404E-8FAE-1619E2A28066}" type="presParOf" srcId="{374252C0-423E-46E3-97B5-FCE59C272FA9}" destId="{D0B0DF9C-103D-4654-B3D1-27B9B1AB185B}" srcOrd="10" destOrd="0" presId="urn:microsoft.com/office/officeart/2005/8/layout/cycle1"/>
    <dgm:cxn modelId="{4D7D78C8-1891-48AE-BB9B-BD71A6E1D766}" type="presParOf" srcId="{374252C0-423E-46E3-97B5-FCE59C272FA9}" destId="{943C80F0-62E2-4C53-B2A8-313BF18BF2A9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5/8/layout/hierarchy3" loCatId="hierarchy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  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/>
            <a:t>Department Managers (Sales &amp;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63B86C0F-47BC-4225-BBDB-A9764F61A5FD}" type="pres">
      <dgm:prSet presAssocID="{658CD5FA-649D-409A-AB13-5590FFB290F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FEE0F28-7A60-4D2B-898A-A3725CEFA7C4}" type="pres">
      <dgm:prSet presAssocID="{A866F0C3-EE89-4A00-9F86-DE76FA9C32F5}" presName="root" presStyleCnt="0"/>
      <dgm:spPr/>
    </dgm:pt>
    <dgm:pt modelId="{FFF2DE73-82C5-423B-8A26-677DD4E7F5C8}" type="pres">
      <dgm:prSet presAssocID="{A866F0C3-EE89-4A00-9F86-DE76FA9C32F5}" presName="rootComposite" presStyleCnt="0"/>
      <dgm:spPr/>
    </dgm:pt>
    <dgm:pt modelId="{DB1ABBD7-D0AA-484E-A53E-3139B34B3DBE}" type="pres">
      <dgm:prSet presAssocID="{A866F0C3-EE89-4A00-9F86-DE76FA9C32F5}" presName="rootText" presStyleLbl="node1" presStyleIdx="0" presStyleCnt="5"/>
      <dgm:spPr/>
      <dgm:t>
        <a:bodyPr/>
        <a:lstStyle/>
        <a:p>
          <a:endParaRPr lang="en-IN"/>
        </a:p>
      </dgm:t>
    </dgm:pt>
    <dgm:pt modelId="{440C614F-28CF-428A-B84B-283AE13583AE}" type="pres">
      <dgm:prSet presAssocID="{A866F0C3-EE89-4A00-9F86-DE76FA9C32F5}" presName="rootConnector" presStyleLbl="node1" presStyleIdx="0" presStyleCnt="5"/>
      <dgm:spPr/>
      <dgm:t>
        <a:bodyPr/>
        <a:lstStyle/>
        <a:p>
          <a:endParaRPr lang="en-IN"/>
        </a:p>
      </dgm:t>
    </dgm:pt>
    <dgm:pt modelId="{41005289-2102-4BA7-A29D-CFC9FC25FB94}" type="pres">
      <dgm:prSet presAssocID="{A866F0C3-EE89-4A00-9F86-DE76FA9C32F5}" presName="childShape" presStyleCnt="0"/>
      <dgm:spPr/>
    </dgm:pt>
    <dgm:pt modelId="{A16514D3-2D0A-42E1-B222-D5ACC7714ADB}" type="pres">
      <dgm:prSet presAssocID="{1D244653-2238-4EA4-82F4-89DE61AD31BC}" presName="root" presStyleCnt="0"/>
      <dgm:spPr/>
    </dgm:pt>
    <dgm:pt modelId="{3980B058-33F4-4291-9F82-ECAA210D7B1D}" type="pres">
      <dgm:prSet presAssocID="{1D244653-2238-4EA4-82F4-89DE61AD31BC}" presName="rootComposite" presStyleCnt="0"/>
      <dgm:spPr/>
    </dgm:pt>
    <dgm:pt modelId="{659D7A61-03C2-4C68-96BC-09B5E6B3CAB5}" type="pres">
      <dgm:prSet presAssocID="{1D244653-2238-4EA4-82F4-89DE61AD31BC}" presName="rootText" presStyleLbl="node1" presStyleIdx="1" presStyleCnt="5"/>
      <dgm:spPr/>
      <dgm:t>
        <a:bodyPr/>
        <a:lstStyle/>
        <a:p>
          <a:endParaRPr lang="en-IN"/>
        </a:p>
      </dgm:t>
    </dgm:pt>
    <dgm:pt modelId="{CA876A78-7561-4AAD-A31A-27C36CB7AE1C}" type="pres">
      <dgm:prSet presAssocID="{1D244653-2238-4EA4-82F4-89DE61AD31BC}" presName="rootConnector" presStyleLbl="node1" presStyleIdx="1" presStyleCnt="5"/>
      <dgm:spPr/>
      <dgm:t>
        <a:bodyPr/>
        <a:lstStyle/>
        <a:p>
          <a:endParaRPr lang="en-IN"/>
        </a:p>
      </dgm:t>
    </dgm:pt>
    <dgm:pt modelId="{405EA8D9-3558-4078-BAA9-BCD2CDD93449}" type="pres">
      <dgm:prSet presAssocID="{1D244653-2238-4EA4-82F4-89DE61AD31BC}" presName="childShape" presStyleCnt="0"/>
      <dgm:spPr/>
    </dgm:pt>
    <dgm:pt modelId="{CCAC12AD-9C45-4AE4-B305-3F3CD730D236}" type="pres">
      <dgm:prSet presAssocID="{FD41BEA5-4598-4803-B3D4-E724E987CACC}" presName="root" presStyleCnt="0"/>
      <dgm:spPr/>
    </dgm:pt>
    <dgm:pt modelId="{48016A5B-17D5-4C37-A4A1-04B327079B86}" type="pres">
      <dgm:prSet presAssocID="{FD41BEA5-4598-4803-B3D4-E724E987CACC}" presName="rootComposite" presStyleCnt="0"/>
      <dgm:spPr/>
    </dgm:pt>
    <dgm:pt modelId="{56C0B653-6011-4A3F-BC97-4F708D90DE69}" type="pres">
      <dgm:prSet presAssocID="{FD41BEA5-4598-4803-B3D4-E724E987CACC}" presName="rootText" presStyleLbl="node1" presStyleIdx="2" presStyleCnt="5"/>
      <dgm:spPr/>
      <dgm:t>
        <a:bodyPr/>
        <a:lstStyle/>
        <a:p>
          <a:endParaRPr lang="en-IN"/>
        </a:p>
      </dgm:t>
    </dgm:pt>
    <dgm:pt modelId="{3193699F-DE36-4681-B180-CB665BB7021B}" type="pres">
      <dgm:prSet presAssocID="{FD41BEA5-4598-4803-B3D4-E724E987CACC}" presName="rootConnector" presStyleLbl="node1" presStyleIdx="2" presStyleCnt="5"/>
      <dgm:spPr/>
      <dgm:t>
        <a:bodyPr/>
        <a:lstStyle/>
        <a:p>
          <a:endParaRPr lang="en-IN"/>
        </a:p>
      </dgm:t>
    </dgm:pt>
    <dgm:pt modelId="{69DE6F67-7892-4194-8F7B-5DB0C27B5C69}" type="pres">
      <dgm:prSet presAssocID="{FD41BEA5-4598-4803-B3D4-E724E987CACC}" presName="childShape" presStyleCnt="0"/>
      <dgm:spPr/>
    </dgm:pt>
    <dgm:pt modelId="{09492A5B-50CB-40F5-89BF-471DE4A30F5C}" type="pres">
      <dgm:prSet presAssocID="{38731D6D-5C8D-443E-A8A3-65A9E3716F3E}" presName="root" presStyleCnt="0"/>
      <dgm:spPr/>
    </dgm:pt>
    <dgm:pt modelId="{143E4A4A-85E0-42BB-AA7C-CC9066E830FD}" type="pres">
      <dgm:prSet presAssocID="{38731D6D-5C8D-443E-A8A3-65A9E3716F3E}" presName="rootComposite" presStyleCnt="0"/>
      <dgm:spPr/>
    </dgm:pt>
    <dgm:pt modelId="{14E2094E-D5EA-423B-8BF7-3FE4A785659B}" type="pres">
      <dgm:prSet presAssocID="{38731D6D-5C8D-443E-A8A3-65A9E3716F3E}" presName="rootText" presStyleLbl="node1" presStyleIdx="3" presStyleCnt="5"/>
      <dgm:spPr/>
      <dgm:t>
        <a:bodyPr/>
        <a:lstStyle/>
        <a:p>
          <a:endParaRPr lang="en-IN"/>
        </a:p>
      </dgm:t>
    </dgm:pt>
    <dgm:pt modelId="{0337E9D5-3710-42DC-A39B-B40317CABE6D}" type="pres">
      <dgm:prSet presAssocID="{38731D6D-5C8D-443E-A8A3-65A9E3716F3E}" presName="rootConnector" presStyleLbl="node1" presStyleIdx="3" presStyleCnt="5"/>
      <dgm:spPr/>
      <dgm:t>
        <a:bodyPr/>
        <a:lstStyle/>
        <a:p>
          <a:endParaRPr lang="en-IN"/>
        </a:p>
      </dgm:t>
    </dgm:pt>
    <dgm:pt modelId="{42F8F985-012A-4EBA-AAED-A851A5A5AB70}" type="pres">
      <dgm:prSet presAssocID="{38731D6D-5C8D-443E-A8A3-65A9E3716F3E}" presName="childShape" presStyleCnt="0"/>
      <dgm:spPr/>
    </dgm:pt>
    <dgm:pt modelId="{5CB584E9-A362-4119-BBC3-D70D228B0EBE}" type="pres">
      <dgm:prSet presAssocID="{F38AD4C5-235E-4450-BFD9-70E9C2CE6F84}" presName="root" presStyleCnt="0"/>
      <dgm:spPr/>
    </dgm:pt>
    <dgm:pt modelId="{160FC43C-2A67-41E0-89D3-C6A798C8F17E}" type="pres">
      <dgm:prSet presAssocID="{F38AD4C5-235E-4450-BFD9-70E9C2CE6F84}" presName="rootComposite" presStyleCnt="0"/>
      <dgm:spPr/>
    </dgm:pt>
    <dgm:pt modelId="{B63F1DAA-1464-4DB8-9A4D-8D751B0BE591}" type="pres">
      <dgm:prSet presAssocID="{F38AD4C5-235E-4450-BFD9-70E9C2CE6F84}" presName="rootText" presStyleLbl="node1" presStyleIdx="4" presStyleCnt="5"/>
      <dgm:spPr/>
      <dgm:t>
        <a:bodyPr/>
        <a:lstStyle/>
        <a:p>
          <a:endParaRPr lang="en-IN"/>
        </a:p>
      </dgm:t>
    </dgm:pt>
    <dgm:pt modelId="{BE222EA6-02DD-4B64-90F0-C1EC60B06EF1}" type="pres">
      <dgm:prSet presAssocID="{F38AD4C5-235E-4450-BFD9-70E9C2CE6F84}" presName="rootConnector" presStyleLbl="node1" presStyleIdx="4" presStyleCnt="5"/>
      <dgm:spPr/>
      <dgm:t>
        <a:bodyPr/>
        <a:lstStyle/>
        <a:p>
          <a:endParaRPr lang="en-IN"/>
        </a:p>
      </dgm:t>
    </dgm:pt>
    <dgm:pt modelId="{4741C5F5-B391-4066-A6A9-C72794C9A46E}" type="pres">
      <dgm:prSet presAssocID="{F38AD4C5-235E-4450-BFD9-70E9C2CE6F84}" presName="childShape" presStyleCnt="0"/>
      <dgm:spPr/>
    </dgm:pt>
  </dgm:ptLst>
  <dgm:cxnLst>
    <dgm:cxn modelId="{F7A364E3-5D4C-43EE-B080-56CB1E14F20E}" type="presOf" srcId="{38731D6D-5C8D-443E-A8A3-65A9E3716F3E}" destId="{14E2094E-D5EA-423B-8BF7-3FE4A785659B}" srcOrd="0" destOrd="0" presId="urn:microsoft.com/office/officeart/2005/8/layout/hierarchy3"/>
    <dgm:cxn modelId="{877256E4-061C-4897-8C11-CAF8DA409B47}" type="presOf" srcId="{1D244653-2238-4EA4-82F4-89DE61AD31BC}" destId="{659D7A61-03C2-4C68-96BC-09B5E6B3CAB5}" srcOrd="0" destOrd="0" presId="urn:microsoft.com/office/officeart/2005/8/layout/hierarchy3"/>
    <dgm:cxn modelId="{E7F12867-3572-4165-9C8F-54C7640DC6A8}" type="presOf" srcId="{A866F0C3-EE89-4A00-9F86-DE76FA9C32F5}" destId="{440C614F-28CF-428A-B84B-283AE13583AE}" srcOrd="1" destOrd="0" presId="urn:microsoft.com/office/officeart/2005/8/layout/hierarchy3"/>
    <dgm:cxn modelId="{99B9B62B-7976-49DC-B4BF-E17E5F1E9173}" type="presOf" srcId="{F38AD4C5-235E-4450-BFD9-70E9C2CE6F84}" destId="{B63F1DAA-1464-4DB8-9A4D-8D751B0BE591}" srcOrd="0" destOrd="0" presId="urn:microsoft.com/office/officeart/2005/8/layout/hierarchy3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88B63456-78C3-4510-AEAD-848D545765ED}" type="presOf" srcId="{A866F0C3-EE89-4A00-9F86-DE76FA9C32F5}" destId="{DB1ABBD7-D0AA-484E-A53E-3139B34B3DBE}" srcOrd="0" destOrd="0" presId="urn:microsoft.com/office/officeart/2005/8/layout/hierarchy3"/>
    <dgm:cxn modelId="{E2A21426-FB27-4CAD-AF1F-6D057C948BD4}" type="presOf" srcId="{FD41BEA5-4598-4803-B3D4-E724E987CACC}" destId="{3193699F-DE36-4681-B180-CB665BB7021B}" srcOrd="1" destOrd="0" presId="urn:microsoft.com/office/officeart/2005/8/layout/hierarchy3"/>
    <dgm:cxn modelId="{55893EFB-063F-4777-9B36-D2FECBCF6FB2}" type="presOf" srcId="{658CD5FA-649D-409A-AB13-5590FFB290F1}" destId="{63B86C0F-47BC-4225-BBDB-A9764F61A5FD}" srcOrd="0" destOrd="0" presId="urn:microsoft.com/office/officeart/2005/8/layout/hierarchy3"/>
    <dgm:cxn modelId="{584DB56B-A876-482C-AB1F-279A6578B6A8}" type="presOf" srcId="{F38AD4C5-235E-4450-BFD9-70E9C2CE6F84}" destId="{BE222EA6-02DD-4B64-90F0-C1EC60B06EF1}" srcOrd="1" destOrd="0" presId="urn:microsoft.com/office/officeart/2005/8/layout/hierarchy3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9904AFCA-C326-4E79-BF7D-042227ED61FE}" type="presOf" srcId="{1D244653-2238-4EA4-82F4-89DE61AD31BC}" destId="{CA876A78-7561-4AAD-A31A-27C36CB7AE1C}" srcOrd="1" destOrd="0" presId="urn:microsoft.com/office/officeart/2005/8/layout/hierarchy3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5E2CDAF0-203A-4AA7-B86B-E5E8FC93F41A}" type="presOf" srcId="{38731D6D-5C8D-443E-A8A3-65A9E3716F3E}" destId="{0337E9D5-3710-42DC-A39B-B40317CABE6D}" srcOrd="1" destOrd="0" presId="urn:microsoft.com/office/officeart/2005/8/layout/hierarchy3"/>
    <dgm:cxn modelId="{11D09BAA-E1C6-476A-9744-4336FD6B23AB}" type="presOf" srcId="{FD41BEA5-4598-4803-B3D4-E724E987CACC}" destId="{56C0B653-6011-4A3F-BC97-4F708D90DE69}" srcOrd="0" destOrd="0" presId="urn:microsoft.com/office/officeart/2005/8/layout/hierarchy3"/>
    <dgm:cxn modelId="{403CE2AD-0679-4AB0-AEEC-93CF2BB7C0F1}" type="presParOf" srcId="{63B86C0F-47BC-4225-BBDB-A9764F61A5FD}" destId="{DFEE0F28-7A60-4D2B-898A-A3725CEFA7C4}" srcOrd="0" destOrd="0" presId="urn:microsoft.com/office/officeart/2005/8/layout/hierarchy3"/>
    <dgm:cxn modelId="{CD912BAC-B1FB-47A9-AB05-F57FCD5B9B8F}" type="presParOf" srcId="{DFEE0F28-7A60-4D2B-898A-A3725CEFA7C4}" destId="{FFF2DE73-82C5-423B-8A26-677DD4E7F5C8}" srcOrd="0" destOrd="0" presId="urn:microsoft.com/office/officeart/2005/8/layout/hierarchy3"/>
    <dgm:cxn modelId="{6159A94E-5C37-4830-82E5-95D8B0BDA2E8}" type="presParOf" srcId="{FFF2DE73-82C5-423B-8A26-677DD4E7F5C8}" destId="{DB1ABBD7-D0AA-484E-A53E-3139B34B3DBE}" srcOrd="0" destOrd="0" presId="urn:microsoft.com/office/officeart/2005/8/layout/hierarchy3"/>
    <dgm:cxn modelId="{256DA16B-99E7-4E31-AAA5-03540332AB0B}" type="presParOf" srcId="{FFF2DE73-82C5-423B-8A26-677DD4E7F5C8}" destId="{440C614F-28CF-428A-B84B-283AE13583AE}" srcOrd="1" destOrd="0" presId="urn:microsoft.com/office/officeart/2005/8/layout/hierarchy3"/>
    <dgm:cxn modelId="{991043D5-0DE7-4957-A5AA-9C55CC792A79}" type="presParOf" srcId="{DFEE0F28-7A60-4D2B-898A-A3725CEFA7C4}" destId="{41005289-2102-4BA7-A29D-CFC9FC25FB94}" srcOrd="1" destOrd="0" presId="urn:microsoft.com/office/officeart/2005/8/layout/hierarchy3"/>
    <dgm:cxn modelId="{1D436566-E860-4188-BF9B-DB41753E7387}" type="presParOf" srcId="{63B86C0F-47BC-4225-BBDB-A9764F61A5FD}" destId="{A16514D3-2D0A-42E1-B222-D5ACC7714ADB}" srcOrd="1" destOrd="0" presId="urn:microsoft.com/office/officeart/2005/8/layout/hierarchy3"/>
    <dgm:cxn modelId="{549468B0-2EB6-463C-B197-39543A55D1FF}" type="presParOf" srcId="{A16514D3-2D0A-42E1-B222-D5ACC7714ADB}" destId="{3980B058-33F4-4291-9F82-ECAA210D7B1D}" srcOrd="0" destOrd="0" presId="urn:microsoft.com/office/officeart/2005/8/layout/hierarchy3"/>
    <dgm:cxn modelId="{B7599E40-AAC8-4388-9B3F-72631FB029B9}" type="presParOf" srcId="{3980B058-33F4-4291-9F82-ECAA210D7B1D}" destId="{659D7A61-03C2-4C68-96BC-09B5E6B3CAB5}" srcOrd="0" destOrd="0" presId="urn:microsoft.com/office/officeart/2005/8/layout/hierarchy3"/>
    <dgm:cxn modelId="{D3C8C010-F0A6-4822-BF0C-AB2348561D04}" type="presParOf" srcId="{3980B058-33F4-4291-9F82-ECAA210D7B1D}" destId="{CA876A78-7561-4AAD-A31A-27C36CB7AE1C}" srcOrd="1" destOrd="0" presId="urn:microsoft.com/office/officeart/2005/8/layout/hierarchy3"/>
    <dgm:cxn modelId="{B4C3A68C-B221-4019-85A9-85F3106D2F04}" type="presParOf" srcId="{A16514D3-2D0A-42E1-B222-D5ACC7714ADB}" destId="{405EA8D9-3558-4078-BAA9-BCD2CDD93449}" srcOrd="1" destOrd="0" presId="urn:microsoft.com/office/officeart/2005/8/layout/hierarchy3"/>
    <dgm:cxn modelId="{58A39184-AC68-42EA-99F3-7569D316BEE4}" type="presParOf" srcId="{63B86C0F-47BC-4225-BBDB-A9764F61A5FD}" destId="{CCAC12AD-9C45-4AE4-B305-3F3CD730D236}" srcOrd="2" destOrd="0" presId="urn:microsoft.com/office/officeart/2005/8/layout/hierarchy3"/>
    <dgm:cxn modelId="{D4ADD84F-5430-45AF-98EB-0FBFB5B90EB2}" type="presParOf" srcId="{CCAC12AD-9C45-4AE4-B305-3F3CD730D236}" destId="{48016A5B-17D5-4C37-A4A1-04B327079B86}" srcOrd="0" destOrd="0" presId="urn:microsoft.com/office/officeart/2005/8/layout/hierarchy3"/>
    <dgm:cxn modelId="{0E9E405F-FBE4-4F3C-8063-DF27A05CB435}" type="presParOf" srcId="{48016A5B-17D5-4C37-A4A1-04B327079B86}" destId="{56C0B653-6011-4A3F-BC97-4F708D90DE69}" srcOrd="0" destOrd="0" presId="urn:microsoft.com/office/officeart/2005/8/layout/hierarchy3"/>
    <dgm:cxn modelId="{6D80B091-E5F6-446D-8C27-BF04EE1E3EE1}" type="presParOf" srcId="{48016A5B-17D5-4C37-A4A1-04B327079B86}" destId="{3193699F-DE36-4681-B180-CB665BB7021B}" srcOrd="1" destOrd="0" presId="urn:microsoft.com/office/officeart/2005/8/layout/hierarchy3"/>
    <dgm:cxn modelId="{61BC91E8-45C6-46A3-9D07-6188791564EF}" type="presParOf" srcId="{CCAC12AD-9C45-4AE4-B305-3F3CD730D236}" destId="{69DE6F67-7892-4194-8F7B-5DB0C27B5C69}" srcOrd="1" destOrd="0" presId="urn:microsoft.com/office/officeart/2005/8/layout/hierarchy3"/>
    <dgm:cxn modelId="{98C03633-9600-4ED3-AE48-669E88160624}" type="presParOf" srcId="{63B86C0F-47BC-4225-BBDB-A9764F61A5FD}" destId="{09492A5B-50CB-40F5-89BF-471DE4A30F5C}" srcOrd="3" destOrd="0" presId="urn:microsoft.com/office/officeart/2005/8/layout/hierarchy3"/>
    <dgm:cxn modelId="{0496C313-B3E5-4B10-ABCF-137C7F7BD8AB}" type="presParOf" srcId="{09492A5B-50CB-40F5-89BF-471DE4A30F5C}" destId="{143E4A4A-85E0-42BB-AA7C-CC9066E830FD}" srcOrd="0" destOrd="0" presId="urn:microsoft.com/office/officeart/2005/8/layout/hierarchy3"/>
    <dgm:cxn modelId="{E2CDBDC6-D8CA-4F93-BF1C-E139F9DBBD47}" type="presParOf" srcId="{143E4A4A-85E0-42BB-AA7C-CC9066E830FD}" destId="{14E2094E-D5EA-423B-8BF7-3FE4A785659B}" srcOrd="0" destOrd="0" presId="urn:microsoft.com/office/officeart/2005/8/layout/hierarchy3"/>
    <dgm:cxn modelId="{949EA591-78C0-42B5-AEA6-F29A8ADBB81F}" type="presParOf" srcId="{143E4A4A-85E0-42BB-AA7C-CC9066E830FD}" destId="{0337E9D5-3710-42DC-A39B-B40317CABE6D}" srcOrd="1" destOrd="0" presId="urn:microsoft.com/office/officeart/2005/8/layout/hierarchy3"/>
    <dgm:cxn modelId="{1853CC92-0CB1-4420-A7C5-01F7130A0B11}" type="presParOf" srcId="{09492A5B-50CB-40F5-89BF-471DE4A30F5C}" destId="{42F8F985-012A-4EBA-AAED-A851A5A5AB70}" srcOrd="1" destOrd="0" presId="urn:microsoft.com/office/officeart/2005/8/layout/hierarchy3"/>
    <dgm:cxn modelId="{6DEAC8BE-4542-4A74-A2B6-8A7B126AA902}" type="presParOf" srcId="{63B86C0F-47BC-4225-BBDB-A9764F61A5FD}" destId="{5CB584E9-A362-4119-BBC3-D70D228B0EBE}" srcOrd="4" destOrd="0" presId="urn:microsoft.com/office/officeart/2005/8/layout/hierarchy3"/>
    <dgm:cxn modelId="{1B1735C1-94A6-4801-AC54-23D9FC999633}" type="presParOf" srcId="{5CB584E9-A362-4119-BBC3-D70D228B0EBE}" destId="{160FC43C-2A67-41E0-89D3-C6A798C8F17E}" srcOrd="0" destOrd="0" presId="urn:microsoft.com/office/officeart/2005/8/layout/hierarchy3"/>
    <dgm:cxn modelId="{E05FEF7E-DEF0-42F4-8B54-90980D4F8B2F}" type="presParOf" srcId="{160FC43C-2A67-41E0-89D3-C6A798C8F17E}" destId="{B63F1DAA-1464-4DB8-9A4D-8D751B0BE591}" srcOrd="0" destOrd="0" presId="urn:microsoft.com/office/officeart/2005/8/layout/hierarchy3"/>
    <dgm:cxn modelId="{0B96C60E-4A51-4123-AD39-761FD07BEF5D}" type="presParOf" srcId="{160FC43C-2A67-41E0-89D3-C6A798C8F17E}" destId="{BE222EA6-02DD-4B64-90F0-C1EC60B06EF1}" srcOrd="1" destOrd="0" presId="urn:microsoft.com/office/officeart/2005/8/layout/hierarchy3"/>
    <dgm:cxn modelId="{81D9801B-9588-4FC4-9D93-E1A4E2E78080}" type="presParOf" srcId="{5CB584E9-A362-4119-BBC3-D70D228B0EBE}" destId="{4741C5F5-B391-4066-A6A9-C72794C9A46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C0DC77-6FCD-4E97-8B20-7DFFCCC886B8}"/>
              </a:ext>
            </a:extLst>
          </p:cNvPr>
          <p:cNvSpPr txBox="1"/>
          <p:nvPr/>
        </p:nvSpPr>
        <p:spPr>
          <a:xfrm>
            <a:off x="636104" y="3452191"/>
            <a:ext cx="105884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PRESENTED BY: </a:t>
            </a:r>
            <a:r>
              <a:rPr lang="en-US" sz="2400" dirty="0" err="1" smtClean="0"/>
              <a:t>Sakthi</a:t>
            </a:r>
            <a:r>
              <a:rPr lang="en-US" sz="2400" dirty="0" smtClean="0"/>
              <a:t> M</a:t>
            </a:r>
          </a:p>
          <a:p>
            <a:r>
              <a:rPr lang="en-US" sz="2400" dirty="0" smtClean="0"/>
              <a:t>REGISTER NO  : 312204620</a:t>
            </a:r>
            <a:endParaRPr lang="en-US" sz="2400" dirty="0"/>
          </a:p>
          <a:p>
            <a:r>
              <a:rPr lang="en-US" sz="2400" dirty="0" smtClean="0"/>
              <a:t>DEPARTMENT  : COMMERCE</a:t>
            </a:r>
            <a:endParaRPr lang="en-US" sz="2400" dirty="0"/>
          </a:p>
          <a:p>
            <a:r>
              <a:rPr lang="en-US" sz="2400" dirty="0" smtClean="0"/>
              <a:t>COLLEGE        : K.C.S </a:t>
            </a:r>
            <a:r>
              <a:rPr lang="en-US" sz="2400" dirty="0"/>
              <a:t>KASI NADAR COLLEGE OF ARTS AND SCIENCE </a:t>
            </a:r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E8AB570A-50DD-4AC7-96F1-8169B324E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989369"/>
              </p:ext>
            </p:extLst>
          </p:nvPr>
        </p:nvGraphicFramePr>
        <p:xfrm>
          <a:off x="6471920" y="1785328"/>
          <a:ext cx="5171440" cy="4706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217719"/>
              </p:ext>
            </p:extLst>
          </p:nvPr>
        </p:nvGraphicFramePr>
        <p:xfrm>
          <a:off x="1120461" y="1841679"/>
          <a:ext cx="6406773" cy="3618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8F81060-0014-4B65-9A40-3816E13FC2E4}"/>
              </a:ext>
            </a:extLst>
          </p:cNvPr>
          <p:cNvSpPr txBox="1"/>
          <p:nvPr/>
        </p:nvSpPr>
        <p:spPr>
          <a:xfrm>
            <a:off x="596349" y="1711698"/>
            <a:ext cx="97453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analysis will provide insights into the reasons behind performance disparities and offer recommendations for targeted interventions to improve overall performance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analysis will provide insights into the reasons behind performance disparities and offer recommendations for targeted interventions to improve overall performance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project will highlight any gaps in diversity and inclusion, offering recommendations for improving hiring practices and creating a more inclusive work environment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Insights into supervisor effectiveness will inform management practices and help in designing training programs to enhance supervisory skills and support employee development.</a:t>
            </a: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AACD40-77A2-453C-9FE7-D0F1EE96C215}"/>
              </a:ext>
            </a:extLst>
          </p:cNvPr>
          <p:cNvSpPr txBox="1"/>
          <p:nvPr/>
        </p:nvSpPr>
        <p:spPr>
          <a:xfrm>
            <a:off x="745108" y="371248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8" y="1526398"/>
            <a:ext cx="7421116" cy="389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4E5EB0A6-F07D-4593-8357-94CDB9D84C4F}"/>
              </a:ext>
            </a:extLst>
          </p:cNvPr>
          <p:cNvGraphicFramePr/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12" y="300659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40912" y="1575592"/>
            <a:ext cx="81780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Score Assignment to Employees:</a:t>
            </a:r>
            <a:r>
              <a:rPr lang="en-GB" dirty="0"/>
              <a:t> Verify that each employee’s rating is correctly assigned to either the "Fully Meets" or "Needs Improvement" category, or if not applicable (i.e., blank</a:t>
            </a:r>
            <a:r>
              <a:rPr lang="en-GB" dirty="0" smtClean="0"/>
              <a:t>).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Calculate Category Totals:</a:t>
            </a:r>
            <a:r>
              <a:rPr lang="en-GB" dirty="0"/>
              <a:t> Ensure that the total scores for "Fully Meets" and "Needs Improvement" categories are accurately aggregated</a:t>
            </a:r>
            <a:r>
              <a:rPr lang="en-GB" dirty="0" smtClean="0"/>
              <a:t>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Validate Grand Total:</a:t>
            </a:r>
            <a:r>
              <a:rPr lang="en-GB" dirty="0"/>
              <a:t> Confirm that the grand total (sum of all ratings) aligns with the sum of individual category totals</a:t>
            </a:r>
            <a:r>
              <a:rPr lang="en-GB" dirty="0" smtClean="0"/>
              <a:t>.</a:t>
            </a:r>
            <a:endParaRPr lang="en-GB" b="1" dirty="0" smtClean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Employees are categorized into either "Fully Meets" or "Needs Improvement" performance levels based on their ratings</a:t>
            </a:r>
            <a:r>
              <a:rPr lang="en-GB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There are no entries with missing (blank) ratings in this summary, which simplifies the data review</a:t>
            </a:r>
            <a:r>
              <a:rPr lang="en-GB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total scores for "Fully Meets" and "Needs Improvement" categories are 27,856 and 6,959 respectively, leading to a grand total of 34,815.</a:t>
            </a: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48EE540-A719-4638-BDB1-988C8E52931C}"/>
              </a:ext>
            </a:extLst>
          </p:cNvPr>
          <p:cNvSpPr txBox="1"/>
          <p:nvPr/>
        </p:nvSpPr>
        <p:spPr>
          <a:xfrm>
            <a:off x="397565" y="1084085"/>
            <a:ext cx="723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[Employee Performance Improvement and Pay Zone Optimization]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79962230"/>
              </p:ext>
            </p:extLst>
          </p:nvPr>
        </p:nvGraphicFramePr>
        <p:xfrm>
          <a:off x="-1" y="1584101"/>
          <a:ext cx="11307652" cy="5273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xmlns="" id="{81764151-B9B3-4C8D-937B-F049C9C4F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362573"/>
              </p:ext>
            </p:extLst>
          </p:nvPr>
        </p:nvGraphicFramePr>
        <p:xfrm>
          <a:off x="225287" y="1970468"/>
          <a:ext cx="9324304" cy="4031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620A2CE-FFE9-4505-8508-445497B29450}"/>
              </a:ext>
            </a:extLst>
          </p:cNvPr>
          <p:cNvSpPr txBox="1"/>
          <p:nvPr/>
        </p:nvSpPr>
        <p:spPr>
          <a:xfrm>
            <a:off x="556590" y="2491409"/>
            <a:ext cx="97659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-</a:t>
            </a:r>
            <a:r>
              <a:rPr lang="en-US" sz="2000" dirty="0"/>
              <a:t> Remove missing values.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</a:t>
            </a:r>
            <a:r>
              <a:rPr lang="en-US" sz="2000" dirty="0" smtClean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Formatting -</a:t>
            </a:r>
            <a:r>
              <a:rPr lang="en-US" sz="2000" dirty="0"/>
              <a:t> Blanks, Background Color Shading, Data Bars, Values.</a:t>
            </a:r>
            <a:endParaRPr lang="en-US" dirty="0"/>
          </a:p>
          <a:p>
            <a:endParaRPr lang="en-US" dirty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Filtering and Sorting - </a:t>
            </a:r>
            <a:r>
              <a:rPr lang="en-US" sz="2000" dirty="0"/>
              <a:t>Identify specific employee performance groups, such as those with exceeds, needs improvement and fully meets</a:t>
            </a:r>
            <a:r>
              <a:rPr lang="en-US" sz="2000" dirty="0" smtClean="0"/>
              <a:t>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</a:t>
            </a:r>
            <a:r>
              <a:rPr lang="en-US" sz="2000" dirty="0" smtClean="0"/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-</a:t>
            </a:r>
            <a:r>
              <a:rPr lang="en-US" sz="2000" dirty="0"/>
              <a:t> Summary of employee performance under their employee Id.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Graphs -</a:t>
            </a:r>
            <a:r>
              <a:rPr lang="en-US" sz="2000" dirty="0"/>
              <a:t> Final Report with Trend </a:t>
            </a:r>
            <a:r>
              <a:rPr lang="en-US" sz="2000" dirty="0" smtClean="0"/>
              <a:t>line.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FC406E-B70B-4880-897A-54BCA87C4898}"/>
              </a:ext>
            </a:extLst>
          </p:cNvPr>
          <p:cNvSpPr txBox="1"/>
          <p:nvPr/>
        </p:nvSpPr>
        <p:spPr>
          <a:xfrm>
            <a:off x="490330" y="307413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3B5082-0A41-445E-9740-6C8E96B1D281}"/>
              </a:ext>
            </a:extLst>
          </p:cNvPr>
          <p:cNvSpPr txBox="1"/>
          <p:nvPr/>
        </p:nvSpPr>
        <p:spPr>
          <a:xfrm>
            <a:off x="795130" y="2273214"/>
            <a:ext cx="76995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GB" sz="2000" dirty="0" smtClean="0"/>
              <a:t>PERFORMANCE SCORE: </a:t>
            </a:r>
            <a:r>
              <a:rPr lang="en-GB" sz="2000" dirty="0"/>
              <a:t>A score indicating the employee's performance level (e.g., Excellent, Satisfactory, Needs Improvement).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5D1BE8-D50D-445F-BF7A-D1E5619C1381}"/>
              </a:ext>
            </a:extLst>
          </p:cNvPr>
          <p:cNvSpPr txBox="1"/>
          <p:nvPr/>
        </p:nvSpPr>
        <p:spPr>
          <a:xfrm>
            <a:off x="755374" y="1868557"/>
            <a:ext cx="895846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</a:t>
            </a:r>
            <a:r>
              <a:rPr lang="en-US" sz="2000" dirty="0"/>
              <a:t>: Kaggle, Employee dataset.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</a:t>
            </a:r>
            <a:r>
              <a:rPr lang="en-US" sz="2000" dirty="0"/>
              <a:t>: Slicer, Conditional Formatting, Designing.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  <a:r>
              <a:rPr lang="en-US" sz="2000" dirty="0"/>
              <a:t>: Missing values, Irrelevant data, Correct Errors, Remove Unnecessary Columns and Rows.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TABLE: </a:t>
            </a:r>
            <a:r>
              <a:rPr lang="en-US" sz="2000" dirty="0" smtClean="0"/>
              <a:t>Employee ID, First Name, Performance Score.</a:t>
            </a:r>
          </a:p>
          <a:p>
            <a:endParaRPr lang="en-US" sz="2000" dirty="0"/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CHART: </a:t>
            </a:r>
            <a:r>
              <a:rPr lang="en-US" sz="2000" dirty="0" smtClean="0"/>
              <a:t>Report </a:t>
            </a:r>
            <a:r>
              <a:rPr lang="en-US" sz="2000" dirty="0"/>
              <a:t>of Employee Performance based on their Employee Id is represent in Values and Performance Score presented as Column </a:t>
            </a:r>
            <a:r>
              <a:rPr lang="en-US" sz="2000" dirty="0" smtClean="0"/>
              <a:t>Chart.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