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524000" y="3200400"/>
            <a:ext cx="8785225" cy="168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400" dirty="0"/>
              <a:t>NA</a:t>
            </a:r>
            <a:r>
              <a:rPr lang="en-US" sz="2400" dirty="0"/>
              <a:t>ME </a:t>
            </a:r>
            <a:r>
              <a:rPr lang="en-IN" sz="2400" dirty="0"/>
              <a:t>                  </a:t>
            </a:r>
            <a:r>
              <a:rPr lang="en-US" sz="2400" dirty="0"/>
              <a:t>:</a:t>
            </a:r>
            <a:r>
              <a:rPr lang="en-IN" sz="2400" dirty="0"/>
              <a:t> SAKTHIVEL</a:t>
            </a:r>
            <a:endParaRPr lang="en-US" sz="2400" dirty="0"/>
          </a:p>
          <a:p>
            <a:r>
              <a:rPr lang="en-US" sz="2400" dirty="0"/>
              <a:t>REGISTER NO      : 22BOMG</a:t>
            </a:r>
            <a:r>
              <a:rPr lang="en-IN" sz="2400" dirty="0"/>
              <a:t>33</a:t>
            </a:r>
            <a:r>
              <a:rPr lang="en-US" sz="2400" dirty="0"/>
              <a:t>/ </a:t>
            </a:r>
            <a:r>
              <a:rPr lang="en-IN" sz="2400" dirty="0"/>
              <a:t>asunm144922bcomg33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Helan VijayaKumari Chandra Kumar</cp:lastModifiedBy>
  <cp:revision>18</cp:revision>
  <dcterms:created xsi:type="dcterms:W3CDTF">2024-03-29T15:07:00Z</dcterms:created>
  <dcterms:modified xsi:type="dcterms:W3CDTF">2024-09-11T02:34:58Z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