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63" r:id="rId2"/>
    <p:sldId id="264" r:id="rId3"/>
    <p:sldId id="265" r:id="rId4"/>
    <p:sldId id="256" r:id="rId5"/>
    <p:sldId id="261" r:id="rId6"/>
    <p:sldId id="262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1424"/>
    <a:srgbClr val="AD2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8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26-Jan-16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9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4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4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26-Jan-16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9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26-Jan-16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3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26-Jan-16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5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26-Jan-16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26" y="4711250"/>
            <a:ext cx="2498709" cy="891691"/>
          </a:xfrm>
        </p:spPr>
        <p:txBody>
          <a:bodyPr/>
          <a:lstStyle/>
          <a:p>
            <a:r>
              <a:rPr lang="en-US" b="1" dirty="0" err="1" smtClean="0"/>
              <a:t>blindride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93" y="1504747"/>
            <a:ext cx="3206503" cy="3206503"/>
          </a:xfrm>
        </p:spPr>
      </p:pic>
    </p:spTree>
    <p:extLst>
      <p:ext uri="{BB962C8B-B14F-4D97-AF65-F5344CB8AC3E}">
        <p14:creationId xmlns:p14="http://schemas.microsoft.com/office/powerpoint/2010/main" val="1839862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99" y="745323"/>
            <a:ext cx="3161283" cy="5620060"/>
          </a:xfrm>
        </p:spPr>
      </p:pic>
    </p:spTree>
    <p:extLst>
      <p:ext uri="{BB962C8B-B14F-4D97-AF65-F5344CB8AC3E}">
        <p14:creationId xmlns:p14="http://schemas.microsoft.com/office/powerpoint/2010/main" val="4761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680" y="1028541"/>
            <a:ext cx="2951388" cy="5246913"/>
          </a:xfrm>
        </p:spPr>
      </p:pic>
    </p:spTree>
    <p:extLst>
      <p:ext uri="{BB962C8B-B14F-4D97-AF65-F5344CB8AC3E}">
        <p14:creationId xmlns:p14="http://schemas.microsoft.com/office/powerpoint/2010/main" val="52248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400800" y="968188"/>
            <a:ext cx="3209365" cy="5414683"/>
          </a:xfrm>
          <a:prstGeom prst="rect">
            <a:avLst/>
          </a:prstGeom>
          <a:solidFill>
            <a:srgbClr val="B81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1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22" y="642103"/>
            <a:ext cx="8198039" cy="4266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6620" y="6202393"/>
            <a:ext cx="179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www.blindride.in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502989" y="4908431"/>
            <a:ext cx="354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Safal	| </a:t>
            </a:r>
            <a:r>
              <a:rPr lang="en-IN" dirty="0" err="1" smtClean="0"/>
              <a:t>Shabbir</a:t>
            </a:r>
            <a:r>
              <a:rPr lang="en-IN" dirty="0" smtClean="0"/>
              <a:t> | </a:t>
            </a:r>
            <a:r>
              <a:rPr lang="en-IN" dirty="0" err="1" smtClean="0"/>
              <a:t>Himanshu</a:t>
            </a:r>
            <a:r>
              <a:rPr lang="en-IN" dirty="0" smtClean="0"/>
              <a:t> | </a:t>
            </a:r>
            <a:r>
              <a:rPr lang="en-IN" dirty="0" err="1" smtClean="0"/>
              <a:t>Adarsh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30" y="37640"/>
            <a:ext cx="2958854" cy="863166"/>
          </a:xfrm>
        </p:spPr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8" y="1238838"/>
            <a:ext cx="933547" cy="1659640"/>
          </a:xfrm>
        </p:spPr>
      </p:pic>
      <p:sp>
        <p:nvSpPr>
          <p:cNvPr id="5" name="TextBox 4"/>
          <p:cNvSpPr txBox="1"/>
          <p:nvPr/>
        </p:nvSpPr>
        <p:spPr>
          <a:xfrm>
            <a:off x="801998" y="2898478"/>
            <a:ext cx="74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</a:t>
            </a:r>
            <a:r>
              <a:rPr lang="en-IN" sz="1400" dirty="0" smtClean="0"/>
              <a:t>aunch</a:t>
            </a:r>
            <a:endParaRPr lang="en-IN" sz="1400" dirty="0"/>
          </a:p>
        </p:txBody>
      </p:sp>
      <p:sp>
        <p:nvSpPr>
          <p:cNvPr id="7" name="Right Arrow 6"/>
          <p:cNvSpPr/>
          <p:nvPr/>
        </p:nvSpPr>
        <p:spPr>
          <a:xfrm>
            <a:off x="1728020" y="1935197"/>
            <a:ext cx="240169" cy="258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56" y="1208583"/>
            <a:ext cx="964526" cy="17147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2329" y="2898479"/>
            <a:ext cx="74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login</a:t>
            </a:r>
            <a:endParaRPr lang="en-IN" sz="1400" dirty="0"/>
          </a:p>
        </p:txBody>
      </p:sp>
      <p:sp>
        <p:nvSpPr>
          <p:cNvPr id="10" name="Right Arrow 9"/>
          <p:cNvSpPr/>
          <p:nvPr/>
        </p:nvSpPr>
        <p:spPr>
          <a:xfrm>
            <a:off x="3270515" y="1909305"/>
            <a:ext cx="240169" cy="258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071843" y="2286007"/>
            <a:ext cx="60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If new user</a:t>
            </a:r>
            <a:endParaRPr lang="en-IN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083" y="1208583"/>
            <a:ext cx="966159" cy="1717616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846312" y="1906702"/>
            <a:ext cx="240169" cy="258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664895" y="2291765"/>
            <a:ext cx="71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If have Vehicle</a:t>
            </a:r>
            <a:endParaRPr lang="en-IN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51" y="1180862"/>
            <a:ext cx="966159" cy="17176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2949" y="2898478"/>
            <a:ext cx="74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signup</a:t>
            </a:r>
            <a:endParaRPr lang="en-I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437616" y="2940551"/>
            <a:ext cx="744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Vehicle details</a:t>
            </a:r>
            <a:endParaRPr lang="en-IN" sz="1400" dirty="0"/>
          </a:p>
        </p:txBody>
      </p:sp>
      <p:sp>
        <p:nvSpPr>
          <p:cNvPr id="18" name="Curved Up Arrow 17"/>
          <p:cNvSpPr/>
          <p:nvPr/>
        </p:nvSpPr>
        <p:spPr>
          <a:xfrm>
            <a:off x="2622430" y="3447825"/>
            <a:ext cx="4651810" cy="76317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9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38" y="491109"/>
            <a:ext cx="2416241" cy="4295541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6595742" y="1935197"/>
            <a:ext cx="240169" cy="258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Curved Down Arrow 21"/>
          <p:cNvSpPr/>
          <p:nvPr/>
        </p:nvSpPr>
        <p:spPr>
          <a:xfrm>
            <a:off x="4226943" y="672860"/>
            <a:ext cx="2915729" cy="3556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4330722" cy="68666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353751"/>
            <a:ext cx="2416241" cy="429554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55940" y="2260121"/>
            <a:ext cx="810883" cy="36230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053247" y="2260121"/>
            <a:ext cx="957241" cy="362309"/>
          </a:xfrm>
          <a:prstGeom prst="round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0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23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Launch Screen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27" y="609600"/>
            <a:ext cx="3185484" cy="5663084"/>
          </a:xfrm>
        </p:spPr>
      </p:pic>
    </p:spTree>
    <p:extLst>
      <p:ext uri="{BB962C8B-B14F-4D97-AF65-F5344CB8AC3E}">
        <p14:creationId xmlns:p14="http://schemas.microsoft.com/office/powerpoint/2010/main" val="19423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27" y="795017"/>
            <a:ext cx="3116472" cy="5540396"/>
          </a:xfrm>
        </p:spPr>
      </p:pic>
    </p:spTree>
    <p:extLst>
      <p:ext uri="{BB962C8B-B14F-4D97-AF65-F5344CB8AC3E}">
        <p14:creationId xmlns:p14="http://schemas.microsoft.com/office/powerpoint/2010/main" val="41964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SignUp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84" y="730370"/>
            <a:ext cx="3063186" cy="544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648</TotalTime>
  <Words>23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blindride</vt:lpstr>
      <vt:lpstr>PowerPoint Presentation</vt:lpstr>
      <vt:lpstr>PowerPoint Presentation</vt:lpstr>
      <vt:lpstr>PowerPoint Presentation</vt:lpstr>
      <vt:lpstr>Flow Chart</vt:lpstr>
      <vt:lpstr>Flow Chart</vt:lpstr>
      <vt:lpstr>Launch Screen</vt:lpstr>
      <vt:lpstr>Login</vt:lpstr>
      <vt:lpstr>SignUp</vt:lpstr>
      <vt:lpstr>Main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Ride</dc:title>
  <dc:creator>Safal Tyagi</dc:creator>
  <cp:lastModifiedBy>Safal Tyagi</cp:lastModifiedBy>
  <cp:revision>16</cp:revision>
  <dcterms:created xsi:type="dcterms:W3CDTF">2015-07-01T15:59:26Z</dcterms:created>
  <dcterms:modified xsi:type="dcterms:W3CDTF">2016-01-26T11:45:26Z</dcterms:modified>
</cp:coreProperties>
</file>