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10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0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11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3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iotola di insalata con riso saltato, uova sode e bacchett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iotola con frittelle al salmone, insalat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Pappardelle con burro al prezzemolo, nocciole tostate e scaglie di parmigi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iotola di insalata con riso saltato, uova sode e bacchett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appardelle con burro al prezzemolo, nocciole tostate e scaglie di parmigi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2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2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9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s://studium.unict.it/dokeos/2024/index.php"/>
          <p:cNvSpPr txBox="1"/>
          <p:nvPr>
            <p:ph type="body" idx="21"/>
          </p:nvPr>
        </p:nvSpPr>
        <p:spPr>
          <a:xfrm>
            <a:off x="1206499" y="1294815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https://studium.unict.it/dokeos/2024/index.php</a:t>
            </a:r>
          </a:p>
        </p:txBody>
      </p:sp>
      <p:pic>
        <p:nvPicPr>
          <p:cNvPr id="172" name="Screenshot 2024-03-21 alle 19.25.35.png" descr="Screenshot 2024-03-21 alle 19.2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825" y="1968500"/>
            <a:ext cx="20856765" cy="11578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