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121" d="100"/>
          <a:sy n="121" d="100"/>
        </p:scale>
        <p:origin x="210" y="-18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891626"/>
            <a:ext cx="10363200" cy="1253324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08198"/>
            <a:ext cx="9144000" cy="869160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DBDE-609D-4BB6-8213-C36297DABE2D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90EF-53CE-426F-B44C-13AD2FC4D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14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DBDE-609D-4BB6-8213-C36297DABE2D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90EF-53CE-426F-B44C-13AD2FC4D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83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916653"/>
            <a:ext cx="2628900" cy="3050811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916653"/>
            <a:ext cx="7734300" cy="3050811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DBDE-609D-4BB6-8213-C36297DABE2D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90EF-53CE-426F-B44C-13AD2FC4D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69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DBDE-609D-4BB6-8213-C36297DABE2D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90EF-53CE-426F-B44C-13AD2FC4D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92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974945"/>
            <a:ext cx="10515600" cy="149748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4091502"/>
            <a:ext cx="10515600" cy="78749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DBDE-609D-4BB6-8213-C36297DABE2D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90EF-53CE-426F-B44C-13AD2FC4D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08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3264"/>
            <a:ext cx="5181600" cy="228415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3264"/>
            <a:ext cx="5181600" cy="228415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DBDE-609D-4BB6-8213-C36297DABE2D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90EF-53CE-426F-B44C-13AD2FC4D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00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661"/>
            <a:ext cx="10515600" cy="695828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4938"/>
            <a:ext cx="5157787" cy="43249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49904"/>
            <a:ext cx="5157787" cy="193415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824938"/>
            <a:ext cx="5183188" cy="43249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3149904"/>
            <a:ext cx="5183188" cy="193415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DBDE-609D-4BB6-8213-C36297DABE2D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90EF-53CE-426F-B44C-13AD2FC4D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15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DBDE-609D-4BB6-8213-C36297DABE2D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90EF-53CE-426F-B44C-13AD2FC4D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12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DBDE-609D-4BB6-8213-C36297DABE2D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90EF-53CE-426F-B44C-13AD2FC4D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78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99982"/>
            <a:ext cx="3932237" cy="83999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304"/>
            <a:ext cx="6172200" cy="255831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799922"/>
            <a:ext cx="3932237" cy="200081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DBDE-609D-4BB6-8213-C36297DABE2D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90EF-53CE-426F-B44C-13AD2FC4D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4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99982"/>
            <a:ext cx="3932237" cy="83999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304"/>
            <a:ext cx="6172200" cy="255831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799922"/>
            <a:ext cx="3932237" cy="200081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DBDE-609D-4BB6-8213-C36297DABE2D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90EF-53CE-426F-B44C-13AD2FC4D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89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661"/>
            <a:ext cx="1051560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3264"/>
            <a:ext cx="1051560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66432"/>
            <a:ext cx="27432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DBDE-609D-4BB6-8213-C36297DABE2D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66432"/>
            <a:ext cx="41148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66432"/>
            <a:ext cx="27432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90EF-53CE-426F-B44C-13AD2FC4D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92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6611699-C152-4E19-8CD1-1FFB441AF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76" y="480221"/>
            <a:ext cx="8213639" cy="4651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0D5402-BED1-4A1F-BFF8-5614E45ECD8C}"/>
              </a:ext>
            </a:extLst>
          </p:cNvPr>
          <p:cNvSpPr txBox="1"/>
          <p:nvPr/>
        </p:nvSpPr>
        <p:spPr>
          <a:xfrm rot="10800000" flipV="1">
            <a:off x="0" y="5131994"/>
            <a:ext cx="82136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ゲームの状態は</a:t>
            </a: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種類あります。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Ready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状態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ゲーム開始前の状態です。</a:t>
            </a:r>
            <a:r>
              <a:rPr lang="en-US" altLang="ja-JP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本以上の指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でタッチすることで</a:t>
            </a: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状態に遷移します。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状態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ゲーム中の状態です。プレイ時間も同時に表示されます。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③ゲームセット状態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勝利者が表示されます。最終プレイ時間も表示されます。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7E0483-6A3B-47CF-929A-B10586BA69E3}"/>
              </a:ext>
            </a:extLst>
          </p:cNvPr>
          <p:cNvSpPr txBox="1"/>
          <p:nvPr/>
        </p:nvSpPr>
        <p:spPr>
          <a:xfrm>
            <a:off x="2" y="11384206"/>
            <a:ext cx="82136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「熱盛」の状態には以下の</a:t>
            </a: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種類があります。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①通常状態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何もしていない時の状態です。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②タッチ状態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タッチすることで半透明に変化します。②及び③状態の「熱盛」が</a:t>
            </a:r>
            <a:r>
              <a:rPr lang="en-US" altLang="ja-JP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ja-JP" alt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つ以上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存在するとき指を</a:t>
            </a: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離すことで「熱盛」を消すことができます。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③消滅待機状態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「熱盛」が②の状態の時、指を離さず別の「熱盛」へと移動することで黒く変化します。 ②及</a:t>
            </a: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び③状態の「熱盛」が</a:t>
            </a: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つ以上存在するとき指を離すことで「熱盛」を消すことができます。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④タッチ可能状態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ある「熱盛」をタッチしたとき、特定の順でタッチすることで繋げることのできる「熱盛」が</a:t>
            </a:r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暗く変化します。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97B3642-BF81-4F62-8C56-6DE70511F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4061862"/>
            <a:ext cx="4811340" cy="377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CDCC58-DEA4-487C-9376-8127FE958310}"/>
              </a:ext>
            </a:extLst>
          </p:cNvPr>
          <p:cNvSpPr txBox="1"/>
          <p:nvPr/>
        </p:nvSpPr>
        <p:spPr>
          <a:xfrm>
            <a:off x="2" y="17837329"/>
            <a:ext cx="821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以下のように同じ色の「熱盛」が</a:t>
            </a:r>
            <a:r>
              <a:rPr lang="en-US" altLang="ja-JP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ja-JP" alt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つ以上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繋がったとき、指を離すことで「熱盛」を消し、相手に攻撃することができます。一度に繋げる量が多いほど威力が高くなります。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BF99C30-CBD9-43DD-B883-62734D61D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8360549"/>
            <a:ext cx="4811340" cy="377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8A9A465-B24C-4216-8576-4F6F01785B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9656"/>
            <a:ext cx="3215744" cy="4486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48EDB94-5ECD-48FA-9A04-119DAF61DCB3}"/>
              </a:ext>
            </a:extLst>
          </p:cNvPr>
          <p:cNvSpPr txBox="1"/>
          <p:nvPr/>
        </p:nvSpPr>
        <p:spPr>
          <a:xfrm>
            <a:off x="2" y="22131069"/>
            <a:ext cx="8213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記の攻撃を行うと、相手画面上方のゲージが溜まっていきます。このゲージが一杯になり、しばらくすると上から「熱盛」が大量に降ってきます。自分のゲージが溜まってしまった場合は、「熱盛」を消すことで減少させることができます。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2503AE8-2951-45D3-A4A7-B3292035CD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27899259"/>
            <a:ext cx="4737697" cy="3234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517CDD-8253-43F3-AFAB-B22EACFB9E5E}"/>
              </a:ext>
            </a:extLst>
          </p:cNvPr>
          <p:cNvSpPr txBox="1"/>
          <p:nvPr/>
        </p:nvSpPr>
        <p:spPr>
          <a:xfrm>
            <a:off x="2" y="27365928"/>
            <a:ext cx="821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画面左下の熱盛ボタンを押すことで「風」を生み出すことができます。「熱盛」の配置を変化させたいときに使用します。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534B2AA-25D9-4D77-9AD2-623A06BCC56C}"/>
              </a:ext>
            </a:extLst>
          </p:cNvPr>
          <p:cNvSpPr txBox="1"/>
          <p:nvPr/>
        </p:nvSpPr>
        <p:spPr>
          <a:xfrm>
            <a:off x="-12274" y="31144201"/>
            <a:ext cx="82136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各色の「熱盛」には固有の能力が備わっています。能力は以下の通りです。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赤：相手に緑色の「熱盛」を降らせます。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青：相手の一定間隔で降る「熱盛」の間隔を短くします。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黄：相手の一定間隔で降る「熱盛」の量を多くします。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緑：特にありません。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D995718-CA76-4CCE-A414-9342183211A9}"/>
              </a:ext>
            </a:extLst>
          </p:cNvPr>
          <p:cNvSpPr txBox="1"/>
          <p:nvPr/>
        </p:nvSpPr>
        <p:spPr>
          <a:xfrm>
            <a:off x="11430" y="33155072"/>
            <a:ext cx="821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画面中央に書かれている数字はコンボ数です。一度に消した量ではなく、短時間の間に消した数が表示されます。コンボ数が多くなればなるほど相手に送る「熱盛」の量が多くなります。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0FCBF098-5EC8-4B27-9A22-1CC860A740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37" y="33678734"/>
            <a:ext cx="4823618" cy="3780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4D6E6086-BD3F-40FE-A5A5-CECEAAB90B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8096"/>
            <a:ext cx="1775556" cy="4656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8F22D1FE-53C6-4CA0-AC6D-E0F75D57DA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33" y="6737380"/>
            <a:ext cx="1762582" cy="4658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ED09BC3-C7F4-4A90-A9A6-1BBC9ED029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93" y="6728096"/>
            <a:ext cx="1752252" cy="4656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3925E6C-25BB-45DE-9FD2-D2EF0F940C78}"/>
              </a:ext>
            </a:extLst>
          </p:cNvPr>
          <p:cNvSpPr txBox="1"/>
          <p:nvPr/>
        </p:nvSpPr>
        <p:spPr>
          <a:xfrm rot="10800000" flipV="1">
            <a:off x="0" y="-43000"/>
            <a:ext cx="821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枠で囲われた部分がそれぞれの操作画面です。</a:t>
            </a:r>
            <a:endParaRPr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この中から同じ色の「熱盛」を繋げていくことで相手に攻撃する、対戦型のパズルゲームとなります。</a:t>
            </a: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DFD618EE-57E7-4E25-ACD4-17FAD4D2FC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0" y="31936372"/>
            <a:ext cx="1532177" cy="1532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2D69BA4A-649B-40C7-8BF8-BFA7BFF63029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17" y="31936372"/>
            <a:ext cx="1532177" cy="1532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59C789B7-DBB6-4D40-8A72-07F9FA447EC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80" y="31936371"/>
            <a:ext cx="1532177" cy="1532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36D42893-4B43-4668-9B51-85D0A0FFF39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43" y="31936370"/>
            <a:ext cx="1532177" cy="1532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483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333</Words>
  <Application>Microsoft Office PowerPoint</Application>
  <PresentationFormat>ユーザー設定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佐久間拓哉</dc:creator>
  <cp:lastModifiedBy>佐久間拓哉</cp:lastModifiedBy>
  <cp:revision>11</cp:revision>
  <dcterms:created xsi:type="dcterms:W3CDTF">2017-09-15T06:59:08Z</dcterms:created>
  <dcterms:modified xsi:type="dcterms:W3CDTF">2017-09-15T09:10:05Z</dcterms:modified>
</cp:coreProperties>
</file>