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57" r:id="rId3"/>
    <p:sldId id="262" r:id="rId4"/>
    <p:sldId id="263" r:id="rId5"/>
    <p:sldId id="265" r:id="rId6"/>
    <p:sldId id="267" r:id="rId7"/>
    <p:sldId id="268" r:id="rId8"/>
    <p:sldId id="269" r:id="rId9"/>
    <p:sldId id="270" r:id="rId10"/>
    <p:sldId id="272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706" autoAdjust="0"/>
  </p:normalViewPr>
  <p:slideViewPr>
    <p:cSldViewPr snapToGrid="0">
      <p:cViewPr varScale="1">
        <p:scale>
          <a:sx n="63" d="100"/>
          <a:sy n="63" d="100"/>
        </p:scale>
        <p:origin x="82" y="14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2022年5月5日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2022年5月5日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945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640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659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096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701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970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0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2022年5月5日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2022年5月5日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2022年5月5日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2022年5月5日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2022年5月5日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2022年5月5日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2022年5月5日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2022年5月5日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2022年5月5日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环日记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UI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小组：李定远，周家庆，林喜佳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FF27-3E47-4F25-9C72-9FD69D19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F138C-E137-4D13-A2A2-86B0F2685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43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UI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介绍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主界面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导航栏</a:t>
            </a:r>
          </a:p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日记界面</a:t>
            </a: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主界面</a:t>
            </a:r>
            <a:b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221A48-2604-48B9-B0D6-45DB9D0BA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328" y="2131485"/>
            <a:ext cx="7129272" cy="3659715"/>
          </a:xfrm>
        </p:spPr>
        <p:txBody>
          <a:bodyPr/>
          <a:lstStyle/>
          <a:p>
            <a:r>
              <a:rPr lang="zh-CN" altLang="en-US" dirty="0"/>
              <a:t>主界面目前如下：由导航和</a:t>
            </a:r>
            <a:r>
              <a:rPr lang="en-US" altLang="zh-CN" dirty="0"/>
              <a:t>home</a:t>
            </a:r>
            <a:r>
              <a:rPr lang="zh-CN" altLang="en-US" dirty="0"/>
              <a:t>组成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考虑到现在移动设备的多样性，主界面使用嵌入在</a:t>
            </a:r>
            <a:r>
              <a:rPr lang="en-US" altLang="zh-CN" dirty="0"/>
              <a:t>Activity</a:t>
            </a:r>
            <a:r>
              <a:rPr lang="zh-CN" altLang="zh-CN" dirty="0"/>
              <a:t>当中的</a:t>
            </a:r>
            <a:r>
              <a:rPr lang="en-US" altLang="zh-CN" dirty="0"/>
              <a:t>UI</a:t>
            </a:r>
            <a:r>
              <a:rPr lang="zh-CN" altLang="zh-CN" dirty="0"/>
              <a:t>片段——</a:t>
            </a:r>
            <a:r>
              <a:rPr lang="en-US" altLang="zh-CN" dirty="0"/>
              <a:t>Fragment</a:t>
            </a:r>
            <a:r>
              <a:rPr lang="zh-CN" altLang="zh-CN" dirty="0"/>
              <a:t>，这样可以使得</a:t>
            </a:r>
            <a:r>
              <a:rPr lang="en-US" altLang="zh-CN" dirty="0"/>
              <a:t>App</a:t>
            </a:r>
            <a:r>
              <a:rPr lang="zh-CN" altLang="zh-CN" dirty="0"/>
              <a:t>可以同时适应手机和平板。不会存在手机的界面放在平板上可能会有过分被拉长、控件间距过大等情况。</a:t>
            </a:r>
          </a:p>
          <a:p>
            <a:endParaRPr lang="zh-CN" altLang="en-US" dirty="0"/>
          </a:p>
        </p:txBody>
      </p:sp>
      <p:pic>
        <p:nvPicPr>
          <p:cNvPr id="7" name="图片 6" descr="手机屏幕的截图&#10;&#10;描述已自动生成">
            <a:extLst>
              <a:ext uri="{FF2B5EF4-FFF2-40B4-BE49-F238E27FC236}">
                <a16:creationId xmlns:a16="http://schemas.microsoft.com/office/drawing/2014/main" id="{80A20F08-6556-42E4-9479-9F34A2D7C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52" y="2056342"/>
            <a:ext cx="1857627" cy="365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495607"/>
            <a:ext cx="9601200" cy="1142385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导航栏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0872" y="1981200"/>
            <a:ext cx="4572000" cy="3810001"/>
          </a:xfrm>
          <a:ln>
            <a:solidFill>
              <a:schemeClr val="tx2"/>
            </a:solidFill>
          </a:ln>
        </p:spPr>
        <p:txBody>
          <a:bodyPr rtlCol="0"/>
          <a:lstStyle/>
          <a:p>
            <a:r>
              <a:rPr lang="zh-CN" altLang="zh-CN" sz="2800" kern="100" dirty="0">
                <a:solidFill>
                  <a:schemeClr val="tx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下面的底部导航我们使用的是</a:t>
            </a:r>
            <a:r>
              <a:rPr lang="en-US" altLang="zh-CN" sz="2800" kern="100" dirty="0" err="1">
                <a:solidFill>
                  <a:schemeClr val="tx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BottomAppBar</a:t>
            </a:r>
            <a:r>
              <a:rPr lang="zh-CN" altLang="zh-CN" sz="2800" kern="100" dirty="0">
                <a:solidFill>
                  <a:schemeClr val="tx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扩展了工具栏，并在屏幕底部定义。 它带有一个半圆形的切口，与附加的</a:t>
            </a:r>
            <a:r>
              <a:rPr lang="en-US" altLang="zh-CN" sz="2800" kern="100" dirty="0" err="1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FloatingActionButton</a:t>
            </a:r>
            <a:r>
              <a:rPr lang="zh-CN" altLang="zh-CN" sz="2800" kern="100" dirty="0">
                <a:solidFill>
                  <a:schemeClr val="tx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相连。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404FE23-D2BA-4ACF-8E43-D6D77735C9E1}"/>
              </a:ext>
            </a:extLst>
          </p:cNvPr>
          <p:cNvSpPr txBox="1">
            <a:spLocks/>
          </p:cNvSpPr>
          <p:nvPr/>
        </p:nvSpPr>
        <p:spPr>
          <a:xfrm>
            <a:off x="6312408" y="1981199"/>
            <a:ext cx="4572000" cy="381000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接着在其中添加</a:t>
            </a:r>
            <a:r>
              <a:rPr lang="en-US" altLang="zh-CN" sz="2800" kern="100" dirty="0" err="1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BottomNavigationView</a:t>
            </a:r>
            <a:r>
              <a:rPr lang="zh-CN" altLang="zh-CN" sz="28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，设置相对应的属性，并设置好相对应的</a:t>
            </a:r>
            <a:r>
              <a:rPr lang="en-US" altLang="zh-CN" sz="28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menu</a:t>
            </a:r>
            <a:r>
              <a:rPr lang="zh-CN" altLang="zh-CN" sz="28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菜单。</a:t>
            </a:r>
            <a:r>
              <a:rPr lang="en-US" altLang="zh-CN" sz="2800" kern="100" dirty="0" err="1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BottomNavigationView</a:t>
            </a:r>
            <a:r>
              <a:rPr lang="zh-CN" altLang="zh-CN" sz="28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默认显示三个，在本</a:t>
            </a:r>
            <a:r>
              <a:rPr lang="en-US" altLang="zh-CN" sz="28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28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中暂时只使用了中间的菜单，其他两个暂未实现，仍需后续改进。</a:t>
            </a:r>
          </a:p>
          <a:p>
            <a:endParaRPr lang="zh-CN" altLang="en-US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日记界面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写日记界面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EAA191-8BEA-4A97-8594-BB55D0CD9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77568"/>
            <a:ext cx="2070515" cy="41653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B540E0-D8DC-48D5-881F-6C4CC017575A}"/>
              </a:ext>
            </a:extLst>
          </p:cNvPr>
          <p:cNvSpPr txBox="1"/>
          <p:nvPr/>
        </p:nvSpPr>
        <p:spPr>
          <a:xfrm>
            <a:off x="5047488" y="2048256"/>
            <a:ext cx="5242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主要有五部分，为了使界面更美观，其中几个部分选择使用卡片式布局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MaterialCardView</a:t>
            </a:r>
            <a:endParaRPr lang="en-US" altLang="zh-CN" sz="24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ea typeface="等线" panose="02010600030101010101" pitchFamily="2" charset="-122"/>
                <a:cs typeface="Times New Roman" panose="02020603050405020304" pitchFamily="18" charset="0"/>
              </a:rPr>
              <a:t>心情图片，以及照片插入和文字输入的布局都写好。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7C39EE-CBF3-43F4-8EE6-63755E09BE74}"/>
              </a:ext>
            </a:extLst>
          </p:cNvPr>
          <p:cNvSpPr txBox="1"/>
          <p:nvPr/>
        </p:nvSpPr>
        <p:spPr>
          <a:xfrm>
            <a:off x="5864352" y="1207008"/>
            <a:ext cx="4389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等线" panose="02010600030101010101" pitchFamily="2" charset="-122"/>
                <a:cs typeface="Times New Roman" panose="02020603050405020304" pitchFamily="18" charset="0"/>
              </a:rPr>
              <a:t>完成一次日记后，归档界面可以看到刚才书写的日记</a:t>
            </a:r>
            <a:endParaRPr lang="en-US" altLang="zh-CN" sz="24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ea typeface="等线" panose="02010600030101010101" pitchFamily="2" charset="-122"/>
                <a:cs typeface="Times New Roman" panose="02020603050405020304" pitchFamily="18" charset="0"/>
              </a:rPr>
              <a:t>先提前设计好单一的</a:t>
            </a:r>
            <a:r>
              <a:rPr lang="en-US" altLang="zh-CN" sz="2400" dirty="0">
                <a:ea typeface="等线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sz="2400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ea typeface="等线" panose="02010600030101010101" pitchFamily="2" charset="-122"/>
                <a:cs typeface="Times New Roman" panose="02020603050405020304" pitchFamily="18" charset="0"/>
              </a:rPr>
              <a:t>并在其中加入了删除按钮，使用</a:t>
            </a:r>
            <a:r>
              <a:rPr lang="en-US" altLang="zh-CN" sz="2400" dirty="0" err="1">
                <a:ea typeface="等线" panose="02010600030101010101" pitchFamily="2" charset="-122"/>
                <a:cs typeface="Times New Roman" panose="02020603050405020304" pitchFamily="18" charset="0"/>
              </a:rPr>
              <a:t>AlertDialog</a:t>
            </a:r>
            <a:r>
              <a:rPr lang="zh-CN" altLang="zh-CN" sz="2400" dirty="0">
                <a:ea typeface="等线" panose="02010600030101010101" pitchFamily="2" charset="-122"/>
                <a:cs typeface="Times New Roman" panose="02020603050405020304" pitchFamily="18" charset="0"/>
              </a:rPr>
              <a:t>控件来实现</a:t>
            </a:r>
          </a:p>
          <a:p>
            <a:endParaRPr lang="zh-CN" altLang="en-US" sz="24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94B31A-9D0A-4897-AE85-0413240D6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16" y="618855"/>
            <a:ext cx="2955036" cy="530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添加幻灯片标题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- 4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 descr="手机屏幕的截图&#10;&#10;描述已自动生成">
            <a:extLst>
              <a:ext uri="{FF2B5EF4-FFF2-40B4-BE49-F238E27FC236}">
                <a16:creationId xmlns:a16="http://schemas.microsoft.com/office/drawing/2014/main" id="{669740A7-7E07-49B7-B5D3-29922B04A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152" y="397789"/>
            <a:ext cx="2974304" cy="6062421"/>
          </a:xfrm>
          <a:prstGeom prst="rect">
            <a:avLst/>
          </a:prstGeom>
        </p:spPr>
      </p:pic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0D5CC3DA-0946-465A-8D46-8D02ACB6C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96" y="426719"/>
            <a:ext cx="312420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添加幻灯片标题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- 5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E12963A1-3FDF-4137-9980-1CF9A02BA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560" y="186647"/>
            <a:ext cx="3657600" cy="64843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2D54556-E936-4D07-AA7D-85CE2634F426}"/>
              </a:ext>
            </a:extLst>
          </p:cNvPr>
          <p:cNvSpPr txBox="1"/>
          <p:nvPr/>
        </p:nvSpPr>
        <p:spPr>
          <a:xfrm>
            <a:off x="1524768" y="1990344"/>
            <a:ext cx="42744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ea typeface="等线" panose="02010600030101010101" pitchFamily="2" charset="-122"/>
                <a:cs typeface="Times New Roman" panose="02020603050405020304" pitchFamily="18" charset="0"/>
              </a:rPr>
              <a:t>最后是修改日记界面，在归档界面点击想要修改的日记进入修改界面，修改界面与书写界面结构大体相同，只需要将最后的制作完成改写为修改完成即可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41</TotalTime>
  <Words>315</Words>
  <Application>Microsoft Office PowerPoint</Application>
  <PresentationFormat>宽屏</PresentationFormat>
  <Paragraphs>35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微软雅黑</vt:lpstr>
      <vt:lpstr>Arial</vt:lpstr>
      <vt:lpstr>菱形网格 16x9</vt:lpstr>
      <vt:lpstr>环日记UI介绍</vt:lpstr>
      <vt:lpstr>UI介绍</vt:lpstr>
      <vt:lpstr>主界面 </vt:lpstr>
      <vt:lpstr>导航栏</vt:lpstr>
      <vt:lpstr>日记界面</vt:lpstr>
      <vt:lpstr>写日记界面</vt:lpstr>
      <vt:lpstr>PowerPoint 演示文稿</vt:lpstr>
      <vt:lpstr>添加幻灯片标题 - 4</vt:lpstr>
      <vt:lpstr>添加幻灯片标题 - 5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环日记UI介绍</dc:title>
  <dc:creator>李 定远</dc:creator>
  <cp:lastModifiedBy>李 定远</cp:lastModifiedBy>
  <cp:revision>1</cp:revision>
  <dcterms:created xsi:type="dcterms:W3CDTF">2022-05-05T13:16:05Z</dcterms:created>
  <dcterms:modified xsi:type="dcterms:W3CDTF">2022-05-05T13:57:52Z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