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02D87-3E9F-40D6-EA49-96FBF74E0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BE75F-9B8A-6912-B3C2-BA778922F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96FAB-54A0-A4AB-5251-D12064D2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8C3C1-C8C0-A6BC-833E-B42DE5A0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24F1F-43D3-10D2-4501-2F83263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7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40169-C3CC-502E-91EE-771E1635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6EB90-BB05-F547-E61F-226B9B14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CE6D3-5CAB-F816-75D8-3A14ADD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4C41B-C68D-032A-D8EC-30760849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2C79E-9B6F-6A79-5B73-CE9A8E3F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4BEFF1-4225-3C73-82E9-A87EDF455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9D0A-F189-D7CE-9ED4-F1825F97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11E82-B7D6-F2F4-4F11-DAEEC949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D8CAC-013F-4D62-F08C-EDBCD686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09EBE-3976-E513-9DA9-7A20771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4344D-F51E-AB73-FD19-66BED38E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503D5-942D-2815-A4B7-71E5130E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8A333-AEC1-6E6D-D770-53B4D54E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319A2-7F1C-D3DC-C769-17837EA2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287D8-DC2B-40E2-2244-6DF987F5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2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E3DD-DFA1-97A5-75A3-3F10AC5D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7F446-23EE-F1E3-E9BB-195C9A77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99756-395E-C08D-8160-EFD1259C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C84DC-FCCE-DE92-1FF6-B133DAAB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8F1A8-97CF-0C3F-B4D0-74C571B6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F1022-EB5E-EE07-3156-DCC46AD3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C3AFD-3DE2-71E8-1124-45160DA6D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8FE18-5807-64B6-5FDE-F487E7B19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FCF25-F17E-B736-042F-F81D6C20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FB975-8FDA-CCD5-8EBE-7027E437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68AC9-E9A3-EE0C-02D5-24B84937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779D-8530-3543-29B9-19761731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CDB34-A52E-EA81-E21A-43B3FCF5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A97F9-A35A-C0D1-1F3F-3A9FE919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B1859-4882-9026-B846-665D421A7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D0000-7303-FBB6-A12A-59E1337CE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941F48-AF4D-2BAB-C88A-86D1C78C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9F6EB5-EA48-E46A-9644-59687C1C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9673F-1B42-E843-CB77-71562162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0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675F-C43D-A78F-978C-C828F137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13D51F-DB58-5EE8-ACCE-0870AC0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567ED-CC70-1B56-DB84-9F5E2619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512FEB-D8D8-DA4F-04D4-11EF2EBC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0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06E715-B411-C486-93BF-288F01D9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F569D4-B627-B06A-A955-796F4B4C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26CB7-68C0-C4B2-25C8-3923EE24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9A9DB-A490-5936-3FC6-33C5A4EF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A943C-C38B-E1E8-CD18-6AE79119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2B528-1B7B-3C5B-AC1B-40BBE05A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2DA64-BA91-177F-519A-1ED6DD93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8D9D3-E40F-9245-A8EE-68BE19E7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2F83C-EFA2-1B0B-0BF2-19205B63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E5A4-21E6-7A54-92C4-6E291BAB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3CDB14-E22C-FB45-0F14-B2ABE30E4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465AF-21E4-A672-1769-7BB50FED4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A21C-9A62-0414-2F72-3EE94260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20933-47DE-0846-43B6-46471AD4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D68986-D71F-6808-07AB-099F69FC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7E9172-DAF3-E1FB-95DC-7B5372D0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97917-CDCB-E5F0-864B-12ABF02B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17AB2-FC9A-8971-52C1-E05BB699B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743A-41A8-4280-B99D-8877AFEE1B9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DCB7D-0305-2BB9-AF3A-AD8104869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B93E4-E53A-29CB-E7CB-84654D2D4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3445-1325-4CA9-9A3D-62B16DC35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FC4C-F407-0857-17E6-DE8A2456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0403</a:t>
            </a:r>
            <a:r>
              <a:rPr lang="zh-CN" altLang="en-US" dirty="0"/>
              <a:t>方案汇报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BBD307-7A5A-AA09-8FE1-A1401FBDD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845-F070-70FF-D345-7F12053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85726"/>
            <a:ext cx="2887133" cy="871008"/>
          </a:xfrm>
        </p:spPr>
        <p:txBody>
          <a:bodyPr/>
          <a:lstStyle/>
          <a:p>
            <a:r>
              <a:rPr lang="en-US" altLang="zh-CN" dirty="0"/>
              <a:t>0403</a:t>
            </a:r>
            <a:r>
              <a:rPr lang="zh-CN" altLang="en-US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E8692-48FE-D7BB-0A2C-43BF373D3A01}"/>
              </a:ext>
            </a:extLst>
          </p:cNvPr>
          <p:cNvSpPr txBox="1"/>
          <p:nvPr/>
        </p:nvSpPr>
        <p:spPr>
          <a:xfrm>
            <a:off x="253997" y="2224090"/>
            <a:ext cx="2150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面积：</a:t>
            </a:r>
            <a:r>
              <a:rPr lang="en-US" altLang="zh-CN" dirty="0"/>
              <a:t>150</a:t>
            </a:r>
            <a:r>
              <a:rPr lang="zh-CN" altLang="en-US" dirty="0"/>
              <a:t>㎡左右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构件种类：</a:t>
            </a:r>
            <a:r>
              <a:rPr lang="en-US" altLang="zh-CN" dirty="0"/>
              <a:t>6</a:t>
            </a:r>
          </a:p>
          <a:p>
            <a:endParaRPr lang="en-US" altLang="zh-CN" dirty="0"/>
          </a:p>
          <a:p>
            <a:r>
              <a:rPr lang="zh-CN" altLang="en-US" dirty="0"/>
              <a:t>构件数量：</a:t>
            </a:r>
            <a:r>
              <a:rPr lang="en-US" altLang="zh-CN" dirty="0"/>
              <a:t>21—29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8CBAEF-3535-9976-81F0-BC029EE65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32" y="1142915"/>
            <a:ext cx="9547443" cy="47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9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845-F070-70FF-D345-7F12053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85726"/>
            <a:ext cx="2887133" cy="871008"/>
          </a:xfrm>
        </p:spPr>
        <p:txBody>
          <a:bodyPr/>
          <a:lstStyle/>
          <a:p>
            <a:r>
              <a:rPr lang="en-US" altLang="zh-CN" dirty="0"/>
              <a:t>0326</a:t>
            </a:r>
            <a:r>
              <a:rPr lang="zh-CN" altLang="en-US" dirty="0"/>
              <a:t>方案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22764D-6783-E0CD-75A3-1520921E6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67" y="1495955"/>
            <a:ext cx="9758699" cy="48117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BE8692-48FE-D7BB-0A2C-43BF373D3A01}"/>
              </a:ext>
            </a:extLst>
          </p:cNvPr>
          <p:cNvSpPr txBox="1"/>
          <p:nvPr/>
        </p:nvSpPr>
        <p:spPr>
          <a:xfrm>
            <a:off x="203199" y="1495955"/>
            <a:ext cx="1955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修改了构件尺寸，并且尝试了部分组合变化。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优点：构件数量少，结构较稳定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缺点：组合单一，空间变化少</a:t>
            </a:r>
          </a:p>
        </p:txBody>
      </p:sp>
    </p:spTree>
    <p:extLst>
      <p:ext uri="{BB962C8B-B14F-4D97-AF65-F5344CB8AC3E}">
        <p14:creationId xmlns:p14="http://schemas.microsoft.com/office/powerpoint/2010/main" val="32283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845-F070-70FF-D345-7F12053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85726"/>
            <a:ext cx="2887133" cy="871008"/>
          </a:xfrm>
        </p:spPr>
        <p:txBody>
          <a:bodyPr/>
          <a:lstStyle/>
          <a:p>
            <a:r>
              <a:rPr lang="en-US" altLang="zh-CN" dirty="0"/>
              <a:t>0326</a:t>
            </a:r>
            <a:r>
              <a:rPr lang="zh-CN" altLang="en-US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E8692-48FE-D7BB-0A2C-43BF373D3A01}"/>
              </a:ext>
            </a:extLst>
          </p:cNvPr>
          <p:cNvSpPr txBox="1"/>
          <p:nvPr/>
        </p:nvSpPr>
        <p:spPr>
          <a:xfrm>
            <a:off x="203199" y="1495955"/>
            <a:ext cx="1955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同时，原构件尺寸较大无法运输，且水平连接部分不便于受力，因此，将构件改为</a:t>
            </a:r>
            <a:r>
              <a:rPr lang="en-US" altLang="zh-CN" dirty="0"/>
              <a:t>3</a:t>
            </a:r>
            <a:r>
              <a:rPr lang="zh-CN" altLang="en-US" dirty="0"/>
              <a:t>段或</a:t>
            </a:r>
            <a:r>
              <a:rPr lang="en-US" altLang="zh-CN" dirty="0"/>
              <a:t>4</a:t>
            </a:r>
            <a:r>
              <a:rPr lang="zh-CN" altLang="en-US" dirty="0"/>
              <a:t>段（</a:t>
            </a:r>
            <a:r>
              <a:rPr lang="en-US" altLang="zh-CN" dirty="0"/>
              <a:t>2</a:t>
            </a:r>
            <a:r>
              <a:rPr lang="zh-CN" altLang="en-US" dirty="0"/>
              <a:t>种到</a:t>
            </a:r>
            <a:r>
              <a:rPr lang="en-US" altLang="zh-CN" dirty="0"/>
              <a:t>3</a:t>
            </a:r>
            <a:r>
              <a:rPr lang="zh-CN" altLang="en-US" dirty="0"/>
              <a:t>种构件形式）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7C3551-A061-0E5B-EB74-EBE59DBBE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03" y="1176868"/>
            <a:ext cx="9770498" cy="48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6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845-F070-70FF-D345-7F12053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85726"/>
            <a:ext cx="2887133" cy="871008"/>
          </a:xfrm>
        </p:spPr>
        <p:txBody>
          <a:bodyPr/>
          <a:lstStyle/>
          <a:p>
            <a:r>
              <a:rPr lang="en-US" altLang="zh-CN" dirty="0"/>
              <a:t>0403</a:t>
            </a:r>
            <a:r>
              <a:rPr lang="zh-CN" altLang="en-US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E8692-48FE-D7BB-0A2C-43BF373D3A01}"/>
              </a:ext>
            </a:extLst>
          </p:cNvPr>
          <p:cNvSpPr txBox="1"/>
          <p:nvPr/>
        </p:nvSpPr>
        <p:spPr>
          <a:xfrm>
            <a:off x="442912" y="2808288"/>
            <a:ext cx="1955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方案逻辑基于平面镶嵌，查找资料可知，只有部分多边形组合能够实现完整镶嵌。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FFA955-4E9C-C526-B94F-A9C1FB928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67" y="189972"/>
            <a:ext cx="6825720" cy="39759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58C917-1E65-09EE-8838-DD5C0CFA3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93" y="4358277"/>
            <a:ext cx="6129867" cy="2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845-F070-70FF-D345-7F12053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85726"/>
            <a:ext cx="2887133" cy="871008"/>
          </a:xfrm>
        </p:spPr>
        <p:txBody>
          <a:bodyPr/>
          <a:lstStyle/>
          <a:p>
            <a:r>
              <a:rPr lang="en-US" altLang="zh-CN" dirty="0"/>
              <a:t>0403</a:t>
            </a:r>
            <a:r>
              <a:rPr lang="zh-CN" altLang="en-US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E8692-48FE-D7BB-0A2C-43BF373D3A01}"/>
              </a:ext>
            </a:extLst>
          </p:cNvPr>
          <p:cNvSpPr txBox="1"/>
          <p:nvPr/>
        </p:nvSpPr>
        <p:spPr>
          <a:xfrm>
            <a:off x="550331" y="2816755"/>
            <a:ext cx="1955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</a:t>
            </a:r>
            <a:r>
              <a:rPr lang="en-US" altLang="zh-CN" dirty="0"/>
              <a:t>8</a:t>
            </a:r>
            <a:r>
              <a:rPr lang="zh-CN" altLang="en-US" dirty="0"/>
              <a:t>边形</a:t>
            </a:r>
            <a:r>
              <a:rPr lang="en-US" altLang="zh-CN" dirty="0"/>
              <a:t>+</a:t>
            </a:r>
            <a:r>
              <a:rPr lang="zh-CN" altLang="en-US" dirty="0"/>
              <a:t>正方形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012551-0C8B-9AA7-89B9-AA4DCD7CD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46" y="1054661"/>
            <a:ext cx="5416022" cy="47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3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845-F070-70FF-D345-7F12053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85726"/>
            <a:ext cx="2887133" cy="871008"/>
          </a:xfrm>
        </p:spPr>
        <p:txBody>
          <a:bodyPr/>
          <a:lstStyle/>
          <a:p>
            <a:r>
              <a:rPr lang="en-US" altLang="zh-CN" dirty="0"/>
              <a:t>0403</a:t>
            </a:r>
            <a:r>
              <a:rPr lang="zh-CN" altLang="en-US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E8692-48FE-D7BB-0A2C-43BF373D3A01}"/>
              </a:ext>
            </a:extLst>
          </p:cNvPr>
          <p:cNvSpPr txBox="1"/>
          <p:nvPr/>
        </p:nvSpPr>
        <p:spPr>
          <a:xfrm>
            <a:off x="550331" y="2816755"/>
            <a:ext cx="1955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</a:t>
            </a:r>
            <a:r>
              <a:rPr lang="en-US" altLang="zh-CN" dirty="0"/>
              <a:t>8</a:t>
            </a:r>
            <a:r>
              <a:rPr lang="zh-CN" altLang="en-US" dirty="0"/>
              <a:t>边形</a:t>
            </a:r>
            <a:r>
              <a:rPr lang="en-US" altLang="zh-CN" dirty="0"/>
              <a:t>+</a:t>
            </a:r>
            <a:r>
              <a:rPr lang="zh-CN" altLang="en-US" dirty="0"/>
              <a:t>正方形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投影面积：</a:t>
            </a:r>
            <a:r>
              <a:rPr lang="en-US" altLang="zh-CN" dirty="0"/>
              <a:t>10</a:t>
            </a:r>
            <a:r>
              <a:rPr lang="zh-CN" altLang="en-US" dirty="0"/>
              <a:t>㎡、</a:t>
            </a:r>
            <a:r>
              <a:rPr lang="en-US" altLang="zh-CN" dirty="0"/>
              <a:t>4</a:t>
            </a:r>
            <a:r>
              <a:rPr lang="zh-CN" altLang="en-US" dirty="0"/>
              <a:t>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741F8F-BD49-4796-DC13-36824411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42" y="1430537"/>
            <a:ext cx="6763424" cy="461909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814291-451C-6C9B-2998-C3660F75355E}"/>
              </a:ext>
            </a:extLst>
          </p:cNvPr>
          <p:cNvCxnSpPr/>
          <p:nvPr/>
        </p:nvCxnSpPr>
        <p:spPr>
          <a:xfrm flipV="1">
            <a:off x="5588000" y="3835400"/>
            <a:ext cx="210820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55B615-91E5-0A72-A810-ADA9474BC348}"/>
              </a:ext>
            </a:extLst>
          </p:cNvPr>
          <p:cNvCxnSpPr>
            <a:cxnSpLocks/>
          </p:cNvCxnSpPr>
          <p:nvPr/>
        </p:nvCxnSpPr>
        <p:spPr>
          <a:xfrm flipH="1">
            <a:off x="8039100" y="2875409"/>
            <a:ext cx="35983" cy="1107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998B06-FE41-EB13-AF7F-A54BBB1558F9}"/>
              </a:ext>
            </a:extLst>
          </p:cNvPr>
          <p:cNvCxnSpPr>
            <a:cxnSpLocks/>
          </p:cNvCxnSpPr>
          <p:nvPr/>
        </p:nvCxnSpPr>
        <p:spPr>
          <a:xfrm>
            <a:off x="7899400" y="1803400"/>
            <a:ext cx="520700" cy="10133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B1BE1B-D86F-C7DE-700E-FB90DF33277A}"/>
              </a:ext>
            </a:extLst>
          </p:cNvPr>
          <p:cNvCxnSpPr>
            <a:cxnSpLocks/>
          </p:cNvCxnSpPr>
          <p:nvPr/>
        </p:nvCxnSpPr>
        <p:spPr>
          <a:xfrm flipH="1">
            <a:off x="8665103" y="3386666"/>
            <a:ext cx="1112310" cy="14266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996E86-12F3-49F7-1151-8C838947C555}"/>
              </a:ext>
            </a:extLst>
          </p:cNvPr>
          <p:cNvCxnSpPr>
            <a:cxnSpLocks/>
          </p:cNvCxnSpPr>
          <p:nvPr/>
        </p:nvCxnSpPr>
        <p:spPr>
          <a:xfrm>
            <a:off x="7903633" y="5202394"/>
            <a:ext cx="850900" cy="3698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D59FF86-E48C-4032-FAAE-4ED8BA9A5104}"/>
              </a:ext>
            </a:extLst>
          </p:cNvPr>
          <p:cNvSpPr txBox="1"/>
          <p:nvPr/>
        </p:nvSpPr>
        <p:spPr>
          <a:xfrm>
            <a:off x="7768589" y="32468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A5F555-F1DB-2137-67C1-9E69B1066902}"/>
              </a:ext>
            </a:extLst>
          </p:cNvPr>
          <p:cNvSpPr txBox="1"/>
          <p:nvPr/>
        </p:nvSpPr>
        <p:spPr>
          <a:xfrm>
            <a:off x="8113606" y="20361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BFE406-1B4E-FA29-520F-80B429A3783B}"/>
              </a:ext>
            </a:extLst>
          </p:cNvPr>
          <p:cNvSpPr txBox="1"/>
          <p:nvPr/>
        </p:nvSpPr>
        <p:spPr>
          <a:xfrm>
            <a:off x="6482290" y="37133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5432D2-FAF7-155C-E2B8-C260E84D9F60}"/>
              </a:ext>
            </a:extLst>
          </p:cNvPr>
          <p:cNvSpPr txBox="1"/>
          <p:nvPr/>
        </p:nvSpPr>
        <p:spPr>
          <a:xfrm>
            <a:off x="8265370" y="50698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73EA7B-D415-FDE5-F02F-80C95803DB1E}"/>
              </a:ext>
            </a:extLst>
          </p:cNvPr>
          <p:cNvSpPr txBox="1"/>
          <p:nvPr/>
        </p:nvSpPr>
        <p:spPr>
          <a:xfrm>
            <a:off x="9256607" y="4099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10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845-F070-70FF-D345-7F12053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85726"/>
            <a:ext cx="2887133" cy="871008"/>
          </a:xfrm>
        </p:spPr>
        <p:txBody>
          <a:bodyPr/>
          <a:lstStyle/>
          <a:p>
            <a:r>
              <a:rPr lang="en-US" altLang="zh-CN" dirty="0"/>
              <a:t>0403</a:t>
            </a:r>
            <a:r>
              <a:rPr lang="zh-CN" altLang="en-US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E8692-48FE-D7BB-0A2C-43BF373D3A01}"/>
              </a:ext>
            </a:extLst>
          </p:cNvPr>
          <p:cNvSpPr txBox="1"/>
          <p:nvPr/>
        </p:nvSpPr>
        <p:spPr>
          <a:xfrm>
            <a:off x="550331" y="2816755"/>
            <a:ext cx="1955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面积：</a:t>
            </a:r>
            <a:r>
              <a:rPr lang="en-US" altLang="zh-CN" dirty="0"/>
              <a:t>200</a:t>
            </a:r>
            <a:r>
              <a:rPr lang="zh-CN" altLang="en-US"/>
              <a:t>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构件种类：</a:t>
            </a:r>
            <a:r>
              <a:rPr lang="en-US" altLang="zh-CN" dirty="0"/>
              <a:t>5</a:t>
            </a:r>
            <a:r>
              <a:rPr lang="zh-CN" altLang="en-US" dirty="0"/>
              <a:t>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构件数量：</a:t>
            </a:r>
            <a:r>
              <a:rPr lang="en-US" altLang="zh-CN" dirty="0"/>
              <a:t>51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965E62-3B0D-0B65-AD2D-460267B9F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3" y="1226344"/>
            <a:ext cx="6189826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845-F070-70FF-D345-7F12053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85726"/>
            <a:ext cx="2887133" cy="871008"/>
          </a:xfrm>
        </p:spPr>
        <p:txBody>
          <a:bodyPr/>
          <a:lstStyle/>
          <a:p>
            <a:r>
              <a:rPr lang="en-US" altLang="zh-CN" dirty="0"/>
              <a:t>0403</a:t>
            </a:r>
            <a:r>
              <a:rPr lang="zh-CN" altLang="en-US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E8692-48FE-D7BB-0A2C-43BF373D3A01}"/>
              </a:ext>
            </a:extLst>
          </p:cNvPr>
          <p:cNvSpPr txBox="1"/>
          <p:nvPr/>
        </p:nvSpPr>
        <p:spPr>
          <a:xfrm>
            <a:off x="550331" y="2816755"/>
            <a:ext cx="1955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开罗</a:t>
            </a:r>
            <a:r>
              <a:rPr lang="en-US" altLang="zh-CN" dirty="0"/>
              <a:t>5</a:t>
            </a:r>
            <a:r>
              <a:rPr lang="zh-CN" altLang="en-US" dirty="0"/>
              <a:t>边形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D1211-0479-254C-F0E1-B7DB9FEAB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16" y="400050"/>
            <a:ext cx="5448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3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845-F070-70FF-D345-7F12053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85726"/>
            <a:ext cx="2887133" cy="871008"/>
          </a:xfrm>
        </p:spPr>
        <p:txBody>
          <a:bodyPr/>
          <a:lstStyle/>
          <a:p>
            <a:r>
              <a:rPr lang="en-US" altLang="zh-CN" dirty="0"/>
              <a:t>0403</a:t>
            </a:r>
            <a:r>
              <a:rPr lang="zh-CN" altLang="en-US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E8692-48FE-D7BB-0A2C-43BF373D3A01}"/>
              </a:ext>
            </a:extLst>
          </p:cNvPr>
          <p:cNvSpPr txBox="1"/>
          <p:nvPr/>
        </p:nvSpPr>
        <p:spPr>
          <a:xfrm>
            <a:off x="214202" y="3001828"/>
            <a:ext cx="247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投影面积：</a:t>
            </a:r>
            <a:r>
              <a:rPr lang="en-US" altLang="zh-CN" dirty="0"/>
              <a:t>12</a:t>
            </a:r>
            <a:r>
              <a:rPr lang="zh-CN" altLang="en-US" dirty="0"/>
              <a:t>㎡、</a:t>
            </a:r>
            <a:r>
              <a:rPr lang="en-US" altLang="zh-CN" dirty="0"/>
              <a:t>9</a:t>
            </a:r>
            <a:r>
              <a:rPr lang="zh-CN" altLang="en-US" dirty="0"/>
              <a:t>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BD900-3186-78F4-0701-2D35450C8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956734"/>
            <a:ext cx="8221136" cy="539485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ABB20AB-197F-887B-638E-D5EBBD856CEA}"/>
              </a:ext>
            </a:extLst>
          </p:cNvPr>
          <p:cNvCxnSpPr>
            <a:cxnSpLocks/>
          </p:cNvCxnSpPr>
          <p:nvPr/>
        </p:nvCxnSpPr>
        <p:spPr>
          <a:xfrm flipH="1">
            <a:off x="7056967" y="2632904"/>
            <a:ext cx="35983" cy="1107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1274FF0-0FC2-FBBB-1B63-C011FE074493}"/>
              </a:ext>
            </a:extLst>
          </p:cNvPr>
          <p:cNvSpPr txBox="1"/>
          <p:nvPr/>
        </p:nvSpPr>
        <p:spPr>
          <a:xfrm>
            <a:off x="6786456" y="30043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0388B64-0FDF-2154-DAD8-23EBD8E27861}"/>
              </a:ext>
            </a:extLst>
          </p:cNvPr>
          <p:cNvCxnSpPr>
            <a:cxnSpLocks/>
          </p:cNvCxnSpPr>
          <p:nvPr/>
        </p:nvCxnSpPr>
        <p:spPr>
          <a:xfrm>
            <a:off x="3877733" y="1888415"/>
            <a:ext cx="3143251" cy="5587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5DB81D-BB00-D21A-C2D7-06E668644B92}"/>
              </a:ext>
            </a:extLst>
          </p:cNvPr>
          <p:cNvCxnSpPr>
            <a:cxnSpLocks/>
          </p:cNvCxnSpPr>
          <p:nvPr/>
        </p:nvCxnSpPr>
        <p:spPr>
          <a:xfrm>
            <a:off x="9248775" y="1219201"/>
            <a:ext cx="1462616" cy="15047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A69FD7-0710-8E41-02A5-E055B6ADAC9F}"/>
              </a:ext>
            </a:extLst>
          </p:cNvPr>
          <p:cNvCxnSpPr>
            <a:cxnSpLocks/>
          </p:cNvCxnSpPr>
          <p:nvPr/>
        </p:nvCxnSpPr>
        <p:spPr>
          <a:xfrm flipH="1">
            <a:off x="8105511" y="3373686"/>
            <a:ext cx="2156089" cy="7281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08DB24-3B97-054C-DA13-D3846D335E6E}"/>
              </a:ext>
            </a:extLst>
          </p:cNvPr>
          <p:cNvCxnSpPr>
            <a:cxnSpLocks/>
          </p:cNvCxnSpPr>
          <p:nvPr/>
        </p:nvCxnSpPr>
        <p:spPr>
          <a:xfrm flipH="1">
            <a:off x="4865159" y="3373686"/>
            <a:ext cx="1028699" cy="17855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72BFF80-E6CC-058B-7E69-10EA17B2CAEB}"/>
              </a:ext>
            </a:extLst>
          </p:cNvPr>
          <p:cNvSpPr txBox="1"/>
          <p:nvPr/>
        </p:nvSpPr>
        <p:spPr>
          <a:xfrm>
            <a:off x="5587364" y="40818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DA2E4B-48F3-6625-0030-8A6E1A9F2669}"/>
              </a:ext>
            </a:extLst>
          </p:cNvPr>
          <p:cNvSpPr txBox="1"/>
          <p:nvPr/>
        </p:nvSpPr>
        <p:spPr>
          <a:xfrm>
            <a:off x="5209549" y="17037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4722A5-9E64-859A-AEF7-01076AA4A2F6}"/>
              </a:ext>
            </a:extLst>
          </p:cNvPr>
          <p:cNvSpPr txBox="1"/>
          <p:nvPr/>
        </p:nvSpPr>
        <p:spPr>
          <a:xfrm>
            <a:off x="9183555" y="3897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829991-F737-207B-5B57-22F2BBA589B2}"/>
              </a:ext>
            </a:extLst>
          </p:cNvPr>
          <p:cNvSpPr txBox="1"/>
          <p:nvPr/>
        </p:nvSpPr>
        <p:spPr>
          <a:xfrm>
            <a:off x="10197254" y="17025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1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183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0403方案汇报</vt:lpstr>
      <vt:lpstr>0326方案</vt:lpstr>
      <vt:lpstr>0326方案</vt:lpstr>
      <vt:lpstr>0403方案</vt:lpstr>
      <vt:lpstr>0403方案</vt:lpstr>
      <vt:lpstr>0403方案</vt:lpstr>
      <vt:lpstr>0403方案</vt:lpstr>
      <vt:lpstr>0403方案</vt:lpstr>
      <vt:lpstr>0403方案</vt:lpstr>
      <vt:lpstr>0403方案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0403方案汇报</dc:title>
  <dc:creator>晋元 刘</dc:creator>
  <cp:lastModifiedBy>晋元 刘</cp:lastModifiedBy>
  <cp:revision>1</cp:revision>
  <dcterms:created xsi:type="dcterms:W3CDTF">2024-04-02T15:19:59Z</dcterms:created>
  <dcterms:modified xsi:type="dcterms:W3CDTF">2024-04-02T15:57:25Z</dcterms:modified>
</cp:coreProperties>
</file>