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256" r:id="rId5"/>
    <p:sldId id="260" r:id="rId6"/>
    <p:sldId id="271" r:id="rId7"/>
    <p:sldId id="275" r:id="rId8"/>
    <p:sldId id="276" r:id="rId9"/>
    <p:sldId id="277" r:id="rId10"/>
    <p:sldId id="281" r:id="rId11"/>
    <p:sldId id="282" r:id="rId12"/>
    <p:sldId id="283" r:id="rId13"/>
    <p:sldId id="284" r:id="rId14"/>
    <p:sldId id="288" r:id="rId15"/>
    <p:sldId id="285" r:id="rId16"/>
    <p:sldId id="286" r:id="rId17"/>
    <p:sldId id="278" r:id="rId18"/>
    <p:sldId id="287" r:id="rId19"/>
    <p:sldId id="279" r:id="rId20"/>
    <p:sldId id="280" r:id="rId21"/>
    <p:sldId id="289" r:id="rId22"/>
    <p:sldId id="290" r:id="rId23"/>
    <p:sldId id="292" r:id="rId24"/>
    <p:sldId id="293" r:id="rId25"/>
    <p:sldId id="294" r:id="rId26"/>
    <p:sldId id="273" r:id="rId27"/>
    <p:sldId id="295" r:id="rId28"/>
    <p:sldId id="296" r:id="rId29"/>
    <p:sldId id="297" r:id="rId30"/>
    <p:sldId id="299" r:id="rId31"/>
    <p:sldId id="305" r:id="rId32"/>
    <p:sldId id="301" r:id="rId33"/>
    <p:sldId id="302" r:id="rId34"/>
    <p:sldId id="303" r:id="rId35"/>
    <p:sldId id="304" r:id="rId36"/>
    <p:sldId id="325" r:id="rId37"/>
    <p:sldId id="326" r:id="rId38"/>
    <p:sldId id="327" r:id="rId39"/>
    <p:sldId id="328" r:id="rId40"/>
    <p:sldId id="329" r:id="rId41"/>
    <p:sldId id="330" r:id="rId42"/>
    <p:sldId id="317" r:id="rId43"/>
    <p:sldId id="332" r:id="rId44"/>
    <p:sldId id="333" r:id="rId45"/>
    <p:sldId id="298" r:id="rId46"/>
    <p:sldId id="334" r:id="rId47"/>
    <p:sldId id="336" r:id="rId48"/>
    <p:sldId id="335" r:id="rId49"/>
    <p:sldId id="337" r:id="rId50"/>
    <p:sldId id="340" r:id="rId51"/>
    <p:sldId id="341" r:id="rId52"/>
    <p:sldId id="338" r:id="rId53"/>
    <p:sldId id="259" r:id="rId54"/>
    <p:sldId id="264" r:id="rId5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D1B779-C12B-4977-9570-CBE9810207B3}">
          <p14:sldIdLst>
            <p14:sldId id="256"/>
            <p14:sldId id="260"/>
            <p14:sldId id="271"/>
            <p14:sldId id="275"/>
            <p14:sldId id="276"/>
            <p14:sldId id="277"/>
            <p14:sldId id="281"/>
            <p14:sldId id="282"/>
            <p14:sldId id="283"/>
            <p14:sldId id="284"/>
            <p14:sldId id="288"/>
            <p14:sldId id="285"/>
            <p14:sldId id="286"/>
            <p14:sldId id="278"/>
            <p14:sldId id="287"/>
            <p14:sldId id="279"/>
            <p14:sldId id="280"/>
            <p14:sldId id="289"/>
            <p14:sldId id="290"/>
            <p14:sldId id="292"/>
            <p14:sldId id="293"/>
            <p14:sldId id="294"/>
            <p14:sldId id="273"/>
            <p14:sldId id="295"/>
            <p14:sldId id="296"/>
            <p14:sldId id="297"/>
            <p14:sldId id="299"/>
            <p14:sldId id="305"/>
          </p14:sldIdLst>
        </p14:section>
        <p14:section name="无标题节" id="{19907F0F-A59D-4752-BF78-0CF59B58C913}">
          <p14:sldIdLst>
            <p14:sldId id="301"/>
            <p14:sldId id="302"/>
            <p14:sldId id="303"/>
            <p14:sldId id="304"/>
            <p14:sldId id="325"/>
            <p14:sldId id="326"/>
            <p14:sldId id="327"/>
            <p14:sldId id="328"/>
            <p14:sldId id="329"/>
            <p14:sldId id="330"/>
            <p14:sldId id="317"/>
            <p14:sldId id="332"/>
            <p14:sldId id="333"/>
            <p14:sldId id="298"/>
            <p14:sldId id="334"/>
            <p14:sldId id="336"/>
            <p14:sldId id="335"/>
            <p14:sldId id="337"/>
            <p14:sldId id="340"/>
            <p14:sldId id="341"/>
            <p14:sldId id="338"/>
            <p14:sldId id="259"/>
          </p14:sldIdLst>
        </p14:section>
        <p14:section name="无标题节" id="{BA82E593-61F7-4B90-932F-D9D3521CC8F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A4A"/>
    <a:srgbClr val="014067"/>
    <a:srgbClr val="F2F2F2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3E80C-F676-4F9A-9A53-F546DBB575F8}" type="doc">
      <dgm:prSet loTypeId="urn:microsoft.com/office/officeart/2005/8/layout/hierarchy5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432A6B-7F00-4FC3-9314-7424C3FE3019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58C3428B-457D-457E-A9A5-99436138CC64}" type="parTrans" cxnId="{C280DE66-F5C9-41DF-B6B6-24C67D160D5B}">
      <dgm:prSet/>
      <dgm:spPr/>
      <dgm:t>
        <a:bodyPr/>
        <a:lstStyle/>
        <a:p>
          <a:endParaRPr lang="zh-CN" altLang="en-US"/>
        </a:p>
      </dgm:t>
    </dgm:pt>
    <dgm:pt modelId="{8BC972BF-BC30-4308-9EC6-1F843A8D8309}" type="sibTrans" cxnId="{C280DE66-F5C9-41DF-B6B6-24C67D160D5B}">
      <dgm:prSet/>
      <dgm:spPr/>
      <dgm:t>
        <a:bodyPr/>
        <a:lstStyle/>
        <a:p>
          <a:endParaRPr lang="zh-CN" altLang="en-US"/>
        </a:p>
      </dgm:t>
    </dgm:pt>
    <dgm:pt modelId="{25AA59C1-6757-4D1C-B6C8-687DA4340CA5}">
      <dgm:prSet phldrT="[文本]"/>
      <dgm:spPr/>
      <dgm:t>
        <a:bodyPr/>
        <a:lstStyle/>
        <a:p>
          <a:r>
            <a:rPr lang="en-US" altLang="zh-CN" dirty="0" smtClean="0"/>
            <a:t>a[0]</a:t>
          </a:r>
          <a:endParaRPr lang="zh-CN" altLang="en-US" dirty="0"/>
        </a:p>
      </dgm:t>
    </dgm:pt>
    <dgm:pt modelId="{E19BEBAB-8A48-4138-935B-CF5A500B5F51}" type="parTrans" cxnId="{99AEAB79-73E4-493B-AB97-ECD8FA7FA31E}">
      <dgm:prSet/>
      <dgm:spPr/>
      <dgm:t>
        <a:bodyPr/>
        <a:lstStyle/>
        <a:p>
          <a:endParaRPr lang="zh-CN" altLang="en-US"/>
        </a:p>
      </dgm:t>
    </dgm:pt>
    <dgm:pt modelId="{AF8AF1F4-BCF5-4513-A9D4-D3D86CD301B4}" type="sibTrans" cxnId="{99AEAB79-73E4-493B-AB97-ECD8FA7FA31E}">
      <dgm:prSet/>
      <dgm:spPr/>
      <dgm:t>
        <a:bodyPr/>
        <a:lstStyle/>
        <a:p>
          <a:endParaRPr lang="zh-CN" altLang="en-US"/>
        </a:p>
      </dgm:t>
    </dgm:pt>
    <dgm:pt modelId="{738D0ECA-9FF6-4692-BF63-CDA32E3A2A7D}">
      <dgm:prSet phldrT="[文本]"/>
      <dgm:spPr/>
      <dgm:t>
        <a:bodyPr/>
        <a:lstStyle/>
        <a:p>
          <a:r>
            <a:rPr lang="en-US" altLang="zh-CN" dirty="0" smtClean="0"/>
            <a:t> a[0][0] </a:t>
          </a:r>
          <a:endParaRPr lang="zh-CN" altLang="en-US" dirty="0"/>
        </a:p>
      </dgm:t>
    </dgm:pt>
    <dgm:pt modelId="{51C65517-EF74-4719-A917-489A7A1E9FED}" type="parTrans" cxnId="{3CA26AD7-37E1-4B41-93EB-7B247A1F19D0}">
      <dgm:prSet/>
      <dgm:spPr/>
      <dgm:t>
        <a:bodyPr/>
        <a:lstStyle/>
        <a:p>
          <a:endParaRPr lang="zh-CN" altLang="en-US"/>
        </a:p>
      </dgm:t>
    </dgm:pt>
    <dgm:pt modelId="{6499D37A-808B-4E50-8533-EA0326038BA2}" type="sibTrans" cxnId="{3CA26AD7-37E1-4B41-93EB-7B247A1F19D0}">
      <dgm:prSet/>
      <dgm:spPr/>
      <dgm:t>
        <a:bodyPr/>
        <a:lstStyle/>
        <a:p>
          <a:endParaRPr lang="zh-CN" altLang="en-US"/>
        </a:p>
      </dgm:t>
    </dgm:pt>
    <dgm:pt modelId="{6EC3E0FB-14FB-4552-9085-97B77E3B067E}">
      <dgm:prSet phldrT="[文本]"/>
      <dgm:spPr/>
      <dgm:t>
        <a:bodyPr/>
        <a:lstStyle/>
        <a:p>
          <a:r>
            <a:rPr lang="en-US" altLang="zh-CN" dirty="0" smtClean="0"/>
            <a:t> a[0][1]</a:t>
          </a:r>
        </a:p>
      </dgm:t>
    </dgm:pt>
    <dgm:pt modelId="{DEA06A44-541C-453D-B957-7C33363C49CB}" type="parTrans" cxnId="{0923763A-3127-406C-ADAF-6443C4F62C7E}">
      <dgm:prSet/>
      <dgm:spPr/>
      <dgm:t>
        <a:bodyPr/>
        <a:lstStyle/>
        <a:p>
          <a:endParaRPr lang="zh-CN" altLang="en-US"/>
        </a:p>
      </dgm:t>
    </dgm:pt>
    <dgm:pt modelId="{FD1FE385-4A01-40E0-9F16-3C36AA808D2A}" type="sibTrans" cxnId="{0923763A-3127-406C-ADAF-6443C4F62C7E}">
      <dgm:prSet/>
      <dgm:spPr/>
      <dgm:t>
        <a:bodyPr/>
        <a:lstStyle/>
        <a:p>
          <a:endParaRPr lang="zh-CN" altLang="en-US"/>
        </a:p>
      </dgm:t>
    </dgm:pt>
    <dgm:pt modelId="{8A39F2CF-F6C4-4254-94C8-2C5ECBC0C17D}">
      <dgm:prSet phldrT="[文本]"/>
      <dgm:spPr/>
      <dgm:t>
        <a:bodyPr/>
        <a:lstStyle/>
        <a:p>
          <a:r>
            <a:rPr lang="en-US" altLang="zh-CN" dirty="0" smtClean="0"/>
            <a:t>a[1]</a:t>
          </a:r>
          <a:endParaRPr lang="zh-CN" altLang="en-US" dirty="0"/>
        </a:p>
      </dgm:t>
    </dgm:pt>
    <dgm:pt modelId="{C9C8A3A4-7962-4E39-8F0E-AB05C9243AA8}" type="parTrans" cxnId="{1A0595FC-F5FA-4616-A6F1-1A25FC13460B}">
      <dgm:prSet/>
      <dgm:spPr/>
      <dgm:t>
        <a:bodyPr/>
        <a:lstStyle/>
        <a:p>
          <a:endParaRPr lang="zh-CN" altLang="en-US"/>
        </a:p>
      </dgm:t>
    </dgm:pt>
    <dgm:pt modelId="{27C7C0B1-FB4A-412D-9CD3-DE4032119EE3}" type="sibTrans" cxnId="{1A0595FC-F5FA-4616-A6F1-1A25FC13460B}">
      <dgm:prSet/>
      <dgm:spPr/>
      <dgm:t>
        <a:bodyPr/>
        <a:lstStyle/>
        <a:p>
          <a:endParaRPr lang="zh-CN" altLang="en-US"/>
        </a:p>
      </dgm:t>
    </dgm:pt>
    <dgm:pt modelId="{0CF55E3E-5EFE-40C4-AB57-726D2E06A873}">
      <dgm:prSet phldrT="[文本]"/>
      <dgm:spPr/>
      <dgm:t>
        <a:bodyPr/>
        <a:lstStyle/>
        <a:p>
          <a:r>
            <a:rPr lang="en-US" altLang="zh-CN" dirty="0" smtClean="0"/>
            <a:t> a[2][0]</a:t>
          </a:r>
          <a:endParaRPr lang="zh-CN" altLang="en-US" dirty="0"/>
        </a:p>
      </dgm:t>
    </dgm:pt>
    <dgm:pt modelId="{F22127CB-6262-4409-B617-2D9A05770452}" type="parTrans" cxnId="{EE711AEF-D889-4CCE-A241-99A5F996667A}">
      <dgm:prSet/>
      <dgm:spPr/>
      <dgm:t>
        <a:bodyPr/>
        <a:lstStyle/>
        <a:p>
          <a:endParaRPr lang="zh-CN" altLang="en-US"/>
        </a:p>
      </dgm:t>
    </dgm:pt>
    <dgm:pt modelId="{43A18E52-0D82-4950-B33A-AEA4EFE2905C}" type="sibTrans" cxnId="{EE711AEF-D889-4CCE-A241-99A5F996667A}">
      <dgm:prSet/>
      <dgm:spPr/>
      <dgm:t>
        <a:bodyPr/>
        <a:lstStyle/>
        <a:p>
          <a:endParaRPr lang="zh-CN" altLang="en-US"/>
        </a:p>
      </dgm:t>
    </dgm:pt>
    <dgm:pt modelId="{4688AD65-5F09-4A43-808A-69C689AAEA6A}">
      <dgm:prSet phldrT="[文本]"/>
      <dgm:spPr/>
      <dgm:t>
        <a:bodyPr/>
        <a:lstStyle/>
        <a:p>
          <a:r>
            <a:rPr lang="en-US" altLang="zh-CN" dirty="0" smtClean="0"/>
            <a:t>a[2]</a:t>
          </a:r>
          <a:endParaRPr lang="zh-CN" altLang="en-US" dirty="0"/>
        </a:p>
      </dgm:t>
    </dgm:pt>
    <dgm:pt modelId="{98A8D0EE-BF7D-4532-B1AB-B62768C398A9}" type="parTrans" cxnId="{BB99CF07-6324-4F48-951F-22749A04BC7F}">
      <dgm:prSet/>
      <dgm:spPr/>
      <dgm:t>
        <a:bodyPr/>
        <a:lstStyle/>
        <a:p>
          <a:endParaRPr lang="zh-CN" altLang="en-US"/>
        </a:p>
      </dgm:t>
    </dgm:pt>
    <dgm:pt modelId="{F09B97FF-604F-401E-8AB5-382BEC828D82}" type="sibTrans" cxnId="{BB99CF07-6324-4F48-951F-22749A04BC7F}">
      <dgm:prSet/>
      <dgm:spPr/>
      <dgm:t>
        <a:bodyPr/>
        <a:lstStyle/>
        <a:p>
          <a:endParaRPr lang="zh-CN" altLang="en-US"/>
        </a:p>
      </dgm:t>
    </dgm:pt>
    <dgm:pt modelId="{5951890A-A31B-45A4-AB23-561C5BCEBD24}">
      <dgm:prSet phldrT="[文本]"/>
      <dgm:spPr/>
      <dgm:t>
        <a:bodyPr/>
        <a:lstStyle/>
        <a:p>
          <a:r>
            <a:rPr lang="en-US" altLang="zh-CN" dirty="0" smtClean="0"/>
            <a:t> a[0][2]</a:t>
          </a:r>
        </a:p>
      </dgm:t>
    </dgm:pt>
    <dgm:pt modelId="{1D4AE848-F810-44C3-AA92-8637C64F3DF3}" type="parTrans" cxnId="{48095FCA-4D05-4FAF-9EBC-481839D2B2B9}">
      <dgm:prSet/>
      <dgm:spPr/>
      <dgm:t>
        <a:bodyPr/>
        <a:lstStyle/>
        <a:p>
          <a:endParaRPr lang="zh-CN" altLang="en-US"/>
        </a:p>
      </dgm:t>
    </dgm:pt>
    <dgm:pt modelId="{F1758D5A-A77F-405B-8C15-7CB277A96309}" type="sibTrans" cxnId="{48095FCA-4D05-4FAF-9EBC-481839D2B2B9}">
      <dgm:prSet/>
      <dgm:spPr/>
      <dgm:t>
        <a:bodyPr/>
        <a:lstStyle/>
        <a:p>
          <a:endParaRPr lang="zh-CN" altLang="en-US"/>
        </a:p>
      </dgm:t>
    </dgm:pt>
    <dgm:pt modelId="{6FC675D4-4F46-4A48-A14C-1ACA0DAE202B}">
      <dgm:prSet phldrT="[文本]"/>
      <dgm:spPr/>
      <dgm:t>
        <a:bodyPr/>
        <a:lstStyle/>
        <a:p>
          <a:r>
            <a:rPr lang="en-US" altLang="zh-CN" dirty="0" smtClean="0"/>
            <a:t> a[1][0]</a:t>
          </a:r>
          <a:endParaRPr lang="zh-CN" altLang="en-US" dirty="0"/>
        </a:p>
      </dgm:t>
    </dgm:pt>
    <dgm:pt modelId="{235529E1-0552-4D09-9677-0276342DD140}" type="parTrans" cxnId="{E30159A8-0BCC-4977-84C0-6AF93D0E7D1A}">
      <dgm:prSet/>
      <dgm:spPr/>
      <dgm:t>
        <a:bodyPr/>
        <a:lstStyle/>
        <a:p>
          <a:endParaRPr lang="zh-CN" altLang="en-US"/>
        </a:p>
      </dgm:t>
    </dgm:pt>
    <dgm:pt modelId="{83FDA306-32E4-454F-A65C-AF02C7D2D086}" type="sibTrans" cxnId="{E30159A8-0BCC-4977-84C0-6AF93D0E7D1A}">
      <dgm:prSet/>
      <dgm:spPr/>
      <dgm:t>
        <a:bodyPr/>
        <a:lstStyle/>
        <a:p>
          <a:endParaRPr lang="zh-CN" altLang="en-US"/>
        </a:p>
      </dgm:t>
    </dgm:pt>
    <dgm:pt modelId="{E7B8072F-47B2-45E1-8FEE-1C0200BD2449}">
      <dgm:prSet phldrT="[文本]"/>
      <dgm:spPr/>
      <dgm:t>
        <a:bodyPr/>
        <a:lstStyle/>
        <a:p>
          <a:r>
            <a:rPr lang="en-US" altLang="zh-CN" dirty="0" smtClean="0"/>
            <a:t> a[1][1]</a:t>
          </a:r>
          <a:endParaRPr lang="zh-CN" altLang="en-US" dirty="0"/>
        </a:p>
      </dgm:t>
    </dgm:pt>
    <dgm:pt modelId="{B8DA20A4-F455-4DF1-A238-524E263530BF}" type="parTrans" cxnId="{883673C0-0C1E-4E63-8347-99B528DC39F9}">
      <dgm:prSet/>
      <dgm:spPr/>
      <dgm:t>
        <a:bodyPr/>
        <a:lstStyle/>
        <a:p>
          <a:endParaRPr lang="zh-CN" altLang="en-US"/>
        </a:p>
      </dgm:t>
    </dgm:pt>
    <dgm:pt modelId="{5094AB91-27C9-4322-8D2F-8F27C2A66254}" type="sibTrans" cxnId="{883673C0-0C1E-4E63-8347-99B528DC39F9}">
      <dgm:prSet/>
      <dgm:spPr/>
      <dgm:t>
        <a:bodyPr/>
        <a:lstStyle/>
        <a:p>
          <a:endParaRPr lang="zh-CN" altLang="en-US"/>
        </a:p>
      </dgm:t>
    </dgm:pt>
    <dgm:pt modelId="{B4A6E23F-9E15-478E-9A1F-8896BFD31E65}">
      <dgm:prSet phldrT="[文本]"/>
      <dgm:spPr/>
      <dgm:t>
        <a:bodyPr/>
        <a:lstStyle/>
        <a:p>
          <a:r>
            <a:rPr lang="en-US" altLang="zh-CN" dirty="0" smtClean="0"/>
            <a:t> a[1][2]</a:t>
          </a:r>
          <a:endParaRPr lang="zh-CN" altLang="en-US" dirty="0"/>
        </a:p>
      </dgm:t>
    </dgm:pt>
    <dgm:pt modelId="{F609CDE9-74F4-47E5-BB90-2D919EF72FDA}" type="parTrans" cxnId="{B6138133-2FF2-4D01-88FA-C2649A454BE6}">
      <dgm:prSet/>
      <dgm:spPr/>
      <dgm:t>
        <a:bodyPr/>
        <a:lstStyle/>
        <a:p>
          <a:endParaRPr lang="zh-CN" altLang="en-US"/>
        </a:p>
      </dgm:t>
    </dgm:pt>
    <dgm:pt modelId="{5A63893D-95F8-4CEC-831C-934DCCAC551C}" type="sibTrans" cxnId="{B6138133-2FF2-4D01-88FA-C2649A454BE6}">
      <dgm:prSet/>
      <dgm:spPr/>
      <dgm:t>
        <a:bodyPr/>
        <a:lstStyle/>
        <a:p>
          <a:endParaRPr lang="zh-CN" altLang="en-US"/>
        </a:p>
      </dgm:t>
    </dgm:pt>
    <dgm:pt modelId="{1A8D43B4-1484-4CC1-9AEF-DE8482C25D58}">
      <dgm:prSet phldrT="[文本]"/>
      <dgm:spPr/>
      <dgm:t>
        <a:bodyPr/>
        <a:lstStyle/>
        <a:p>
          <a:r>
            <a:rPr lang="en-US" altLang="zh-CN" dirty="0" smtClean="0"/>
            <a:t> a[2][1]</a:t>
          </a:r>
          <a:endParaRPr lang="zh-CN" altLang="en-US" dirty="0"/>
        </a:p>
      </dgm:t>
    </dgm:pt>
    <dgm:pt modelId="{ED32C201-D328-418B-B2DC-14180AF4047C}" type="parTrans" cxnId="{5BCB279B-D132-4320-9A40-9B050A386EB5}">
      <dgm:prSet/>
      <dgm:spPr/>
      <dgm:t>
        <a:bodyPr/>
        <a:lstStyle/>
        <a:p>
          <a:endParaRPr lang="zh-CN" altLang="en-US"/>
        </a:p>
      </dgm:t>
    </dgm:pt>
    <dgm:pt modelId="{47D3BC50-BA42-44C8-A89D-53B984EB6CB2}" type="sibTrans" cxnId="{5BCB279B-D132-4320-9A40-9B050A386EB5}">
      <dgm:prSet/>
      <dgm:spPr/>
      <dgm:t>
        <a:bodyPr/>
        <a:lstStyle/>
        <a:p>
          <a:endParaRPr lang="zh-CN" altLang="en-US"/>
        </a:p>
      </dgm:t>
    </dgm:pt>
    <dgm:pt modelId="{8D73DA56-E6DB-4D8D-8161-17C082CD0558}">
      <dgm:prSet phldrT="[文本]"/>
      <dgm:spPr/>
      <dgm:t>
        <a:bodyPr/>
        <a:lstStyle/>
        <a:p>
          <a:r>
            <a:rPr lang="en-US" altLang="zh-CN" dirty="0" smtClean="0"/>
            <a:t> a[2][2]</a:t>
          </a:r>
          <a:endParaRPr lang="zh-CN" altLang="en-US" dirty="0"/>
        </a:p>
      </dgm:t>
    </dgm:pt>
    <dgm:pt modelId="{3BBEDECB-08AB-4379-8C9E-60E1B37D196E}" type="parTrans" cxnId="{263DA1C1-CD86-413B-AF3F-EED49B844B76}">
      <dgm:prSet/>
      <dgm:spPr/>
      <dgm:t>
        <a:bodyPr/>
        <a:lstStyle/>
        <a:p>
          <a:endParaRPr lang="zh-CN" altLang="en-US"/>
        </a:p>
      </dgm:t>
    </dgm:pt>
    <dgm:pt modelId="{48F649CD-1EF2-4690-8C9E-C7F5C99D04E9}" type="sibTrans" cxnId="{263DA1C1-CD86-413B-AF3F-EED49B844B76}">
      <dgm:prSet/>
      <dgm:spPr/>
      <dgm:t>
        <a:bodyPr/>
        <a:lstStyle/>
        <a:p>
          <a:endParaRPr lang="zh-CN" altLang="en-US"/>
        </a:p>
      </dgm:t>
    </dgm:pt>
    <dgm:pt modelId="{CE821210-BCF9-4FFD-9E39-62DBC159C572}">
      <dgm:prSet phldrT="[文本]"/>
      <dgm:spPr/>
      <dgm:t>
        <a:bodyPr/>
        <a:lstStyle/>
        <a:p>
          <a:r>
            <a:rPr lang="en-US" altLang="zh-CN" dirty="0" smtClean="0"/>
            <a:t> a[2][3]</a:t>
          </a:r>
          <a:endParaRPr lang="zh-CN" altLang="en-US" dirty="0"/>
        </a:p>
      </dgm:t>
    </dgm:pt>
    <dgm:pt modelId="{6CFF17A1-3DFD-4087-A957-A6CE0F420948}" type="parTrans" cxnId="{C15ABFFE-FF22-4059-93E2-A375229CDB7E}">
      <dgm:prSet/>
      <dgm:spPr/>
      <dgm:t>
        <a:bodyPr/>
        <a:lstStyle/>
        <a:p>
          <a:endParaRPr lang="zh-CN" altLang="en-US"/>
        </a:p>
      </dgm:t>
    </dgm:pt>
    <dgm:pt modelId="{2EC6AE74-239A-4B72-8EFC-EEECB323480A}" type="sibTrans" cxnId="{C15ABFFE-FF22-4059-93E2-A375229CDB7E}">
      <dgm:prSet/>
      <dgm:spPr/>
      <dgm:t>
        <a:bodyPr/>
        <a:lstStyle/>
        <a:p>
          <a:endParaRPr lang="zh-CN" altLang="en-US"/>
        </a:p>
      </dgm:t>
    </dgm:pt>
    <dgm:pt modelId="{E6FC14E5-3008-4A71-B2CB-0708CAD0B7DD}">
      <dgm:prSet phldrT="[文本]"/>
      <dgm:spPr/>
      <dgm:t>
        <a:bodyPr/>
        <a:lstStyle/>
        <a:p>
          <a:r>
            <a:rPr lang="en-US" altLang="zh-CN" dirty="0" smtClean="0"/>
            <a:t> a[1][3]</a:t>
          </a:r>
          <a:endParaRPr lang="zh-CN" altLang="en-US" dirty="0"/>
        </a:p>
      </dgm:t>
    </dgm:pt>
    <dgm:pt modelId="{3F9DB73C-73FE-48F8-B3F7-142B54EDEECD}" type="parTrans" cxnId="{A8644A7B-B7E6-4AB2-AAC6-3A2A9A5CF9AC}">
      <dgm:prSet/>
      <dgm:spPr/>
      <dgm:t>
        <a:bodyPr/>
        <a:lstStyle/>
        <a:p>
          <a:endParaRPr lang="zh-CN" altLang="en-US"/>
        </a:p>
      </dgm:t>
    </dgm:pt>
    <dgm:pt modelId="{C3E5814F-978A-4A7C-9AAC-EC3C042AADBF}" type="sibTrans" cxnId="{A8644A7B-B7E6-4AB2-AAC6-3A2A9A5CF9AC}">
      <dgm:prSet/>
      <dgm:spPr/>
      <dgm:t>
        <a:bodyPr/>
        <a:lstStyle/>
        <a:p>
          <a:endParaRPr lang="zh-CN" altLang="en-US"/>
        </a:p>
      </dgm:t>
    </dgm:pt>
    <dgm:pt modelId="{7CA2705B-FE43-46AB-A3FC-9D745FA70E9B}">
      <dgm:prSet phldrT="[文本]"/>
      <dgm:spPr/>
      <dgm:t>
        <a:bodyPr/>
        <a:lstStyle/>
        <a:p>
          <a:r>
            <a:rPr lang="en-US" altLang="zh-CN" dirty="0" smtClean="0"/>
            <a:t> a[0][3]</a:t>
          </a:r>
        </a:p>
      </dgm:t>
    </dgm:pt>
    <dgm:pt modelId="{C13BB2DD-6173-4C8C-BDF2-CF64EF73720D}" type="parTrans" cxnId="{8022A2E5-5BC3-4691-A7E3-CDE165BA3C85}">
      <dgm:prSet/>
      <dgm:spPr/>
      <dgm:t>
        <a:bodyPr/>
        <a:lstStyle/>
        <a:p>
          <a:endParaRPr lang="zh-CN" altLang="en-US"/>
        </a:p>
      </dgm:t>
    </dgm:pt>
    <dgm:pt modelId="{672AE078-6AEC-42B7-A41B-05C469EDC7D7}" type="sibTrans" cxnId="{8022A2E5-5BC3-4691-A7E3-CDE165BA3C85}">
      <dgm:prSet/>
      <dgm:spPr/>
      <dgm:t>
        <a:bodyPr/>
        <a:lstStyle/>
        <a:p>
          <a:endParaRPr lang="zh-CN" altLang="en-US"/>
        </a:p>
      </dgm:t>
    </dgm:pt>
    <dgm:pt modelId="{CA173E39-E7E7-4531-A755-AC9116598F32}" type="pres">
      <dgm:prSet presAssocID="{0A23E80C-F676-4F9A-9A53-F546DBB575F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AAE3EB-50A3-432F-AFB5-1F71914F2EDB}" type="pres">
      <dgm:prSet presAssocID="{0A23E80C-F676-4F9A-9A53-F546DBB575F8}" presName="hierFlow" presStyleCnt="0"/>
      <dgm:spPr/>
    </dgm:pt>
    <dgm:pt modelId="{2A656DC6-6075-4882-9719-8580B69E5A6B}" type="pres">
      <dgm:prSet presAssocID="{0A23E80C-F676-4F9A-9A53-F546DBB575F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6E6CFA7-6C6E-46C2-ADE6-3BF51D4B2A92}" type="pres">
      <dgm:prSet presAssocID="{2B432A6B-7F00-4FC3-9314-7424C3FE3019}" presName="Name17" presStyleCnt="0"/>
      <dgm:spPr/>
    </dgm:pt>
    <dgm:pt modelId="{224FADED-9A4E-4B7B-BEEB-BE1B341DF298}" type="pres">
      <dgm:prSet presAssocID="{2B432A6B-7F00-4FC3-9314-7424C3FE301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EDA03D-8B4F-478F-8B24-EA903D013D7F}" type="pres">
      <dgm:prSet presAssocID="{2B432A6B-7F00-4FC3-9314-7424C3FE3019}" presName="hierChild2" presStyleCnt="0"/>
      <dgm:spPr/>
    </dgm:pt>
    <dgm:pt modelId="{5D1576A2-7B5F-4C4E-A2F4-C59EEBBA8266}" type="pres">
      <dgm:prSet presAssocID="{E19BEBAB-8A48-4138-935B-CF5A500B5F51}" presName="Name25" presStyleLbl="parChTrans1D2" presStyleIdx="0" presStyleCnt="3"/>
      <dgm:spPr/>
      <dgm:t>
        <a:bodyPr/>
        <a:lstStyle/>
        <a:p>
          <a:endParaRPr lang="zh-CN" altLang="en-US"/>
        </a:p>
      </dgm:t>
    </dgm:pt>
    <dgm:pt modelId="{53199E0E-3490-4EF2-87D4-BAFA8F5DFDEE}" type="pres">
      <dgm:prSet presAssocID="{E19BEBAB-8A48-4138-935B-CF5A500B5F5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5282A2B2-FCAB-4338-81F8-BDE724483C5B}" type="pres">
      <dgm:prSet presAssocID="{25AA59C1-6757-4D1C-B6C8-687DA4340CA5}" presName="Name30" presStyleCnt="0"/>
      <dgm:spPr/>
    </dgm:pt>
    <dgm:pt modelId="{BD1CC8CF-11B4-4C0B-9849-90D84067B016}" type="pres">
      <dgm:prSet presAssocID="{25AA59C1-6757-4D1C-B6C8-687DA4340CA5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8E29F015-B948-4034-8A71-D3F2FEEC2368}" type="pres">
      <dgm:prSet presAssocID="{25AA59C1-6757-4D1C-B6C8-687DA4340CA5}" presName="hierChild3" presStyleCnt="0"/>
      <dgm:spPr/>
    </dgm:pt>
    <dgm:pt modelId="{271141C2-D8F4-4E06-91D2-BA5C12AF970B}" type="pres">
      <dgm:prSet presAssocID="{51C65517-EF74-4719-A917-489A7A1E9FED}" presName="Name25" presStyleLbl="parChTrans1D3" presStyleIdx="0" presStyleCnt="12"/>
      <dgm:spPr/>
      <dgm:t>
        <a:bodyPr/>
        <a:lstStyle/>
        <a:p>
          <a:endParaRPr lang="zh-CN" altLang="en-US"/>
        </a:p>
      </dgm:t>
    </dgm:pt>
    <dgm:pt modelId="{2E00F2AB-06BA-473C-BE73-41A9919F6A28}" type="pres">
      <dgm:prSet presAssocID="{51C65517-EF74-4719-A917-489A7A1E9FED}" presName="connTx" presStyleLbl="parChTrans1D3" presStyleIdx="0" presStyleCnt="12"/>
      <dgm:spPr/>
      <dgm:t>
        <a:bodyPr/>
        <a:lstStyle/>
        <a:p>
          <a:endParaRPr lang="zh-CN" altLang="en-US"/>
        </a:p>
      </dgm:t>
    </dgm:pt>
    <dgm:pt modelId="{4513C5AE-D475-480A-8B16-CAF9B5ADA2A1}" type="pres">
      <dgm:prSet presAssocID="{738D0ECA-9FF6-4692-BF63-CDA32E3A2A7D}" presName="Name30" presStyleCnt="0"/>
      <dgm:spPr/>
    </dgm:pt>
    <dgm:pt modelId="{3682E026-576D-49C4-95C5-CA7AEC36630C}" type="pres">
      <dgm:prSet presAssocID="{738D0ECA-9FF6-4692-BF63-CDA32E3A2A7D}" presName="level2Shape" presStyleLbl="node3" presStyleIdx="0" presStyleCnt="12"/>
      <dgm:spPr/>
      <dgm:t>
        <a:bodyPr/>
        <a:lstStyle/>
        <a:p>
          <a:endParaRPr lang="zh-CN" altLang="en-US"/>
        </a:p>
      </dgm:t>
    </dgm:pt>
    <dgm:pt modelId="{B01C7F98-3D83-408C-8CE6-97DB6500B515}" type="pres">
      <dgm:prSet presAssocID="{738D0ECA-9FF6-4692-BF63-CDA32E3A2A7D}" presName="hierChild3" presStyleCnt="0"/>
      <dgm:spPr/>
    </dgm:pt>
    <dgm:pt modelId="{5910EF53-0E35-457A-8EE1-2F33C6AB1CE1}" type="pres">
      <dgm:prSet presAssocID="{DEA06A44-541C-453D-B957-7C33363C49CB}" presName="Name25" presStyleLbl="parChTrans1D3" presStyleIdx="1" presStyleCnt="12"/>
      <dgm:spPr/>
      <dgm:t>
        <a:bodyPr/>
        <a:lstStyle/>
        <a:p>
          <a:endParaRPr lang="zh-CN" altLang="en-US"/>
        </a:p>
      </dgm:t>
    </dgm:pt>
    <dgm:pt modelId="{A261835F-AFCA-4F78-8EE5-EC44CA7FA41F}" type="pres">
      <dgm:prSet presAssocID="{DEA06A44-541C-453D-B957-7C33363C49CB}" presName="connTx" presStyleLbl="parChTrans1D3" presStyleIdx="1" presStyleCnt="12"/>
      <dgm:spPr/>
      <dgm:t>
        <a:bodyPr/>
        <a:lstStyle/>
        <a:p>
          <a:endParaRPr lang="zh-CN" altLang="en-US"/>
        </a:p>
      </dgm:t>
    </dgm:pt>
    <dgm:pt modelId="{6CCB0517-365F-4908-9AFD-EE3F77ABE096}" type="pres">
      <dgm:prSet presAssocID="{6EC3E0FB-14FB-4552-9085-97B77E3B067E}" presName="Name30" presStyleCnt="0"/>
      <dgm:spPr/>
    </dgm:pt>
    <dgm:pt modelId="{8FE4EF41-11FE-4227-8279-3FCB04B0EEAD}" type="pres">
      <dgm:prSet presAssocID="{6EC3E0FB-14FB-4552-9085-97B77E3B067E}" presName="level2Shape" presStyleLbl="node3" presStyleIdx="1" presStyleCnt="12"/>
      <dgm:spPr/>
      <dgm:t>
        <a:bodyPr/>
        <a:lstStyle/>
        <a:p>
          <a:endParaRPr lang="zh-CN" altLang="en-US"/>
        </a:p>
      </dgm:t>
    </dgm:pt>
    <dgm:pt modelId="{1140AD2A-9BFF-4F78-8B76-68D176A6DBC5}" type="pres">
      <dgm:prSet presAssocID="{6EC3E0FB-14FB-4552-9085-97B77E3B067E}" presName="hierChild3" presStyleCnt="0"/>
      <dgm:spPr/>
    </dgm:pt>
    <dgm:pt modelId="{2C4A871A-920F-469A-83A7-6809F52ABDC4}" type="pres">
      <dgm:prSet presAssocID="{1D4AE848-F810-44C3-AA92-8637C64F3DF3}" presName="Name25" presStyleLbl="parChTrans1D3" presStyleIdx="2" presStyleCnt="12"/>
      <dgm:spPr/>
      <dgm:t>
        <a:bodyPr/>
        <a:lstStyle/>
        <a:p>
          <a:endParaRPr lang="zh-CN" altLang="en-US"/>
        </a:p>
      </dgm:t>
    </dgm:pt>
    <dgm:pt modelId="{5E6EA487-64A2-4E47-A104-69B35D186002}" type="pres">
      <dgm:prSet presAssocID="{1D4AE848-F810-44C3-AA92-8637C64F3DF3}" presName="connTx" presStyleLbl="parChTrans1D3" presStyleIdx="2" presStyleCnt="12"/>
      <dgm:spPr/>
      <dgm:t>
        <a:bodyPr/>
        <a:lstStyle/>
        <a:p>
          <a:endParaRPr lang="zh-CN" altLang="en-US"/>
        </a:p>
      </dgm:t>
    </dgm:pt>
    <dgm:pt modelId="{CA1938C9-FCB7-4539-97BC-B0DB1F0A067E}" type="pres">
      <dgm:prSet presAssocID="{5951890A-A31B-45A4-AB23-561C5BCEBD24}" presName="Name30" presStyleCnt="0"/>
      <dgm:spPr/>
    </dgm:pt>
    <dgm:pt modelId="{6743958E-2623-4FB1-933E-DDC513D2FF78}" type="pres">
      <dgm:prSet presAssocID="{5951890A-A31B-45A4-AB23-561C5BCEBD24}" presName="level2Shape" presStyleLbl="node3" presStyleIdx="2" presStyleCnt="12"/>
      <dgm:spPr/>
      <dgm:t>
        <a:bodyPr/>
        <a:lstStyle/>
        <a:p>
          <a:endParaRPr lang="zh-CN" altLang="en-US"/>
        </a:p>
      </dgm:t>
    </dgm:pt>
    <dgm:pt modelId="{97F742CE-915D-46B1-AE64-CA5A99AD3CDF}" type="pres">
      <dgm:prSet presAssocID="{5951890A-A31B-45A4-AB23-561C5BCEBD24}" presName="hierChild3" presStyleCnt="0"/>
      <dgm:spPr/>
    </dgm:pt>
    <dgm:pt modelId="{5629CA93-5792-4EE0-B08F-9067C78882D9}" type="pres">
      <dgm:prSet presAssocID="{C13BB2DD-6173-4C8C-BDF2-CF64EF73720D}" presName="Name25" presStyleLbl="parChTrans1D3" presStyleIdx="3" presStyleCnt="12"/>
      <dgm:spPr/>
      <dgm:t>
        <a:bodyPr/>
        <a:lstStyle/>
        <a:p>
          <a:endParaRPr lang="zh-CN" altLang="en-US"/>
        </a:p>
      </dgm:t>
    </dgm:pt>
    <dgm:pt modelId="{F9982CE7-04A8-4751-8086-5ABC5E9F3EBF}" type="pres">
      <dgm:prSet presAssocID="{C13BB2DD-6173-4C8C-BDF2-CF64EF73720D}" presName="connTx" presStyleLbl="parChTrans1D3" presStyleIdx="3" presStyleCnt="12"/>
      <dgm:spPr/>
      <dgm:t>
        <a:bodyPr/>
        <a:lstStyle/>
        <a:p>
          <a:endParaRPr lang="zh-CN" altLang="en-US"/>
        </a:p>
      </dgm:t>
    </dgm:pt>
    <dgm:pt modelId="{AC704BC5-C1DC-462B-836D-3EF16069E941}" type="pres">
      <dgm:prSet presAssocID="{7CA2705B-FE43-46AB-A3FC-9D745FA70E9B}" presName="Name30" presStyleCnt="0"/>
      <dgm:spPr/>
    </dgm:pt>
    <dgm:pt modelId="{037493C6-519C-4801-B82B-C009B3CBE9E8}" type="pres">
      <dgm:prSet presAssocID="{7CA2705B-FE43-46AB-A3FC-9D745FA70E9B}" presName="level2Shape" presStyleLbl="node3" presStyleIdx="3" presStyleCnt="12"/>
      <dgm:spPr/>
      <dgm:t>
        <a:bodyPr/>
        <a:lstStyle/>
        <a:p>
          <a:endParaRPr lang="zh-CN" altLang="en-US"/>
        </a:p>
      </dgm:t>
    </dgm:pt>
    <dgm:pt modelId="{8AD8B0CA-0F95-4C0A-B7D7-8F34F8DDEDCA}" type="pres">
      <dgm:prSet presAssocID="{7CA2705B-FE43-46AB-A3FC-9D745FA70E9B}" presName="hierChild3" presStyleCnt="0"/>
      <dgm:spPr/>
    </dgm:pt>
    <dgm:pt modelId="{4EFDF57C-506F-4C04-9BA2-136D90C37FD7}" type="pres">
      <dgm:prSet presAssocID="{C9C8A3A4-7962-4E39-8F0E-AB05C9243AA8}" presName="Name25" presStyleLbl="parChTrans1D2" presStyleIdx="1" presStyleCnt="3"/>
      <dgm:spPr/>
      <dgm:t>
        <a:bodyPr/>
        <a:lstStyle/>
        <a:p>
          <a:endParaRPr lang="zh-CN" altLang="en-US"/>
        </a:p>
      </dgm:t>
    </dgm:pt>
    <dgm:pt modelId="{130D835C-5882-4A58-A8F0-F4976B1C4ED0}" type="pres">
      <dgm:prSet presAssocID="{C9C8A3A4-7962-4E39-8F0E-AB05C9243AA8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820330F5-3D8F-4785-9132-6C451486945C}" type="pres">
      <dgm:prSet presAssocID="{8A39F2CF-F6C4-4254-94C8-2C5ECBC0C17D}" presName="Name30" presStyleCnt="0"/>
      <dgm:spPr/>
    </dgm:pt>
    <dgm:pt modelId="{D072C312-42CC-46CB-9246-C1583F430198}" type="pres">
      <dgm:prSet presAssocID="{8A39F2CF-F6C4-4254-94C8-2C5ECBC0C17D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C3EFB817-E1E1-4427-8D66-E5AD848C6DEA}" type="pres">
      <dgm:prSet presAssocID="{8A39F2CF-F6C4-4254-94C8-2C5ECBC0C17D}" presName="hierChild3" presStyleCnt="0"/>
      <dgm:spPr/>
    </dgm:pt>
    <dgm:pt modelId="{0A53A198-3D4C-4836-8902-FFF988BAB153}" type="pres">
      <dgm:prSet presAssocID="{235529E1-0552-4D09-9677-0276342DD140}" presName="Name25" presStyleLbl="parChTrans1D3" presStyleIdx="4" presStyleCnt="12"/>
      <dgm:spPr/>
      <dgm:t>
        <a:bodyPr/>
        <a:lstStyle/>
        <a:p>
          <a:endParaRPr lang="zh-CN" altLang="en-US"/>
        </a:p>
      </dgm:t>
    </dgm:pt>
    <dgm:pt modelId="{75F3C854-D5BE-4DD1-8F64-75ADCD6F0BBA}" type="pres">
      <dgm:prSet presAssocID="{235529E1-0552-4D09-9677-0276342DD140}" presName="connTx" presStyleLbl="parChTrans1D3" presStyleIdx="4" presStyleCnt="12"/>
      <dgm:spPr/>
      <dgm:t>
        <a:bodyPr/>
        <a:lstStyle/>
        <a:p>
          <a:endParaRPr lang="zh-CN" altLang="en-US"/>
        </a:p>
      </dgm:t>
    </dgm:pt>
    <dgm:pt modelId="{CFBFE80E-F20D-40E5-8A13-0D4FA535B038}" type="pres">
      <dgm:prSet presAssocID="{6FC675D4-4F46-4A48-A14C-1ACA0DAE202B}" presName="Name30" presStyleCnt="0"/>
      <dgm:spPr/>
    </dgm:pt>
    <dgm:pt modelId="{0E757071-2AE2-4E1E-A20D-A14F8B1311E7}" type="pres">
      <dgm:prSet presAssocID="{6FC675D4-4F46-4A48-A14C-1ACA0DAE202B}" presName="level2Shape" presStyleLbl="node3" presStyleIdx="4" presStyleCnt="12"/>
      <dgm:spPr/>
      <dgm:t>
        <a:bodyPr/>
        <a:lstStyle/>
        <a:p>
          <a:endParaRPr lang="zh-CN" altLang="en-US"/>
        </a:p>
      </dgm:t>
    </dgm:pt>
    <dgm:pt modelId="{F6D8F2F9-D802-454A-84E3-1969C9942A41}" type="pres">
      <dgm:prSet presAssocID="{6FC675D4-4F46-4A48-A14C-1ACA0DAE202B}" presName="hierChild3" presStyleCnt="0"/>
      <dgm:spPr/>
    </dgm:pt>
    <dgm:pt modelId="{1D225D60-B41C-4B6F-ABFD-A82123EAC1F5}" type="pres">
      <dgm:prSet presAssocID="{B8DA20A4-F455-4DF1-A238-524E263530BF}" presName="Name25" presStyleLbl="parChTrans1D3" presStyleIdx="5" presStyleCnt="12"/>
      <dgm:spPr/>
      <dgm:t>
        <a:bodyPr/>
        <a:lstStyle/>
        <a:p>
          <a:endParaRPr lang="zh-CN" altLang="en-US"/>
        </a:p>
      </dgm:t>
    </dgm:pt>
    <dgm:pt modelId="{1AA4BF54-A506-4413-81AC-9473011B2D51}" type="pres">
      <dgm:prSet presAssocID="{B8DA20A4-F455-4DF1-A238-524E263530BF}" presName="connTx" presStyleLbl="parChTrans1D3" presStyleIdx="5" presStyleCnt="12"/>
      <dgm:spPr/>
      <dgm:t>
        <a:bodyPr/>
        <a:lstStyle/>
        <a:p>
          <a:endParaRPr lang="zh-CN" altLang="en-US"/>
        </a:p>
      </dgm:t>
    </dgm:pt>
    <dgm:pt modelId="{1B9837B4-2045-4D67-9228-7A16DE7D2FF2}" type="pres">
      <dgm:prSet presAssocID="{E7B8072F-47B2-45E1-8FEE-1C0200BD2449}" presName="Name30" presStyleCnt="0"/>
      <dgm:spPr/>
    </dgm:pt>
    <dgm:pt modelId="{35E88579-13F7-41BC-AB14-E0397A113870}" type="pres">
      <dgm:prSet presAssocID="{E7B8072F-47B2-45E1-8FEE-1C0200BD2449}" presName="level2Shape" presStyleLbl="node3" presStyleIdx="5" presStyleCnt="12"/>
      <dgm:spPr/>
      <dgm:t>
        <a:bodyPr/>
        <a:lstStyle/>
        <a:p>
          <a:endParaRPr lang="zh-CN" altLang="en-US"/>
        </a:p>
      </dgm:t>
    </dgm:pt>
    <dgm:pt modelId="{C165C2ED-F37D-4D33-8D9D-C17398776387}" type="pres">
      <dgm:prSet presAssocID="{E7B8072F-47B2-45E1-8FEE-1C0200BD2449}" presName="hierChild3" presStyleCnt="0"/>
      <dgm:spPr/>
    </dgm:pt>
    <dgm:pt modelId="{189E661D-3ABB-4A53-85F9-A90ED9A789A8}" type="pres">
      <dgm:prSet presAssocID="{F609CDE9-74F4-47E5-BB90-2D919EF72FDA}" presName="Name25" presStyleLbl="parChTrans1D3" presStyleIdx="6" presStyleCnt="12"/>
      <dgm:spPr/>
      <dgm:t>
        <a:bodyPr/>
        <a:lstStyle/>
        <a:p>
          <a:endParaRPr lang="zh-CN" altLang="en-US"/>
        </a:p>
      </dgm:t>
    </dgm:pt>
    <dgm:pt modelId="{04E2DF07-2005-428B-AB02-CB99274A13EC}" type="pres">
      <dgm:prSet presAssocID="{F609CDE9-74F4-47E5-BB90-2D919EF72FDA}" presName="connTx" presStyleLbl="parChTrans1D3" presStyleIdx="6" presStyleCnt="12"/>
      <dgm:spPr/>
      <dgm:t>
        <a:bodyPr/>
        <a:lstStyle/>
        <a:p>
          <a:endParaRPr lang="zh-CN" altLang="en-US"/>
        </a:p>
      </dgm:t>
    </dgm:pt>
    <dgm:pt modelId="{EA36CDE0-E5DB-4F75-AD4D-86AE84D06CE8}" type="pres">
      <dgm:prSet presAssocID="{B4A6E23F-9E15-478E-9A1F-8896BFD31E65}" presName="Name30" presStyleCnt="0"/>
      <dgm:spPr/>
    </dgm:pt>
    <dgm:pt modelId="{4E1D9B51-6117-4ACE-9E45-7BEF9CA7ABB4}" type="pres">
      <dgm:prSet presAssocID="{B4A6E23F-9E15-478E-9A1F-8896BFD31E65}" presName="level2Shape" presStyleLbl="node3" presStyleIdx="6" presStyleCnt="12"/>
      <dgm:spPr/>
      <dgm:t>
        <a:bodyPr/>
        <a:lstStyle/>
        <a:p>
          <a:endParaRPr lang="zh-CN" altLang="en-US"/>
        </a:p>
      </dgm:t>
    </dgm:pt>
    <dgm:pt modelId="{CB906483-3094-4CF7-82BC-B38302C6D559}" type="pres">
      <dgm:prSet presAssocID="{B4A6E23F-9E15-478E-9A1F-8896BFD31E65}" presName="hierChild3" presStyleCnt="0"/>
      <dgm:spPr/>
    </dgm:pt>
    <dgm:pt modelId="{DC19DFCB-64B3-48CB-8B80-126CC233393A}" type="pres">
      <dgm:prSet presAssocID="{3F9DB73C-73FE-48F8-B3F7-142B54EDEECD}" presName="Name25" presStyleLbl="parChTrans1D3" presStyleIdx="7" presStyleCnt="12"/>
      <dgm:spPr/>
      <dgm:t>
        <a:bodyPr/>
        <a:lstStyle/>
        <a:p>
          <a:endParaRPr lang="zh-CN" altLang="en-US"/>
        </a:p>
      </dgm:t>
    </dgm:pt>
    <dgm:pt modelId="{7F878AF8-4979-46EA-9493-A024E8F1095A}" type="pres">
      <dgm:prSet presAssocID="{3F9DB73C-73FE-48F8-B3F7-142B54EDEECD}" presName="connTx" presStyleLbl="parChTrans1D3" presStyleIdx="7" presStyleCnt="12"/>
      <dgm:spPr/>
      <dgm:t>
        <a:bodyPr/>
        <a:lstStyle/>
        <a:p>
          <a:endParaRPr lang="zh-CN" altLang="en-US"/>
        </a:p>
      </dgm:t>
    </dgm:pt>
    <dgm:pt modelId="{C721947B-50AA-45B0-AFC2-410F6E1A8E3B}" type="pres">
      <dgm:prSet presAssocID="{E6FC14E5-3008-4A71-B2CB-0708CAD0B7DD}" presName="Name30" presStyleCnt="0"/>
      <dgm:spPr/>
    </dgm:pt>
    <dgm:pt modelId="{648843AE-B38C-4E3B-BB82-F96B07D5A0FF}" type="pres">
      <dgm:prSet presAssocID="{E6FC14E5-3008-4A71-B2CB-0708CAD0B7DD}" presName="level2Shape" presStyleLbl="node3" presStyleIdx="7" presStyleCnt="12"/>
      <dgm:spPr/>
      <dgm:t>
        <a:bodyPr/>
        <a:lstStyle/>
        <a:p>
          <a:endParaRPr lang="zh-CN" altLang="en-US"/>
        </a:p>
      </dgm:t>
    </dgm:pt>
    <dgm:pt modelId="{211D450D-842A-4D74-8043-974EFFF00B0C}" type="pres">
      <dgm:prSet presAssocID="{E6FC14E5-3008-4A71-B2CB-0708CAD0B7DD}" presName="hierChild3" presStyleCnt="0"/>
      <dgm:spPr/>
    </dgm:pt>
    <dgm:pt modelId="{6371589F-6F8F-499D-BFCF-3398D49752F7}" type="pres">
      <dgm:prSet presAssocID="{98A8D0EE-BF7D-4532-B1AB-B62768C398A9}" presName="Name25" presStyleLbl="parChTrans1D2" presStyleIdx="2" presStyleCnt="3"/>
      <dgm:spPr/>
      <dgm:t>
        <a:bodyPr/>
        <a:lstStyle/>
        <a:p>
          <a:endParaRPr lang="zh-CN" altLang="en-US"/>
        </a:p>
      </dgm:t>
    </dgm:pt>
    <dgm:pt modelId="{758EF95E-0C5A-44ED-A627-67F556A2AF20}" type="pres">
      <dgm:prSet presAssocID="{98A8D0EE-BF7D-4532-B1AB-B62768C398A9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4A61375C-6AEF-4C99-9443-1CFCD75DF0E9}" type="pres">
      <dgm:prSet presAssocID="{4688AD65-5F09-4A43-808A-69C689AAEA6A}" presName="Name30" presStyleCnt="0"/>
      <dgm:spPr/>
    </dgm:pt>
    <dgm:pt modelId="{37F6224D-743F-4B5A-A7BB-632DA3CBBF21}" type="pres">
      <dgm:prSet presAssocID="{4688AD65-5F09-4A43-808A-69C689AAEA6A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158D6D07-D226-4344-9128-523CA61D97D7}" type="pres">
      <dgm:prSet presAssocID="{4688AD65-5F09-4A43-808A-69C689AAEA6A}" presName="hierChild3" presStyleCnt="0"/>
      <dgm:spPr/>
    </dgm:pt>
    <dgm:pt modelId="{1C34B82E-D788-4C86-A8D0-0532A481030D}" type="pres">
      <dgm:prSet presAssocID="{F22127CB-6262-4409-B617-2D9A05770452}" presName="Name25" presStyleLbl="parChTrans1D3" presStyleIdx="8" presStyleCnt="12"/>
      <dgm:spPr/>
      <dgm:t>
        <a:bodyPr/>
        <a:lstStyle/>
        <a:p>
          <a:endParaRPr lang="zh-CN" altLang="en-US"/>
        </a:p>
      </dgm:t>
    </dgm:pt>
    <dgm:pt modelId="{964142F0-AE7F-4D12-8E4A-2E96ECB94345}" type="pres">
      <dgm:prSet presAssocID="{F22127CB-6262-4409-B617-2D9A05770452}" presName="connTx" presStyleLbl="parChTrans1D3" presStyleIdx="8" presStyleCnt="12"/>
      <dgm:spPr/>
      <dgm:t>
        <a:bodyPr/>
        <a:lstStyle/>
        <a:p>
          <a:endParaRPr lang="zh-CN" altLang="en-US"/>
        </a:p>
      </dgm:t>
    </dgm:pt>
    <dgm:pt modelId="{EAF5BD31-5791-41E1-B41A-9D5266BB5859}" type="pres">
      <dgm:prSet presAssocID="{0CF55E3E-5EFE-40C4-AB57-726D2E06A873}" presName="Name30" presStyleCnt="0"/>
      <dgm:spPr/>
    </dgm:pt>
    <dgm:pt modelId="{B947C1E4-21E0-4DCE-87B3-4DC1C24624C2}" type="pres">
      <dgm:prSet presAssocID="{0CF55E3E-5EFE-40C4-AB57-726D2E06A873}" presName="level2Shape" presStyleLbl="node3" presStyleIdx="8" presStyleCnt="12"/>
      <dgm:spPr/>
      <dgm:t>
        <a:bodyPr/>
        <a:lstStyle/>
        <a:p>
          <a:endParaRPr lang="zh-CN" altLang="en-US"/>
        </a:p>
      </dgm:t>
    </dgm:pt>
    <dgm:pt modelId="{0D16B819-F8E0-4152-B0E4-9AC3DB1DA86A}" type="pres">
      <dgm:prSet presAssocID="{0CF55E3E-5EFE-40C4-AB57-726D2E06A873}" presName="hierChild3" presStyleCnt="0"/>
      <dgm:spPr/>
    </dgm:pt>
    <dgm:pt modelId="{96F6314A-705F-4AFF-A26E-375A8D858FFB}" type="pres">
      <dgm:prSet presAssocID="{ED32C201-D328-418B-B2DC-14180AF4047C}" presName="Name25" presStyleLbl="parChTrans1D3" presStyleIdx="9" presStyleCnt="12"/>
      <dgm:spPr/>
      <dgm:t>
        <a:bodyPr/>
        <a:lstStyle/>
        <a:p>
          <a:endParaRPr lang="zh-CN" altLang="en-US"/>
        </a:p>
      </dgm:t>
    </dgm:pt>
    <dgm:pt modelId="{6715FC4C-8804-4808-94E5-788FF2629CFB}" type="pres">
      <dgm:prSet presAssocID="{ED32C201-D328-418B-B2DC-14180AF4047C}" presName="connTx" presStyleLbl="parChTrans1D3" presStyleIdx="9" presStyleCnt="12"/>
      <dgm:spPr/>
      <dgm:t>
        <a:bodyPr/>
        <a:lstStyle/>
        <a:p>
          <a:endParaRPr lang="zh-CN" altLang="en-US"/>
        </a:p>
      </dgm:t>
    </dgm:pt>
    <dgm:pt modelId="{4EAD962B-ED46-4FDA-A006-1029461458B5}" type="pres">
      <dgm:prSet presAssocID="{1A8D43B4-1484-4CC1-9AEF-DE8482C25D58}" presName="Name30" presStyleCnt="0"/>
      <dgm:spPr/>
    </dgm:pt>
    <dgm:pt modelId="{D89399C4-1B22-41AF-88C3-264A722A616A}" type="pres">
      <dgm:prSet presAssocID="{1A8D43B4-1484-4CC1-9AEF-DE8482C25D58}" presName="level2Shape" presStyleLbl="node3" presStyleIdx="9" presStyleCnt="12"/>
      <dgm:spPr/>
      <dgm:t>
        <a:bodyPr/>
        <a:lstStyle/>
        <a:p>
          <a:endParaRPr lang="zh-CN" altLang="en-US"/>
        </a:p>
      </dgm:t>
    </dgm:pt>
    <dgm:pt modelId="{E04C8EB4-50EB-4E4E-8C25-8CC9E69C68BE}" type="pres">
      <dgm:prSet presAssocID="{1A8D43B4-1484-4CC1-9AEF-DE8482C25D58}" presName="hierChild3" presStyleCnt="0"/>
      <dgm:spPr/>
    </dgm:pt>
    <dgm:pt modelId="{8477004C-9519-44CC-A151-5A1D2FE52AF9}" type="pres">
      <dgm:prSet presAssocID="{3BBEDECB-08AB-4379-8C9E-60E1B37D196E}" presName="Name25" presStyleLbl="parChTrans1D3" presStyleIdx="10" presStyleCnt="12"/>
      <dgm:spPr/>
      <dgm:t>
        <a:bodyPr/>
        <a:lstStyle/>
        <a:p>
          <a:endParaRPr lang="zh-CN" altLang="en-US"/>
        </a:p>
      </dgm:t>
    </dgm:pt>
    <dgm:pt modelId="{07DED2D2-EA5E-43DC-9E32-590125064808}" type="pres">
      <dgm:prSet presAssocID="{3BBEDECB-08AB-4379-8C9E-60E1B37D196E}" presName="connTx" presStyleLbl="parChTrans1D3" presStyleIdx="10" presStyleCnt="12"/>
      <dgm:spPr/>
      <dgm:t>
        <a:bodyPr/>
        <a:lstStyle/>
        <a:p>
          <a:endParaRPr lang="zh-CN" altLang="en-US"/>
        </a:p>
      </dgm:t>
    </dgm:pt>
    <dgm:pt modelId="{504FC9D9-440E-4F44-8AC9-F2B45627BEE2}" type="pres">
      <dgm:prSet presAssocID="{8D73DA56-E6DB-4D8D-8161-17C082CD0558}" presName="Name30" presStyleCnt="0"/>
      <dgm:spPr/>
    </dgm:pt>
    <dgm:pt modelId="{AD219F65-2E7B-4881-9B50-4DA8B62017A9}" type="pres">
      <dgm:prSet presAssocID="{8D73DA56-E6DB-4D8D-8161-17C082CD0558}" presName="level2Shape" presStyleLbl="node3" presStyleIdx="10" presStyleCnt="12"/>
      <dgm:spPr/>
      <dgm:t>
        <a:bodyPr/>
        <a:lstStyle/>
        <a:p>
          <a:endParaRPr lang="zh-CN" altLang="en-US"/>
        </a:p>
      </dgm:t>
    </dgm:pt>
    <dgm:pt modelId="{8A67C627-3350-44BC-BDE8-21D8A7AAFD7D}" type="pres">
      <dgm:prSet presAssocID="{8D73DA56-E6DB-4D8D-8161-17C082CD0558}" presName="hierChild3" presStyleCnt="0"/>
      <dgm:spPr/>
    </dgm:pt>
    <dgm:pt modelId="{1CED149D-1F34-4E16-9319-F2F682658B15}" type="pres">
      <dgm:prSet presAssocID="{6CFF17A1-3DFD-4087-A957-A6CE0F420948}" presName="Name25" presStyleLbl="parChTrans1D3" presStyleIdx="11" presStyleCnt="12"/>
      <dgm:spPr/>
      <dgm:t>
        <a:bodyPr/>
        <a:lstStyle/>
        <a:p>
          <a:endParaRPr lang="zh-CN" altLang="en-US"/>
        </a:p>
      </dgm:t>
    </dgm:pt>
    <dgm:pt modelId="{2E2A7920-8F49-49FD-B29A-B5DC2BF66231}" type="pres">
      <dgm:prSet presAssocID="{6CFF17A1-3DFD-4087-A957-A6CE0F420948}" presName="connTx" presStyleLbl="parChTrans1D3" presStyleIdx="11" presStyleCnt="12"/>
      <dgm:spPr/>
      <dgm:t>
        <a:bodyPr/>
        <a:lstStyle/>
        <a:p>
          <a:endParaRPr lang="zh-CN" altLang="en-US"/>
        </a:p>
      </dgm:t>
    </dgm:pt>
    <dgm:pt modelId="{A5341996-1F39-4889-B096-C97C153CE8E4}" type="pres">
      <dgm:prSet presAssocID="{CE821210-BCF9-4FFD-9E39-62DBC159C572}" presName="Name30" presStyleCnt="0"/>
      <dgm:spPr/>
    </dgm:pt>
    <dgm:pt modelId="{9D6F9184-57C9-43F6-A714-0E7C21CA95CB}" type="pres">
      <dgm:prSet presAssocID="{CE821210-BCF9-4FFD-9E39-62DBC159C572}" presName="level2Shape" presStyleLbl="node3" presStyleIdx="11" presStyleCnt="12"/>
      <dgm:spPr/>
      <dgm:t>
        <a:bodyPr/>
        <a:lstStyle/>
        <a:p>
          <a:endParaRPr lang="zh-CN" altLang="en-US"/>
        </a:p>
      </dgm:t>
    </dgm:pt>
    <dgm:pt modelId="{27A8EE71-A208-465D-804D-15A00D24F155}" type="pres">
      <dgm:prSet presAssocID="{CE821210-BCF9-4FFD-9E39-62DBC159C572}" presName="hierChild3" presStyleCnt="0"/>
      <dgm:spPr/>
    </dgm:pt>
    <dgm:pt modelId="{4EE21EEC-C44C-4E1D-817C-012D35FFCF1F}" type="pres">
      <dgm:prSet presAssocID="{0A23E80C-F676-4F9A-9A53-F546DBB575F8}" presName="bgShapesFlow" presStyleCnt="0"/>
      <dgm:spPr/>
    </dgm:pt>
  </dgm:ptLst>
  <dgm:cxnLst>
    <dgm:cxn modelId="{E5125E3D-1F7D-4F53-A237-BAB81340DD3E}" type="presOf" srcId="{ED32C201-D328-418B-B2DC-14180AF4047C}" destId="{96F6314A-705F-4AFF-A26E-375A8D858FFB}" srcOrd="0" destOrd="0" presId="urn:microsoft.com/office/officeart/2005/8/layout/hierarchy5"/>
    <dgm:cxn modelId="{0923763A-3127-406C-ADAF-6443C4F62C7E}" srcId="{25AA59C1-6757-4D1C-B6C8-687DA4340CA5}" destId="{6EC3E0FB-14FB-4552-9085-97B77E3B067E}" srcOrd="1" destOrd="0" parTransId="{DEA06A44-541C-453D-B957-7C33363C49CB}" sibTransId="{FD1FE385-4A01-40E0-9F16-3C36AA808D2A}"/>
    <dgm:cxn modelId="{EE711AEF-D889-4CCE-A241-99A5F996667A}" srcId="{4688AD65-5F09-4A43-808A-69C689AAEA6A}" destId="{0CF55E3E-5EFE-40C4-AB57-726D2E06A873}" srcOrd="0" destOrd="0" parTransId="{F22127CB-6262-4409-B617-2D9A05770452}" sibTransId="{43A18E52-0D82-4950-B33A-AEA4EFE2905C}"/>
    <dgm:cxn modelId="{8C2F6DEC-D89E-4FBE-82F9-F1160997194F}" type="presOf" srcId="{4688AD65-5F09-4A43-808A-69C689AAEA6A}" destId="{37F6224D-743F-4B5A-A7BB-632DA3CBBF21}" srcOrd="0" destOrd="0" presId="urn:microsoft.com/office/officeart/2005/8/layout/hierarchy5"/>
    <dgm:cxn modelId="{50F6DB1F-B558-42F4-AD12-8F8ADD33F4E1}" type="presOf" srcId="{0CF55E3E-5EFE-40C4-AB57-726D2E06A873}" destId="{B947C1E4-21E0-4DCE-87B3-4DC1C24624C2}" srcOrd="0" destOrd="0" presId="urn:microsoft.com/office/officeart/2005/8/layout/hierarchy5"/>
    <dgm:cxn modelId="{31BF79D5-E15E-4412-85A4-0AACF283A403}" type="presOf" srcId="{3BBEDECB-08AB-4379-8C9E-60E1B37D196E}" destId="{8477004C-9519-44CC-A151-5A1D2FE52AF9}" srcOrd="0" destOrd="0" presId="urn:microsoft.com/office/officeart/2005/8/layout/hierarchy5"/>
    <dgm:cxn modelId="{58D900D8-3E76-4D21-B7F1-0599F9D9BC27}" type="presOf" srcId="{6CFF17A1-3DFD-4087-A957-A6CE0F420948}" destId="{1CED149D-1F34-4E16-9319-F2F682658B15}" srcOrd="0" destOrd="0" presId="urn:microsoft.com/office/officeart/2005/8/layout/hierarchy5"/>
    <dgm:cxn modelId="{F2CCD8E9-29D7-4D7A-AE0A-190FBF2632E6}" type="presOf" srcId="{5951890A-A31B-45A4-AB23-561C5BCEBD24}" destId="{6743958E-2623-4FB1-933E-DDC513D2FF78}" srcOrd="0" destOrd="0" presId="urn:microsoft.com/office/officeart/2005/8/layout/hierarchy5"/>
    <dgm:cxn modelId="{A4BC9349-838F-49FE-A5A3-1D6E270136D0}" type="presOf" srcId="{1A8D43B4-1484-4CC1-9AEF-DE8482C25D58}" destId="{D89399C4-1B22-41AF-88C3-264A722A616A}" srcOrd="0" destOrd="0" presId="urn:microsoft.com/office/officeart/2005/8/layout/hierarchy5"/>
    <dgm:cxn modelId="{41CD002B-406B-40BB-9923-835C5FB6057E}" type="presOf" srcId="{F609CDE9-74F4-47E5-BB90-2D919EF72FDA}" destId="{04E2DF07-2005-428B-AB02-CB99274A13EC}" srcOrd="1" destOrd="0" presId="urn:microsoft.com/office/officeart/2005/8/layout/hierarchy5"/>
    <dgm:cxn modelId="{29DB6659-DB9D-490D-B237-6F34C187F99B}" type="presOf" srcId="{25AA59C1-6757-4D1C-B6C8-687DA4340CA5}" destId="{BD1CC8CF-11B4-4C0B-9849-90D84067B016}" srcOrd="0" destOrd="0" presId="urn:microsoft.com/office/officeart/2005/8/layout/hierarchy5"/>
    <dgm:cxn modelId="{BDA23486-C491-468A-9488-F811F463971B}" type="presOf" srcId="{CE821210-BCF9-4FFD-9E39-62DBC159C572}" destId="{9D6F9184-57C9-43F6-A714-0E7C21CA95CB}" srcOrd="0" destOrd="0" presId="urn:microsoft.com/office/officeart/2005/8/layout/hierarchy5"/>
    <dgm:cxn modelId="{4392BECE-BD39-4BDD-B37A-B5A244A6DA75}" type="presOf" srcId="{C9C8A3A4-7962-4E39-8F0E-AB05C9243AA8}" destId="{4EFDF57C-506F-4C04-9BA2-136D90C37FD7}" srcOrd="0" destOrd="0" presId="urn:microsoft.com/office/officeart/2005/8/layout/hierarchy5"/>
    <dgm:cxn modelId="{C2FE32C3-5C92-49DD-8317-5A9F23D4C9C7}" type="presOf" srcId="{B8DA20A4-F455-4DF1-A238-524E263530BF}" destId="{1AA4BF54-A506-4413-81AC-9473011B2D51}" srcOrd="1" destOrd="0" presId="urn:microsoft.com/office/officeart/2005/8/layout/hierarchy5"/>
    <dgm:cxn modelId="{951681E3-04B6-4D16-8515-92A25A3E8B2B}" type="presOf" srcId="{6FC675D4-4F46-4A48-A14C-1ACA0DAE202B}" destId="{0E757071-2AE2-4E1E-A20D-A14F8B1311E7}" srcOrd="0" destOrd="0" presId="urn:microsoft.com/office/officeart/2005/8/layout/hierarchy5"/>
    <dgm:cxn modelId="{150C1B71-ED78-41C1-9122-DBF8DAB94DCE}" type="presOf" srcId="{3F9DB73C-73FE-48F8-B3F7-142B54EDEECD}" destId="{7F878AF8-4979-46EA-9493-A024E8F1095A}" srcOrd="1" destOrd="0" presId="urn:microsoft.com/office/officeart/2005/8/layout/hierarchy5"/>
    <dgm:cxn modelId="{D0A03718-D786-4CF0-AFE6-14434775AFE2}" type="presOf" srcId="{E19BEBAB-8A48-4138-935B-CF5A500B5F51}" destId="{5D1576A2-7B5F-4C4E-A2F4-C59EEBBA8266}" srcOrd="0" destOrd="0" presId="urn:microsoft.com/office/officeart/2005/8/layout/hierarchy5"/>
    <dgm:cxn modelId="{261CD8B6-A2B7-4976-B8CD-29053174F07B}" type="presOf" srcId="{3BBEDECB-08AB-4379-8C9E-60E1B37D196E}" destId="{07DED2D2-EA5E-43DC-9E32-590125064808}" srcOrd="1" destOrd="0" presId="urn:microsoft.com/office/officeart/2005/8/layout/hierarchy5"/>
    <dgm:cxn modelId="{883673C0-0C1E-4E63-8347-99B528DC39F9}" srcId="{8A39F2CF-F6C4-4254-94C8-2C5ECBC0C17D}" destId="{E7B8072F-47B2-45E1-8FEE-1C0200BD2449}" srcOrd="1" destOrd="0" parTransId="{B8DA20A4-F455-4DF1-A238-524E263530BF}" sibTransId="{5094AB91-27C9-4322-8D2F-8F27C2A66254}"/>
    <dgm:cxn modelId="{92194F41-FD9C-4B87-926D-ECECC0A67155}" type="presOf" srcId="{6CFF17A1-3DFD-4087-A957-A6CE0F420948}" destId="{2E2A7920-8F49-49FD-B29A-B5DC2BF66231}" srcOrd="1" destOrd="0" presId="urn:microsoft.com/office/officeart/2005/8/layout/hierarchy5"/>
    <dgm:cxn modelId="{AE8F7446-1BFA-46C6-89A3-BD0107CBAFE7}" type="presOf" srcId="{98A8D0EE-BF7D-4532-B1AB-B62768C398A9}" destId="{758EF95E-0C5A-44ED-A627-67F556A2AF20}" srcOrd="1" destOrd="0" presId="urn:microsoft.com/office/officeart/2005/8/layout/hierarchy5"/>
    <dgm:cxn modelId="{C15ABFFE-FF22-4059-93E2-A375229CDB7E}" srcId="{4688AD65-5F09-4A43-808A-69C689AAEA6A}" destId="{CE821210-BCF9-4FFD-9E39-62DBC159C572}" srcOrd="3" destOrd="0" parTransId="{6CFF17A1-3DFD-4087-A957-A6CE0F420948}" sibTransId="{2EC6AE74-239A-4B72-8EFC-EEECB323480A}"/>
    <dgm:cxn modelId="{BB99CF07-6324-4F48-951F-22749A04BC7F}" srcId="{2B432A6B-7F00-4FC3-9314-7424C3FE3019}" destId="{4688AD65-5F09-4A43-808A-69C689AAEA6A}" srcOrd="2" destOrd="0" parTransId="{98A8D0EE-BF7D-4532-B1AB-B62768C398A9}" sibTransId="{F09B97FF-604F-401E-8AB5-382BEC828D82}"/>
    <dgm:cxn modelId="{C0241C1B-FD2A-49DB-8C63-DBE0BCDEDBBE}" type="presOf" srcId="{F22127CB-6262-4409-B617-2D9A05770452}" destId="{964142F0-AE7F-4D12-8E4A-2E96ECB94345}" srcOrd="1" destOrd="0" presId="urn:microsoft.com/office/officeart/2005/8/layout/hierarchy5"/>
    <dgm:cxn modelId="{263DA1C1-CD86-413B-AF3F-EED49B844B76}" srcId="{4688AD65-5F09-4A43-808A-69C689AAEA6A}" destId="{8D73DA56-E6DB-4D8D-8161-17C082CD0558}" srcOrd="2" destOrd="0" parTransId="{3BBEDECB-08AB-4379-8C9E-60E1B37D196E}" sibTransId="{48F649CD-1EF2-4690-8C9E-C7F5C99D04E9}"/>
    <dgm:cxn modelId="{60E9C22F-63AC-451F-9452-35EAB9B1AD27}" type="presOf" srcId="{738D0ECA-9FF6-4692-BF63-CDA32E3A2A7D}" destId="{3682E026-576D-49C4-95C5-CA7AEC36630C}" srcOrd="0" destOrd="0" presId="urn:microsoft.com/office/officeart/2005/8/layout/hierarchy5"/>
    <dgm:cxn modelId="{AFCD1F06-D838-4548-AE4E-E0B657EA4710}" type="presOf" srcId="{E6FC14E5-3008-4A71-B2CB-0708CAD0B7DD}" destId="{648843AE-B38C-4E3B-BB82-F96B07D5A0FF}" srcOrd="0" destOrd="0" presId="urn:microsoft.com/office/officeart/2005/8/layout/hierarchy5"/>
    <dgm:cxn modelId="{5A85EED9-6F0C-4178-9473-1DA4FE23FE77}" type="presOf" srcId="{1D4AE848-F810-44C3-AA92-8637C64F3DF3}" destId="{2C4A871A-920F-469A-83A7-6809F52ABDC4}" srcOrd="0" destOrd="0" presId="urn:microsoft.com/office/officeart/2005/8/layout/hierarchy5"/>
    <dgm:cxn modelId="{E30159A8-0BCC-4977-84C0-6AF93D0E7D1A}" srcId="{8A39F2CF-F6C4-4254-94C8-2C5ECBC0C17D}" destId="{6FC675D4-4F46-4A48-A14C-1ACA0DAE202B}" srcOrd="0" destOrd="0" parTransId="{235529E1-0552-4D09-9677-0276342DD140}" sibTransId="{83FDA306-32E4-454F-A65C-AF02C7D2D086}"/>
    <dgm:cxn modelId="{A8644A7B-B7E6-4AB2-AAC6-3A2A9A5CF9AC}" srcId="{8A39F2CF-F6C4-4254-94C8-2C5ECBC0C17D}" destId="{E6FC14E5-3008-4A71-B2CB-0708CAD0B7DD}" srcOrd="3" destOrd="0" parTransId="{3F9DB73C-73FE-48F8-B3F7-142B54EDEECD}" sibTransId="{C3E5814F-978A-4A7C-9AAC-EC3C042AADBF}"/>
    <dgm:cxn modelId="{1DDD13DE-E6FB-4A9C-AC3A-7DD5EF51AC00}" type="presOf" srcId="{0A23E80C-F676-4F9A-9A53-F546DBB575F8}" destId="{CA173E39-E7E7-4531-A755-AC9116598F32}" srcOrd="0" destOrd="0" presId="urn:microsoft.com/office/officeart/2005/8/layout/hierarchy5"/>
    <dgm:cxn modelId="{A23170D2-65D5-4E54-8A54-79D35F872472}" type="presOf" srcId="{E7B8072F-47B2-45E1-8FEE-1C0200BD2449}" destId="{35E88579-13F7-41BC-AB14-E0397A113870}" srcOrd="0" destOrd="0" presId="urn:microsoft.com/office/officeart/2005/8/layout/hierarchy5"/>
    <dgm:cxn modelId="{16F0ED0F-5D5C-4AE2-B664-07ED079015DA}" type="presOf" srcId="{235529E1-0552-4D09-9677-0276342DD140}" destId="{0A53A198-3D4C-4836-8902-FFF988BAB153}" srcOrd="0" destOrd="0" presId="urn:microsoft.com/office/officeart/2005/8/layout/hierarchy5"/>
    <dgm:cxn modelId="{8022A2E5-5BC3-4691-A7E3-CDE165BA3C85}" srcId="{25AA59C1-6757-4D1C-B6C8-687DA4340CA5}" destId="{7CA2705B-FE43-46AB-A3FC-9D745FA70E9B}" srcOrd="3" destOrd="0" parTransId="{C13BB2DD-6173-4C8C-BDF2-CF64EF73720D}" sibTransId="{672AE078-6AEC-42B7-A41B-05C469EDC7D7}"/>
    <dgm:cxn modelId="{1A0595FC-F5FA-4616-A6F1-1A25FC13460B}" srcId="{2B432A6B-7F00-4FC3-9314-7424C3FE3019}" destId="{8A39F2CF-F6C4-4254-94C8-2C5ECBC0C17D}" srcOrd="1" destOrd="0" parTransId="{C9C8A3A4-7962-4E39-8F0E-AB05C9243AA8}" sibTransId="{27C7C0B1-FB4A-412D-9CD3-DE4032119EE3}"/>
    <dgm:cxn modelId="{B277B739-898D-4DC2-B9F2-D846C6502213}" type="presOf" srcId="{98A8D0EE-BF7D-4532-B1AB-B62768C398A9}" destId="{6371589F-6F8F-499D-BFCF-3398D49752F7}" srcOrd="0" destOrd="0" presId="urn:microsoft.com/office/officeart/2005/8/layout/hierarchy5"/>
    <dgm:cxn modelId="{9E52A673-066E-4476-AE93-5109B68EC4FF}" type="presOf" srcId="{2B432A6B-7F00-4FC3-9314-7424C3FE3019}" destId="{224FADED-9A4E-4B7B-BEEB-BE1B341DF298}" srcOrd="0" destOrd="0" presId="urn:microsoft.com/office/officeart/2005/8/layout/hierarchy5"/>
    <dgm:cxn modelId="{5F516BA4-88BE-4D24-B09B-CECEB6EE0198}" type="presOf" srcId="{B8DA20A4-F455-4DF1-A238-524E263530BF}" destId="{1D225D60-B41C-4B6F-ABFD-A82123EAC1F5}" srcOrd="0" destOrd="0" presId="urn:microsoft.com/office/officeart/2005/8/layout/hierarchy5"/>
    <dgm:cxn modelId="{5BCB279B-D132-4320-9A40-9B050A386EB5}" srcId="{4688AD65-5F09-4A43-808A-69C689AAEA6A}" destId="{1A8D43B4-1484-4CC1-9AEF-DE8482C25D58}" srcOrd="1" destOrd="0" parTransId="{ED32C201-D328-418B-B2DC-14180AF4047C}" sibTransId="{47D3BC50-BA42-44C8-A89D-53B984EB6CB2}"/>
    <dgm:cxn modelId="{FAF4DFE4-D449-41AA-A955-7E2DF050EABF}" type="presOf" srcId="{51C65517-EF74-4719-A917-489A7A1E9FED}" destId="{271141C2-D8F4-4E06-91D2-BA5C12AF970B}" srcOrd="0" destOrd="0" presId="urn:microsoft.com/office/officeart/2005/8/layout/hierarchy5"/>
    <dgm:cxn modelId="{C8F715CE-688F-4D90-A165-53C68F0FC5C5}" type="presOf" srcId="{51C65517-EF74-4719-A917-489A7A1E9FED}" destId="{2E00F2AB-06BA-473C-BE73-41A9919F6A28}" srcOrd="1" destOrd="0" presId="urn:microsoft.com/office/officeart/2005/8/layout/hierarchy5"/>
    <dgm:cxn modelId="{CCFECB2E-F021-4D1C-9223-BB761ABC35A8}" type="presOf" srcId="{E19BEBAB-8A48-4138-935B-CF5A500B5F51}" destId="{53199E0E-3490-4EF2-87D4-BAFA8F5DFDEE}" srcOrd="1" destOrd="0" presId="urn:microsoft.com/office/officeart/2005/8/layout/hierarchy5"/>
    <dgm:cxn modelId="{B85BDF4A-B36B-4BE5-A7C0-347374F209E3}" type="presOf" srcId="{DEA06A44-541C-453D-B957-7C33363C49CB}" destId="{5910EF53-0E35-457A-8EE1-2F33C6AB1CE1}" srcOrd="0" destOrd="0" presId="urn:microsoft.com/office/officeart/2005/8/layout/hierarchy5"/>
    <dgm:cxn modelId="{8251CB57-4FD1-4DDC-9A0A-1BC0581E463B}" type="presOf" srcId="{ED32C201-D328-418B-B2DC-14180AF4047C}" destId="{6715FC4C-8804-4808-94E5-788FF2629CFB}" srcOrd="1" destOrd="0" presId="urn:microsoft.com/office/officeart/2005/8/layout/hierarchy5"/>
    <dgm:cxn modelId="{8FB0DE98-D059-481B-BFE7-5DB96685F9AD}" type="presOf" srcId="{B4A6E23F-9E15-478E-9A1F-8896BFD31E65}" destId="{4E1D9B51-6117-4ACE-9E45-7BEF9CA7ABB4}" srcOrd="0" destOrd="0" presId="urn:microsoft.com/office/officeart/2005/8/layout/hierarchy5"/>
    <dgm:cxn modelId="{B6138133-2FF2-4D01-88FA-C2649A454BE6}" srcId="{8A39F2CF-F6C4-4254-94C8-2C5ECBC0C17D}" destId="{B4A6E23F-9E15-478E-9A1F-8896BFD31E65}" srcOrd="2" destOrd="0" parTransId="{F609CDE9-74F4-47E5-BB90-2D919EF72FDA}" sibTransId="{5A63893D-95F8-4CEC-831C-934DCCAC551C}"/>
    <dgm:cxn modelId="{2318B3BA-84BA-457F-98F9-C1ABC22BA5A9}" type="presOf" srcId="{F609CDE9-74F4-47E5-BB90-2D919EF72FDA}" destId="{189E661D-3ABB-4A53-85F9-A90ED9A789A8}" srcOrd="0" destOrd="0" presId="urn:microsoft.com/office/officeart/2005/8/layout/hierarchy5"/>
    <dgm:cxn modelId="{A6E971DF-ECCE-420B-AC23-A66EB2C18435}" type="presOf" srcId="{DEA06A44-541C-453D-B957-7C33363C49CB}" destId="{A261835F-AFCA-4F78-8EE5-EC44CA7FA41F}" srcOrd="1" destOrd="0" presId="urn:microsoft.com/office/officeart/2005/8/layout/hierarchy5"/>
    <dgm:cxn modelId="{A96B49AD-DADE-428D-8747-603ADA5AA640}" type="presOf" srcId="{C9C8A3A4-7962-4E39-8F0E-AB05C9243AA8}" destId="{130D835C-5882-4A58-A8F0-F4976B1C4ED0}" srcOrd="1" destOrd="0" presId="urn:microsoft.com/office/officeart/2005/8/layout/hierarchy5"/>
    <dgm:cxn modelId="{C18AE74F-68AE-45F0-9309-A7FEA5842F9A}" type="presOf" srcId="{8A39F2CF-F6C4-4254-94C8-2C5ECBC0C17D}" destId="{D072C312-42CC-46CB-9246-C1583F430198}" srcOrd="0" destOrd="0" presId="urn:microsoft.com/office/officeart/2005/8/layout/hierarchy5"/>
    <dgm:cxn modelId="{99AEAB79-73E4-493B-AB97-ECD8FA7FA31E}" srcId="{2B432A6B-7F00-4FC3-9314-7424C3FE3019}" destId="{25AA59C1-6757-4D1C-B6C8-687DA4340CA5}" srcOrd="0" destOrd="0" parTransId="{E19BEBAB-8A48-4138-935B-CF5A500B5F51}" sibTransId="{AF8AF1F4-BCF5-4513-A9D4-D3D86CD301B4}"/>
    <dgm:cxn modelId="{B8718FBE-9E1D-4D14-A2A7-823E404A3D99}" type="presOf" srcId="{F22127CB-6262-4409-B617-2D9A05770452}" destId="{1C34B82E-D788-4C86-A8D0-0532A481030D}" srcOrd="0" destOrd="0" presId="urn:microsoft.com/office/officeart/2005/8/layout/hierarchy5"/>
    <dgm:cxn modelId="{48095FCA-4D05-4FAF-9EBC-481839D2B2B9}" srcId="{25AA59C1-6757-4D1C-B6C8-687DA4340CA5}" destId="{5951890A-A31B-45A4-AB23-561C5BCEBD24}" srcOrd="2" destOrd="0" parTransId="{1D4AE848-F810-44C3-AA92-8637C64F3DF3}" sibTransId="{F1758D5A-A77F-405B-8C15-7CB277A96309}"/>
    <dgm:cxn modelId="{F7D53A6C-064C-4ED3-92CB-907C2B93C13D}" type="presOf" srcId="{3F9DB73C-73FE-48F8-B3F7-142B54EDEECD}" destId="{DC19DFCB-64B3-48CB-8B80-126CC233393A}" srcOrd="0" destOrd="0" presId="urn:microsoft.com/office/officeart/2005/8/layout/hierarchy5"/>
    <dgm:cxn modelId="{3CA26AD7-37E1-4B41-93EB-7B247A1F19D0}" srcId="{25AA59C1-6757-4D1C-B6C8-687DA4340CA5}" destId="{738D0ECA-9FF6-4692-BF63-CDA32E3A2A7D}" srcOrd="0" destOrd="0" parTransId="{51C65517-EF74-4719-A917-489A7A1E9FED}" sibTransId="{6499D37A-808B-4E50-8533-EA0326038BA2}"/>
    <dgm:cxn modelId="{13B6FB1D-4D20-45EF-91BD-0DAB6D8FBD1E}" type="presOf" srcId="{C13BB2DD-6173-4C8C-BDF2-CF64EF73720D}" destId="{5629CA93-5792-4EE0-B08F-9067C78882D9}" srcOrd="0" destOrd="0" presId="urn:microsoft.com/office/officeart/2005/8/layout/hierarchy5"/>
    <dgm:cxn modelId="{30AC895C-71F2-4EE7-ACD8-890B3812B772}" type="presOf" srcId="{6EC3E0FB-14FB-4552-9085-97B77E3B067E}" destId="{8FE4EF41-11FE-4227-8279-3FCB04B0EEAD}" srcOrd="0" destOrd="0" presId="urn:microsoft.com/office/officeart/2005/8/layout/hierarchy5"/>
    <dgm:cxn modelId="{7322DD99-5762-40F8-842B-2422BDB87749}" type="presOf" srcId="{235529E1-0552-4D09-9677-0276342DD140}" destId="{75F3C854-D5BE-4DD1-8F64-75ADCD6F0BBA}" srcOrd="1" destOrd="0" presId="urn:microsoft.com/office/officeart/2005/8/layout/hierarchy5"/>
    <dgm:cxn modelId="{BBE6A69C-E9D2-4CFA-815B-F3E50E4ACBED}" type="presOf" srcId="{7CA2705B-FE43-46AB-A3FC-9D745FA70E9B}" destId="{037493C6-519C-4801-B82B-C009B3CBE9E8}" srcOrd="0" destOrd="0" presId="urn:microsoft.com/office/officeart/2005/8/layout/hierarchy5"/>
    <dgm:cxn modelId="{C280DE66-F5C9-41DF-B6B6-24C67D160D5B}" srcId="{0A23E80C-F676-4F9A-9A53-F546DBB575F8}" destId="{2B432A6B-7F00-4FC3-9314-7424C3FE3019}" srcOrd="0" destOrd="0" parTransId="{58C3428B-457D-457E-A9A5-99436138CC64}" sibTransId="{8BC972BF-BC30-4308-9EC6-1F843A8D8309}"/>
    <dgm:cxn modelId="{71A97C15-9CEB-4902-AE04-FF0A9C39A427}" type="presOf" srcId="{1D4AE848-F810-44C3-AA92-8637C64F3DF3}" destId="{5E6EA487-64A2-4E47-A104-69B35D186002}" srcOrd="1" destOrd="0" presId="urn:microsoft.com/office/officeart/2005/8/layout/hierarchy5"/>
    <dgm:cxn modelId="{5BA58E49-E4CF-4CED-8AAD-87E7DEF7FE51}" type="presOf" srcId="{8D73DA56-E6DB-4D8D-8161-17C082CD0558}" destId="{AD219F65-2E7B-4881-9B50-4DA8B62017A9}" srcOrd="0" destOrd="0" presId="urn:microsoft.com/office/officeart/2005/8/layout/hierarchy5"/>
    <dgm:cxn modelId="{91C7D81A-9771-4EA2-A240-69518E9703EF}" type="presOf" srcId="{C13BB2DD-6173-4C8C-BDF2-CF64EF73720D}" destId="{F9982CE7-04A8-4751-8086-5ABC5E9F3EBF}" srcOrd="1" destOrd="0" presId="urn:microsoft.com/office/officeart/2005/8/layout/hierarchy5"/>
    <dgm:cxn modelId="{14DFAA29-01F0-4804-86A4-D9A97468C5CF}" type="presParOf" srcId="{CA173E39-E7E7-4531-A755-AC9116598F32}" destId="{8EAAE3EB-50A3-432F-AFB5-1F71914F2EDB}" srcOrd="0" destOrd="0" presId="urn:microsoft.com/office/officeart/2005/8/layout/hierarchy5"/>
    <dgm:cxn modelId="{8394D1E5-2BE8-45C4-90EC-B4747A21B305}" type="presParOf" srcId="{8EAAE3EB-50A3-432F-AFB5-1F71914F2EDB}" destId="{2A656DC6-6075-4882-9719-8580B69E5A6B}" srcOrd="0" destOrd="0" presId="urn:microsoft.com/office/officeart/2005/8/layout/hierarchy5"/>
    <dgm:cxn modelId="{A3F18C84-97A3-40EB-AA5A-D1E109BE22C6}" type="presParOf" srcId="{2A656DC6-6075-4882-9719-8580B69E5A6B}" destId="{46E6CFA7-6C6E-46C2-ADE6-3BF51D4B2A92}" srcOrd="0" destOrd="0" presId="urn:microsoft.com/office/officeart/2005/8/layout/hierarchy5"/>
    <dgm:cxn modelId="{9B0EA945-43BF-49BD-80BC-8B40495CBE2F}" type="presParOf" srcId="{46E6CFA7-6C6E-46C2-ADE6-3BF51D4B2A92}" destId="{224FADED-9A4E-4B7B-BEEB-BE1B341DF298}" srcOrd="0" destOrd="0" presId="urn:microsoft.com/office/officeart/2005/8/layout/hierarchy5"/>
    <dgm:cxn modelId="{83EE4985-F4B0-4E83-97A4-3ED428EA2449}" type="presParOf" srcId="{46E6CFA7-6C6E-46C2-ADE6-3BF51D4B2A92}" destId="{54EDA03D-8B4F-478F-8B24-EA903D013D7F}" srcOrd="1" destOrd="0" presId="urn:microsoft.com/office/officeart/2005/8/layout/hierarchy5"/>
    <dgm:cxn modelId="{D9F09C36-B50D-448F-A282-FED3357D1DA1}" type="presParOf" srcId="{54EDA03D-8B4F-478F-8B24-EA903D013D7F}" destId="{5D1576A2-7B5F-4C4E-A2F4-C59EEBBA8266}" srcOrd="0" destOrd="0" presId="urn:microsoft.com/office/officeart/2005/8/layout/hierarchy5"/>
    <dgm:cxn modelId="{CAFD6067-9383-43E1-9B7B-0CF2B716E6E5}" type="presParOf" srcId="{5D1576A2-7B5F-4C4E-A2F4-C59EEBBA8266}" destId="{53199E0E-3490-4EF2-87D4-BAFA8F5DFDEE}" srcOrd="0" destOrd="0" presId="urn:microsoft.com/office/officeart/2005/8/layout/hierarchy5"/>
    <dgm:cxn modelId="{40E6D887-6DD7-43DF-8471-3BF6CA6E0FE8}" type="presParOf" srcId="{54EDA03D-8B4F-478F-8B24-EA903D013D7F}" destId="{5282A2B2-FCAB-4338-81F8-BDE724483C5B}" srcOrd="1" destOrd="0" presId="urn:microsoft.com/office/officeart/2005/8/layout/hierarchy5"/>
    <dgm:cxn modelId="{235DB91A-DBE4-4EDB-8460-532BC1661BF0}" type="presParOf" srcId="{5282A2B2-FCAB-4338-81F8-BDE724483C5B}" destId="{BD1CC8CF-11B4-4C0B-9849-90D84067B016}" srcOrd="0" destOrd="0" presId="urn:microsoft.com/office/officeart/2005/8/layout/hierarchy5"/>
    <dgm:cxn modelId="{02AAEC83-3E6E-4580-92D4-07AFABA67F29}" type="presParOf" srcId="{5282A2B2-FCAB-4338-81F8-BDE724483C5B}" destId="{8E29F015-B948-4034-8A71-D3F2FEEC2368}" srcOrd="1" destOrd="0" presId="urn:microsoft.com/office/officeart/2005/8/layout/hierarchy5"/>
    <dgm:cxn modelId="{D66011BB-B6B7-4C8B-AF9A-95C128F7B7C8}" type="presParOf" srcId="{8E29F015-B948-4034-8A71-D3F2FEEC2368}" destId="{271141C2-D8F4-4E06-91D2-BA5C12AF970B}" srcOrd="0" destOrd="0" presId="urn:microsoft.com/office/officeart/2005/8/layout/hierarchy5"/>
    <dgm:cxn modelId="{E41F5E5F-D674-450B-98F9-6DCDD9A5328F}" type="presParOf" srcId="{271141C2-D8F4-4E06-91D2-BA5C12AF970B}" destId="{2E00F2AB-06BA-473C-BE73-41A9919F6A28}" srcOrd="0" destOrd="0" presId="urn:microsoft.com/office/officeart/2005/8/layout/hierarchy5"/>
    <dgm:cxn modelId="{C56DE3A8-80FA-484A-9C5C-EC11C9DFF63E}" type="presParOf" srcId="{8E29F015-B948-4034-8A71-D3F2FEEC2368}" destId="{4513C5AE-D475-480A-8B16-CAF9B5ADA2A1}" srcOrd="1" destOrd="0" presId="urn:microsoft.com/office/officeart/2005/8/layout/hierarchy5"/>
    <dgm:cxn modelId="{A338E5C3-5B8C-4FAA-8889-0C623D178E4B}" type="presParOf" srcId="{4513C5AE-D475-480A-8B16-CAF9B5ADA2A1}" destId="{3682E026-576D-49C4-95C5-CA7AEC36630C}" srcOrd="0" destOrd="0" presId="urn:microsoft.com/office/officeart/2005/8/layout/hierarchy5"/>
    <dgm:cxn modelId="{A56673D9-9984-4FE4-83D3-E54091CD4DCA}" type="presParOf" srcId="{4513C5AE-D475-480A-8B16-CAF9B5ADA2A1}" destId="{B01C7F98-3D83-408C-8CE6-97DB6500B515}" srcOrd="1" destOrd="0" presId="urn:microsoft.com/office/officeart/2005/8/layout/hierarchy5"/>
    <dgm:cxn modelId="{DE517388-8AEA-477C-A25F-56B4A9163981}" type="presParOf" srcId="{8E29F015-B948-4034-8A71-D3F2FEEC2368}" destId="{5910EF53-0E35-457A-8EE1-2F33C6AB1CE1}" srcOrd="2" destOrd="0" presId="urn:microsoft.com/office/officeart/2005/8/layout/hierarchy5"/>
    <dgm:cxn modelId="{724F9809-26D7-4DBB-AD46-1D44A63E5FCD}" type="presParOf" srcId="{5910EF53-0E35-457A-8EE1-2F33C6AB1CE1}" destId="{A261835F-AFCA-4F78-8EE5-EC44CA7FA41F}" srcOrd="0" destOrd="0" presId="urn:microsoft.com/office/officeart/2005/8/layout/hierarchy5"/>
    <dgm:cxn modelId="{CDD00A94-40E2-4C3D-BFAF-99885B0A9747}" type="presParOf" srcId="{8E29F015-B948-4034-8A71-D3F2FEEC2368}" destId="{6CCB0517-365F-4908-9AFD-EE3F77ABE096}" srcOrd="3" destOrd="0" presId="urn:microsoft.com/office/officeart/2005/8/layout/hierarchy5"/>
    <dgm:cxn modelId="{7725C105-8C48-4D1F-B96F-E2A79BCF340A}" type="presParOf" srcId="{6CCB0517-365F-4908-9AFD-EE3F77ABE096}" destId="{8FE4EF41-11FE-4227-8279-3FCB04B0EEAD}" srcOrd="0" destOrd="0" presId="urn:microsoft.com/office/officeart/2005/8/layout/hierarchy5"/>
    <dgm:cxn modelId="{0CE11E43-BDB4-443E-AD6C-CFC01524AE0E}" type="presParOf" srcId="{6CCB0517-365F-4908-9AFD-EE3F77ABE096}" destId="{1140AD2A-9BFF-4F78-8B76-68D176A6DBC5}" srcOrd="1" destOrd="0" presId="urn:microsoft.com/office/officeart/2005/8/layout/hierarchy5"/>
    <dgm:cxn modelId="{513D4C0C-4A2C-4E00-A767-C94FAF2D19F7}" type="presParOf" srcId="{8E29F015-B948-4034-8A71-D3F2FEEC2368}" destId="{2C4A871A-920F-469A-83A7-6809F52ABDC4}" srcOrd="4" destOrd="0" presId="urn:microsoft.com/office/officeart/2005/8/layout/hierarchy5"/>
    <dgm:cxn modelId="{7B4E1460-7F84-4A8D-8C60-5822D3987E09}" type="presParOf" srcId="{2C4A871A-920F-469A-83A7-6809F52ABDC4}" destId="{5E6EA487-64A2-4E47-A104-69B35D186002}" srcOrd="0" destOrd="0" presId="urn:microsoft.com/office/officeart/2005/8/layout/hierarchy5"/>
    <dgm:cxn modelId="{306AEAF1-F504-4B72-8544-1E56EA5409B3}" type="presParOf" srcId="{8E29F015-B948-4034-8A71-D3F2FEEC2368}" destId="{CA1938C9-FCB7-4539-97BC-B0DB1F0A067E}" srcOrd="5" destOrd="0" presId="urn:microsoft.com/office/officeart/2005/8/layout/hierarchy5"/>
    <dgm:cxn modelId="{0BCF9178-C977-405B-B632-88EE98B3E82B}" type="presParOf" srcId="{CA1938C9-FCB7-4539-97BC-B0DB1F0A067E}" destId="{6743958E-2623-4FB1-933E-DDC513D2FF78}" srcOrd="0" destOrd="0" presId="urn:microsoft.com/office/officeart/2005/8/layout/hierarchy5"/>
    <dgm:cxn modelId="{E2207309-1570-43EC-BF74-16A40CCDCD62}" type="presParOf" srcId="{CA1938C9-FCB7-4539-97BC-B0DB1F0A067E}" destId="{97F742CE-915D-46B1-AE64-CA5A99AD3CDF}" srcOrd="1" destOrd="0" presId="urn:microsoft.com/office/officeart/2005/8/layout/hierarchy5"/>
    <dgm:cxn modelId="{8A775FE0-3410-45E3-8B92-3C2D6FE0610C}" type="presParOf" srcId="{8E29F015-B948-4034-8A71-D3F2FEEC2368}" destId="{5629CA93-5792-4EE0-B08F-9067C78882D9}" srcOrd="6" destOrd="0" presId="urn:microsoft.com/office/officeart/2005/8/layout/hierarchy5"/>
    <dgm:cxn modelId="{9D0E7D9B-E26E-42FB-ACEE-59F90FD8F4AB}" type="presParOf" srcId="{5629CA93-5792-4EE0-B08F-9067C78882D9}" destId="{F9982CE7-04A8-4751-8086-5ABC5E9F3EBF}" srcOrd="0" destOrd="0" presId="urn:microsoft.com/office/officeart/2005/8/layout/hierarchy5"/>
    <dgm:cxn modelId="{A8855998-0D7D-41C7-AAC9-44268142E259}" type="presParOf" srcId="{8E29F015-B948-4034-8A71-D3F2FEEC2368}" destId="{AC704BC5-C1DC-462B-836D-3EF16069E941}" srcOrd="7" destOrd="0" presId="urn:microsoft.com/office/officeart/2005/8/layout/hierarchy5"/>
    <dgm:cxn modelId="{F2F0F526-16E6-47ED-84F1-4DA48E1E7C8D}" type="presParOf" srcId="{AC704BC5-C1DC-462B-836D-3EF16069E941}" destId="{037493C6-519C-4801-B82B-C009B3CBE9E8}" srcOrd="0" destOrd="0" presId="urn:microsoft.com/office/officeart/2005/8/layout/hierarchy5"/>
    <dgm:cxn modelId="{6C1A33E9-8B0C-4EF0-9C38-E16449932490}" type="presParOf" srcId="{AC704BC5-C1DC-462B-836D-3EF16069E941}" destId="{8AD8B0CA-0F95-4C0A-B7D7-8F34F8DDEDCA}" srcOrd="1" destOrd="0" presId="urn:microsoft.com/office/officeart/2005/8/layout/hierarchy5"/>
    <dgm:cxn modelId="{124C8D36-81D2-4275-85CE-E57FC43BE8F4}" type="presParOf" srcId="{54EDA03D-8B4F-478F-8B24-EA903D013D7F}" destId="{4EFDF57C-506F-4C04-9BA2-136D90C37FD7}" srcOrd="2" destOrd="0" presId="urn:microsoft.com/office/officeart/2005/8/layout/hierarchy5"/>
    <dgm:cxn modelId="{6172D197-3BBF-4A76-B4A1-59DABFA8DA38}" type="presParOf" srcId="{4EFDF57C-506F-4C04-9BA2-136D90C37FD7}" destId="{130D835C-5882-4A58-A8F0-F4976B1C4ED0}" srcOrd="0" destOrd="0" presId="urn:microsoft.com/office/officeart/2005/8/layout/hierarchy5"/>
    <dgm:cxn modelId="{AFB62953-7EA1-458D-B928-B8F3A851430D}" type="presParOf" srcId="{54EDA03D-8B4F-478F-8B24-EA903D013D7F}" destId="{820330F5-3D8F-4785-9132-6C451486945C}" srcOrd="3" destOrd="0" presId="urn:microsoft.com/office/officeart/2005/8/layout/hierarchy5"/>
    <dgm:cxn modelId="{A619C8A9-FD72-470F-8251-3ABB5285B55E}" type="presParOf" srcId="{820330F5-3D8F-4785-9132-6C451486945C}" destId="{D072C312-42CC-46CB-9246-C1583F430198}" srcOrd="0" destOrd="0" presId="urn:microsoft.com/office/officeart/2005/8/layout/hierarchy5"/>
    <dgm:cxn modelId="{8C87AA3D-DABA-4939-8AD9-14EEC1978EB7}" type="presParOf" srcId="{820330F5-3D8F-4785-9132-6C451486945C}" destId="{C3EFB817-E1E1-4427-8D66-E5AD848C6DEA}" srcOrd="1" destOrd="0" presId="urn:microsoft.com/office/officeart/2005/8/layout/hierarchy5"/>
    <dgm:cxn modelId="{FA3C96F2-F1A0-42FA-90A5-2141278A7DBD}" type="presParOf" srcId="{C3EFB817-E1E1-4427-8D66-E5AD848C6DEA}" destId="{0A53A198-3D4C-4836-8902-FFF988BAB153}" srcOrd="0" destOrd="0" presId="urn:microsoft.com/office/officeart/2005/8/layout/hierarchy5"/>
    <dgm:cxn modelId="{E39AA935-E421-4AAC-A0E3-3C91377CC5A5}" type="presParOf" srcId="{0A53A198-3D4C-4836-8902-FFF988BAB153}" destId="{75F3C854-D5BE-4DD1-8F64-75ADCD6F0BBA}" srcOrd="0" destOrd="0" presId="urn:microsoft.com/office/officeart/2005/8/layout/hierarchy5"/>
    <dgm:cxn modelId="{E211DD00-EFDA-409E-B806-803E78DD6DC5}" type="presParOf" srcId="{C3EFB817-E1E1-4427-8D66-E5AD848C6DEA}" destId="{CFBFE80E-F20D-40E5-8A13-0D4FA535B038}" srcOrd="1" destOrd="0" presId="urn:microsoft.com/office/officeart/2005/8/layout/hierarchy5"/>
    <dgm:cxn modelId="{F78E724A-6142-4B3C-8082-C594927AA734}" type="presParOf" srcId="{CFBFE80E-F20D-40E5-8A13-0D4FA535B038}" destId="{0E757071-2AE2-4E1E-A20D-A14F8B1311E7}" srcOrd="0" destOrd="0" presId="urn:microsoft.com/office/officeart/2005/8/layout/hierarchy5"/>
    <dgm:cxn modelId="{1577C587-D930-4C72-87E5-D24CE7B42E3A}" type="presParOf" srcId="{CFBFE80E-F20D-40E5-8A13-0D4FA535B038}" destId="{F6D8F2F9-D802-454A-84E3-1969C9942A41}" srcOrd="1" destOrd="0" presId="urn:microsoft.com/office/officeart/2005/8/layout/hierarchy5"/>
    <dgm:cxn modelId="{B7EF6F62-C77F-48B8-BAEC-9787855BC82E}" type="presParOf" srcId="{C3EFB817-E1E1-4427-8D66-E5AD848C6DEA}" destId="{1D225D60-B41C-4B6F-ABFD-A82123EAC1F5}" srcOrd="2" destOrd="0" presId="urn:microsoft.com/office/officeart/2005/8/layout/hierarchy5"/>
    <dgm:cxn modelId="{0C7A6E40-57CF-4B80-9FA4-59E3CE72B1E9}" type="presParOf" srcId="{1D225D60-B41C-4B6F-ABFD-A82123EAC1F5}" destId="{1AA4BF54-A506-4413-81AC-9473011B2D51}" srcOrd="0" destOrd="0" presId="urn:microsoft.com/office/officeart/2005/8/layout/hierarchy5"/>
    <dgm:cxn modelId="{16EE7E2F-F14A-4785-AC18-EE148A4139A1}" type="presParOf" srcId="{C3EFB817-E1E1-4427-8D66-E5AD848C6DEA}" destId="{1B9837B4-2045-4D67-9228-7A16DE7D2FF2}" srcOrd="3" destOrd="0" presId="urn:microsoft.com/office/officeart/2005/8/layout/hierarchy5"/>
    <dgm:cxn modelId="{4DC1D3A2-DDC4-4783-A6D1-45AC112976E4}" type="presParOf" srcId="{1B9837B4-2045-4D67-9228-7A16DE7D2FF2}" destId="{35E88579-13F7-41BC-AB14-E0397A113870}" srcOrd="0" destOrd="0" presId="urn:microsoft.com/office/officeart/2005/8/layout/hierarchy5"/>
    <dgm:cxn modelId="{F5B767D6-27E2-4B37-A48A-4EC93DD4487E}" type="presParOf" srcId="{1B9837B4-2045-4D67-9228-7A16DE7D2FF2}" destId="{C165C2ED-F37D-4D33-8D9D-C17398776387}" srcOrd="1" destOrd="0" presId="urn:microsoft.com/office/officeart/2005/8/layout/hierarchy5"/>
    <dgm:cxn modelId="{265C95A1-EDF9-4AC6-9EEA-DC68F5C70AC2}" type="presParOf" srcId="{C3EFB817-E1E1-4427-8D66-E5AD848C6DEA}" destId="{189E661D-3ABB-4A53-85F9-A90ED9A789A8}" srcOrd="4" destOrd="0" presId="urn:microsoft.com/office/officeart/2005/8/layout/hierarchy5"/>
    <dgm:cxn modelId="{B47ADD9F-745D-4409-92EB-69F83AD5CB24}" type="presParOf" srcId="{189E661D-3ABB-4A53-85F9-A90ED9A789A8}" destId="{04E2DF07-2005-428B-AB02-CB99274A13EC}" srcOrd="0" destOrd="0" presId="urn:microsoft.com/office/officeart/2005/8/layout/hierarchy5"/>
    <dgm:cxn modelId="{7A413C22-9736-4C99-BC1D-45D7C490BEFD}" type="presParOf" srcId="{C3EFB817-E1E1-4427-8D66-E5AD848C6DEA}" destId="{EA36CDE0-E5DB-4F75-AD4D-86AE84D06CE8}" srcOrd="5" destOrd="0" presId="urn:microsoft.com/office/officeart/2005/8/layout/hierarchy5"/>
    <dgm:cxn modelId="{26CE083C-CA75-4B9F-B3A7-5F3843879BC7}" type="presParOf" srcId="{EA36CDE0-E5DB-4F75-AD4D-86AE84D06CE8}" destId="{4E1D9B51-6117-4ACE-9E45-7BEF9CA7ABB4}" srcOrd="0" destOrd="0" presId="urn:microsoft.com/office/officeart/2005/8/layout/hierarchy5"/>
    <dgm:cxn modelId="{35F62B0E-14E7-4AC5-A9C5-3066E1E17A4D}" type="presParOf" srcId="{EA36CDE0-E5DB-4F75-AD4D-86AE84D06CE8}" destId="{CB906483-3094-4CF7-82BC-B38302C6D559}" srcOrd="1" destOrd="0" presId="urn:microsoft.com/office/officeart/2005/8/layout/hierarchy5"/>
    <dgm:cxn modelId="{E95CF8E2-6E34-47F5-9B09-7C8CDD936AE0}" type="presParOf" srcId="{C3EFB817-E1E1-4427-8D66-E5AD848C6DEA}" destId="{DC19DFCB-64B3-48CB-8B80-126CC233393A}" srcOrd="6" destOrd="0" presId="urn:microsoft.com/office/officeart/2005/8/layout/hierarchy5"/>
    <dgm:cxn modelId="{0E93A936-6B8A-4DE1-A510-9F4A79B808B1}" type="presParOf" srcId="{DC19DFCB-64B3-48CB-8B80-126CC233393A}" destId="{7F878AF8-4979-46EA-9493-A024E8F1095A}" srcOrd="0" destOrd="0" presId="urn:microsoft.com/office/officeart/2005/8/layout/hierarchy5"/>
    <dgm:cxn modelId="{B8B5B9DD-AF3B-4305-AE38-3ABA990079E0}" type="presParOf" srcId="{C3EFB817-E1E1-4427-8D66-E5AD848C6DEA}" destId="{C721947B-50AA-45B0-AFC2-410F6E1A8E3B}" srcOrd="7" destOrd="0" presId="urn:microsoft.com/office/officeart/2005/8/layout/hierarchy5"/>
    <dgm:cxn modelId="{BB1B43CF-F275-4BB0-A0FA-F77D9EED4458}" type="presParOf" srcId="{C721947B-50AA-45B0-AFC2-410F6E1A8E3B}" destId="{648843AE-B38C-4E3B-BB82-F96B07D5A0FF}" srcOrd="0" destOrd="0" presId="urn:microsoft.com/office/officeart/2005/8/layout/hierarchy5"/>
    <dgm:cxn modelId="{5C1DFD7B-335B-4902-98ED-EF572FA59BB4}" type="presParOf" srcId="{C721947B-50AA-45B0-AFC2-410F6E1A8E3B}" destId="{211D450D-842A-4D74-8043-974EFFF00B0C}" srcOrd="1" destOrd="0" presId="urn:microsoft.com/office/officeart/2005/8/layout/hierarchy5"/>
    <dgm:cxn modelId="{D4C9F647-A46C-4E1F-9140-2A2F5188E892}" type="presParOf" srcId="{54EDA03D-8B4F-478F-8B24-EA903D013D7F}" destId="{6371589F-6F8F-499D-BFCF-3398D49752F7}" srcOrd="4" destOrd="0" presId="urn:microsoft.com/office/officeart/2005/8/layout/hierarchy5"/>
    <dgm:cxn modelId="{EE038F05-4CA5-4AC2-AE1A-E9737B2B1E45}" type="presParOf" srcId="{6371589F-6F8F-499D-BFCF-3398D49752F7}" destId="{758EF95E-0C5A-44ED-A627-67F556A2AF20}" srcOrd="0" destOrd="0" presId="urn:microsoft.com/office/officeart/2005/8/layout/hierarchy5"/>
    <dgm:cxn modelId="{D62A5862-5926-4418-8079-7B446901BD91}" type="presParOf" srcId="{54EDA03D-8B4F-478F-8B24-EA903D013D7F}" destId="{4A61375C-6AEF-4C99-9443-1CFCD75DF0E9}" srcOrd="5" destOrd="0" presId="urn:microsoft.com/office/officeart/2005/8/layout/hierarchy5"/>
    <dgm:cxn modelId="{B4964095-CA6C-4A1E-8098-21F8D11A882E}" type="presParOf" srcId="{4A61375C-6AEF-4C99-9443-1CFCD75DF0E9}" destId="{37F6224D-743F-4B5A-A7BB-632DA3CBBF21}" srcOrd="0" destOrd="0" presId="urn:microsoft.com/office/officeart/2005/8/layout/hierarchy5"/>
    <dgm:cxn modelId="{F6D43129-7C7E-49E9-A8A6-0686C06CD8A0}" type="presParOf" srcId="{4A61375C-6AEF-4C99-9443-1CFCD75DF0E9}" destId="{158D6D07-D226-4344-9128-523CA61D97D7}" srcOrd="1" destOrd="0" presId="urn:microsoft.com/office/officeart/2005/8/layout/hierarchy5"/>
    <dgm:cxn modelId="{BEFB7DA7-1C3B-47A7-98D9-A9653E558D72}" type="presParOf" srcId="{158D6D07-D226-4344-9128-523CA61D97D7}" destId="{1C34B82E-D788-4C86-A8D0-0532A481030D}" srcOrd="0" destOrd="0" presId="urn:microsoft.com/office/officeart/2005/8/layout/hierarchy5"/>
    <dgm:cxn modelId="{5D9AA185-1F57-4C20-840F-28EA68ED0399}" type="presParOf" srcId="{1C34B82E-D788-4C86-A8D0-0532A481030D}" destId="{964142F0-AE7F-4D12-8E4A-2E96ECB94345}" srcOrd="0" destOrd="0" presId="urn:microsoft.com/office/officeart/2005/8/layout/hierarchy5"/>
    <dgm:cxn modelId="{7D6C4D93-1FF4-4CD3-9E02-E663EB18CFCF}" type="presParOf" srcId="{158D6D07-D226-4344-9128-523CA61D97D7}" destId="{EAF5BD31-5791-41E1-B41A-9D5266BB5859}" srcOrd="1" destOrd="0" presId="urn:microsoft.com/office/officeart/2005/8/layout/hierarchy5"/>
    <dgm:cxn modelId="{F1652209-93E6-4476-9246-CD4840F31A7B}" type="presParOf" srcId="{EAF5BD31-5791-41E1-B41A-9D5266BB5859}" destId="{B947C1E4-21E0-4DCE-87B3-4DC1C24624C2}" srcOrd="0" destOrd="0" presId="urn:microsoft.com/office/officeart/2005/8/layout/hierarchy5"/>
    <dgm:cxn modelId="{F9134B53-6198-4E72-8A19-70C5B5E4BC40}" type="presParOf" srcId="{EAF5BD31-5791-41E1-B41A-9D5266BB5859}" destId="{0D16B819-F8E0-4152-B0E4-9AC3DB1DA86A}" srcOrd="1" destOrd="0" presId="urn:microsoft.com/office/officeart/2005/8/layout/hierarchy5"/>
    <dgm:cxn modelId="{AB1FDE8B-AAC2-4222-B588-92AF1F9A6469}" type="presParOf" srcId="{158D6D07-D226-4344-9128-523CA61D97D7}" destId="{96F6314A-705F-4AFF-A26E-375A8D858FFB}" srcOrd="2" destOrd="0" presId="urn:microsoft.com/office/officeart/2005/8/layout/hierarchy5"/>
    <dgm:cxn modelId="{6F89C20A-DB69-47FE-A03D-3874D8359FE6}" type="presParOf" srcId="{96F6314A-705F-4AFF-A26E-375A8D858FFB}" destId="{6715FC4C-8804-4808-94E5-788FF2629CFB}" srcOrd="0" destOrd="0" presId="urn:microsoft.com/office/officeart/2005/8/layout/hierarchy5"/>
    <dgm:cxn modelId="{CED08A64-6771-4D07-84D6-CB77DA329A97}" type="presParOf" srcId="{158D6D07-D226-4344-9128-523CA61D97D7}" destId="{4EAD962B-ED46-4FDA-A006-1029461458B5}" srcOrd="3" destOrd="0" presId="urn:microsoft.com/office/officeart/2005/8/layout/hierarchy5"/>
    <dgm:cxn modelId="{D68429B3-49D4-4609-B92A-A602B52A0036}" type="presParOf" srcId="{4EAD962B-ED46-4FDA-A006-1029461458B5}" destId="{D89399C4-1B22-41AF-88C3-264A722A616A}" srcOrd="0" destOrd="0" presId="urn:microsoft.com/office/officeart/2005/8/layout/hierarchy5"/>
    <dgm:cxn modelId="{17FC8091-3BB1-4EB7-A630-60FA77EA2365}" type="presParOf" srcId="{4EAD962B-ED46-4FDA-A006-1029461458B5}" destId="{E04C8EB4-50EB-4E4E-8C25-8CC9E69C68BE}" srcOrd="1" destOrd="0" presId="urn:microsoft.com/office/officeart/2005/8/layout/hierarchy5"/>
    <dgm:cxn modelId="{1FC24C4B-2B32-49DA-9CE3-947A9B091339}" type="presParOf" srcId="{158D6D07-D226-4344-9128-523CA61D97D7}" destId="{8477004C-9519-44CC-A151-5A1D2FE52AF9}" srcOrd="4" destOrd="0" presId="urn:microsoft.com/office/officeart/2005/8/layout/hierarchy5"/>
    <dgm:cxn modelId="{2A4F1B9C-2BF2-4276-BE02-AAD9E0DB4F92}" type="presParOf" srcId="{8477004C-9519-44CC-A151-5A1D2FE52AF9}" destId="{07DED2D2-EA5E-43DC-9E32-590125064808}" srcOrd="0" destOrd="0" presId="urn:microsoft.com/office/officeart/2005/8/layout/hierarchy5"/>
    <dgm:cxn modelId="{A7950E33-65B6-427D-9CFA-128A87EB417C}" type="presParOf" srcId="{158D6D07-D226-4344-9128-523CA61D97D7}" destId="{504FC9D9-440E-4F44-8AC9-F2B45627BEE2}" srcOrd="5" destOrd="0" presId="urn:microsoft.com/office/officeart/2005/8/layout/hierarchy5"/>
    <dgm:cxn modelId="{919FE27B-C840-4EF4-B77F-4E620157AEB3}" type="presParOf" srcId="{504FC9D9-440E-4F44-8AC9-F2B45627BEE2}" destId="{AD219F65-2E7B-4881-9B50-4DA8B62017A9}" srcOrd="0" destOrd="0" presId="urn:microsoft.com/office/officeart/2005/8/layout/hierarchy5"/>
    <dgm:cxn modelId="{DF1B462A-F746-4A63-A580-E4579A9E3054}" type="presParOf" srcId="{504FC9D9-440E-4F44-8AC9-F2B45627BEE2}" destId="{8A67C627-3350-44BC-BDE8-21D8A7AAFD7D}" srcOrd="1" destOrd="0" presId="urn:microsoft.com/office/officeart/2005/8/layout/hierarchy5"/>
    <dgm:cxn modelId="{BE049BA9-AB2A-44EC-9990-AB85E1F7913A}" type="presParOf" srcId="{158D6D07-D226-4344-9128-523CA61D97D7}" destId="{1CED149D-1F34-4E16-9319-F2F682658B15}" srcOrd="6" destOrd="0" presId="urn:microsoft.com/office/officeart/2005/8/layout/hierarchy5"/>
    <dgm:cxn modelId="{B30959D8-CBE8-46AB-B054-3449DFB6F318}" type="presParOf" srcId="{1CED149D-1F34-4E16-9319-F2F682658B15}" destId="{2E2A7920-8F49-49FD-B29A-B5DC2BF66231}" srcOrd="0" destOrd="0" presId="urn:microsoft.com/office/officeart/2005/8/layout/hierarchy5"/>
    <dgm:cxn modelId="{7EE89854-AE36-41C4-ABC4-C5007C0A8E07}" type="presParOf" srcId="{158D6D07-D226-4344-9128-523CA61D97D7}" destId="{A5341996-1F39-4889-B096-C97C153CE8E4}" srcOrd="7" destOrd="0" presId="urn:microsoft.com/office/officeart/2005/8/layout/hierarchy5"/>
    <dgm:cxn modelId="{5A63A694-C905-4501-B314-7CC1229DDE58}" type="presParOf" srcId="{A5341996-1F39-4889-B096-C97C153CE8E4}" destId="{9D6F9184-57C9-43F6-A714-0E7C21CA95CB}" srcOrd="0" destOrd="0" presId="urn:microsoft.com/office/officeart/2005/8/layout/hierarchy5"/>
    <dgm:cxn modelId="{C32986BE-2D85-40CD-88F1-9CAA2FCB2CEE}" type="presParOf" srcId="{A5341996-1F39-4889-B096-C97C153CE8E4}" destId="{27A8EE71-A208-465D-804D-15A00D24F155}" srcOrd="1" destOrd="0" presId="urn:microsoft.com/office/officeart/2005/8/layout/hierarchy5"/>
    <dgm:cxn modelId="{5235C11F-93BC-469A-B365-08468B2594B7}" type="presParOf" srcId="{CA173E39-E7E7-4531-A755-AC9116598F32}" destId="{4EE21EEC-C44C-4E1D-817C-012D35FFCF1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BA47E-B9DF-4FBA-BD82-527528413A13}" type="doc">
      <dgm:prSet loTypeId="urn:microsoft.com/office/officeart/2005/8/layout/list1" loCatId="list" qsTypeId="urn:microsoft.com/office/officeart/2005/8/quickstyle/simple3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5317F20D-6308-44ED-8DB4-A4BF1B590A7A}">
      <dgm:prSet phldrT="[文本]" custT="1"/>
      <dgm:spPr/>
      <dgm:t>
        <a:bodyPr/>
        <a:lstStyle/>
        <a:p>
          <a:r>
            <a:rPr lang="en-US" altLang="zh-CN" sz="2400" b="1" dirty="0" smtClean="0"/>
            <a:t>33, </a:t>
          </a:r>
          <a:r>
            <a:rPr lang="en-US" altLang="zh-CN" sz="2400" b="1" u="sng" dirty="0" smtClean="0"/>
            <a:t>2</a:t>
          </a:r>
          <a:r>
            <a:rPr lang="en-US" altLang="zh-CN" sz="2400" b="1" dirty="0" smtClean="0"/>
            <a:t>, 82, 106, 73</a:t>
          </a:r>
          <a:endParaRPr lang="zh-CN" altLang="en-US" sz="2400" b="1" dirty="0"/>
        </a:p>
      </dgm:t>
    </dgm:pt>
    <dgm:pt modelId="{E45CB8E0-21F7-4680-8975-A6300FF264E5}" type="parTrans" cxnId="{635FBE80-D3D5-489E-B6AF-DCA9531EEDDA}">
      <dgm:prSet/>
      <dgm:spPr/>
      <dgm:t>
        <a:bodyPr/>
        <a:lstStyle/>
        <a:p>
          <a:endParaRPr lang="zh-CN" altLang="en-US"/>
        </a:p>
      </dgm:t>
    </dgm:pt>
    <dgm:pt modelId="{20497EE9-96D6-4C72-8C47-4D0A842F75B1}" type="sibTrans" cxnId="{635FBE80-D3D5-489E-B6AF-DCA9531EEDDA}">
      <dgm:prSet/>
      <dgm:spPr/>
      <dgm:t>
        <a:bodyPr/>
        <a:lstStyle/>
        <a:p>
          <a:endParaRPr lang="zh-CN" altLang="en-US"/>
        </a:p>
      </dgm:t>
    </dgm:pt>
    <dgm:pt modelId="{86842A24-7E83-42E7-9C3F-5B32CC6FB272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rgbClr val="FF0000"/>
              </a:solidFill>
            </a:rPr>
            <a:t>2, 33,</a:t>
          </a:r>
          <a:r>
            <a:rPr lang="en-US" altLang="zh-CN" sz="2400" b="1" dirty="0" smtClean="0">
              <a:solidFill>
                <a:schemeClr val="tx1"/>
              </a:solidFill>
            </a:rPr>
            <a:t> 82</a:t>
          </a:r>
          <a:r>
            <a:rPr lang="en-US" altLang="zh-CN" sz="2400" b="1" dirty="0" smtClean="0"/>
            <a:t>, 106, </a:t>
          </a:r>
          <a:r>
            <a:rPr lang="en-US" altLang="zh-CN" sz="2400" b="1" u="sng" dirty="0" smtClean="0"/>
            <a:t>73</a:t>
          </a:r>
          <a:endParaRPr lang="zh-CN" altLang="en-US" sz="2400" b="1" u="sng" dirty="0"/>
        </a:p>
      </dgm:t>
    </dgm:pt>
    <dgm:pt modelId="{B9B2ABB1-AD84-4946-9EB5-7455AF479DE8}" type="parTrans" cxnId="{9A5F0517-B7B5-4174-86E5-8DD2B759F452}">
      <dgm:prSet/>
      <dgm:spPr/>
      <dgm:t>
        <a:bodyPr/>
        <a:lstStyle/>
        <a:p>
          <a:endParaRPr lang="zh-CN" altLang="en-US"/>
        </a:p>
      </dgm:t>
    </dgm:pt>
    <dgm:pt modelId="{A6A148E3-CFFE-4D75-A5D8-ECBDE14B326B}" type="sibTrans" cxnId="{9A5F0517-B7B5-4174-86E5-8DD2B759F452}">
      <dgm:prSet/>
      <dgm:spPr/>
      <dgm:t>
        <a:bodyPr/>
        <a:lstStyle/>
        <a:p>
          <a:endParaRPr lang="zh-CN" altLang="en-US"/>
        </a:p>
      </dgm:t>
    </dgm:pt>
    <dgm:pt modelId="{6DD16C68-1349-41D2-8CB9-FACC1F564681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rgbClr val="FF0000"/>
              </a:solidFill>
            </a:rPr>
            <a:t>2, 33,</a:t>
          </a:r>
          <a:r>
            <a:rPr lang="en-US" altLang="zh-CN" sz="2400" b="1" dirty="0" smtClean="0">
              <a:solidFill>
                <a:schemeClr val="tx1"/>
              </a:solidFill>
            </a:rPr>
            <a:t> </a:t>
          </a:r>
          <a:r>
            <a:rPr lang="en-US" altLang="zh-CN" sz="2400" b="1" dirty="0" smtClean="0">
              <a:solidFill>
                <a:srgbClr val="FF0000"/>
              </a:solidFill>
            </a:rPr>
            <a:t>73,</a:t>
          </a:r>
          <a:r>
            <a:rPr lang="en-US" altLang="zh-CN" sz="2400" b="1" dirty="0" smtClean="0">
              <a:solidFill>
                <a:schemeClr val="tx1"/>
              </a:solidFill>
            </a:rPr>
            <a:t> </a:t>
          </a:r>
          <a:r>
            <a:rPr lang="en-US" altLang="zh-CN" sz="2400" b="1" dirty="0" smtClean="0">
              <a:solidFill>
                <a:srgbClr val="FF0000"/>
              </a:solidFill>
            </a:rPr>
            <a:t>82, </a:t>
          </a:r>
          <a:r>
            <a:rPr lang="en-US" altLang="zh-CN" sz="2400" b="1" dirty="0" smtClean="0"/>
            <a:t>106</a:t>
          </a:r>
          <a:endParaRPr lang="zh-CN" altLang="en-US" sz="2400" b="1" dirty="0"/>
        </a:p>
      </dgm:t>
    </dgm:pt>
    <dgm:pt modelId="{2D38A5BD-4D05-4C23-A16F-9DABEBD767B6}" type="parTrans" cxnId="{3B0ECC5C-8CFA-4E75-A95F-C022571A801D}">
      <dgm:prSet/>
      <dgm:spPr/>
      <dgm:t>
        <a:bodyPr/>
        <a:lstStyle/>
        <a:p>
          <a:endParaRPr lang="zh-CN" altLang="en-US"/>
        </a:p>
      </dgm:t>
    </dgm:pt>
    <dgm:pt modelId="{10117DF0-8E48-46EA-A6B8-4DEAE2BF1365}" type="sibTrans" cxnId="{3B0ECC5C-8CFA-4E75-A95F-C022571A801D}">
      <dgm:prSet/>
      <dgm:spPr/>
      <dgm:t>
        <a:bodyPr/>
        <a:lstStyle/>
        <a:p>
          <a:endParaRPr lang="zh-CN" altLang="en-US"/>
        </a:p>
      </dgm:t>
    </dgm:pt>
    <dgm:pt modelId="{87DA06EA-41B2-426E-A0F6-59A156F7E8EA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rgbClr val="FF0000"/>
              </a:solidFill>
            </a:rPr>
            <a:t>2, </a:t>
          </a:r>
          <a:r>
            <a:rPr lang="en-US" altLang="zh-CN" sz="2400" b="1" u="sng" dirty="0" smtClean="0"/>
            <a:t>33</a:t>
          </a:r>
          <a:r>
            <a:rPr lang="en-US" altLang="zh-CN" sz="2400" b="1" dirty="0" smtClean="0"/>
            <a:t>, 82, 106, 73</a:t>
          </a:r>
          <a:endParaRPr lang="zh-CN" altLang="en-US" sz="2400" b="1" dirty="0"/>
        </a:p>
      </dgm:t>
    </dgm:pt>
    <dgm:pt modelId="{F94C1060-5685-46C4-AD18-FA9868AEF85F}" type="parTrans" cxnId="{F6E780EA-860A-426A-91C6-632E23FBC1D8}">
      <dgm:prSet/>
      <dgm:spPr/>
      <dgm:t>
        <a:bodyPr/>
        <a:lstStyle/>
        <a:p>
          <a:endParaRPr lang="zh-CN" altLang="en-US"/>
        </a:p>
      </dgm:t>
    </dgm:pt>
    <dgm:pt modelId="{62B1C9A7-70CB-4FDC-893A-568145690994}" type="sibTrans" cxnId="{F6E780EA-860A-426A-91C6-632E23FBC1D8}">
      <dgm:prSet/>
      <dgm:spPr/>
      <dgm:t>
        <a:bodyPr/>
        <a:lstStyle/>
        <a:p>
          <a:endParaRPr lang="zh-CN" altLang="en-US"/>
        </a:p>
      </dgm:t>
    </dgm:pt>
    <dgm:pt modelId="{E43F7BBC-0453-40CC-85D8-3B64789D987C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rgbClr val="FF0000"/>
              </a:solidFill>
            </a:rPr>
            <a:t>2, 33,</a:t>
          </a:r>
          <a:r>
            <a:rPr lang="en-US" altLang="zh-CN" sz="2400" b="1" dirty="0" smtClean="0">
              <a:solidFill>
                <a:schemeClr val="tx1"/>
              </a:solidFill>
            </a:rPr>
            <a:t> </a:t>
          </a:r>
          <a:r>
            <a:rPr lang="en-US" altLang="zh-CN" sz="2400" b="1" dirty="0" smtClean="0">
              <a:solidFill>
                <a:srgbClr val="FF0000"/>
              </a:solidFill>
            </a:rPr>
            <a:t>73,</a:t>
          </a:r>
          <a:r>
            <a:rPr lang="en-US" altLang="zh-CN" sz="2400" b="1" dirty="0" smtClean="0">
              <a:solidFill>
                <a:schemeClr val="tx1"/>
              </a:solidFill>
            </a:rPr>
            <a:t> </a:t>
          </a:r>
          <a:r>
            <a:rPr lang="en-US" altLang="zh-CN" sz="2400" b="1" dirty="0" smtClean="0"/>
            <a:t>106,</a:t>
          </a:r>
          <a:r>
            <a:rPr lang="zh-CN" altLang="en-US" sz="2400" b="1" dirty="0" smtClean="0"/>
            <a:t> </a:t>
          </a:r>
          <a:r>
            <a:rPr lang="en-US" altLang="zh-CN" sz="2400" b="1" u="sng" dirty="0" smtClean="0">
              <a:solidFill>
                <a:schemeClr val="tx1"/>
              </a:solidFill>
            </a:rPr>
            <a:t>82</a:t>
          </a:r>
          <a:endParaRPr lang="zh-CN" altLang="en-US" sz="2400" b="1" u="sng" dirty="0"/>
        </a:p>
      </dgm:t>
    </dgm:pt>
    <dgm:pt modelId="{7EE13518-2AF8-46EA-910E-D7797ADD0316}" type="parTrans" cxnId="{044BCAC2-09F7-48AF-A5B2-5C981C501E8C}">
      <dgm:prSet/>
      <dgm:spPr/>
      <dgm:t>
        <a:bodyPr/>
        <a:lstStyle/>
        <a:p>
          <a:endParaRPr lang="zh-CN" altLang="en-US"/>
        </a:p>
      </dgm:t>
    </dgm:pt>
    <dgm:pt modelId="{B1AF1BC5-8513-4068-BF16-7367872D59F1}" type="sibTrans" cxnId="{044BCAC2-09F7-48AF-A5B2-5C981C501E8C}">
      <dgm:prSet/>
      <dgm:spPr/>
      <dgm:t>
        <a:bodyPr/>
        <a:lstStyle/>
        <a:p>
          <a:endParaRPr lang="zh-CN" altLang="en-US"/>
        </a:p>
      </dgm:t>
    </dgm:pt>
    <dgm:pt modelId="{A02BD632-A3E8-4CD3-9834-2A13A7F74847}">
      <dgm:prSet phldrT="[文本]"/>
      <dgm:spPr/>
      <dgm:t>
        <a:bodyPr/>
        <a:lstStyle/>
        <a:p>
          <a:r>
            <a:rPr lang="zh-CN" altLang="en-US" dirty="0" smtClean="0"/>
            <a:t>初始状态</a:t>
          </a:r>
          <a:endParaRPr lang="zh-CN" altLang="en-US" dirty="0"/>
        </a:p>
      </dgm:t>
    </dgm:pt>
    <dgm:pt modelId="{045BF8F5-A849-4DD4-9494-CB37B037E583}" type="parTrans" cxnId="{D99A0D1D-21BC-4722-9430-0A45C38C935A}">
      <dgm:prSet/>
      <dgm:spPr/>
      <dgm:t>
        <a:bodyPr/>
        <a:lstStyle/>
        <a:p>
          <a:endParaRPr lang="zh-CN" altLang="en-US"/>
        </a:p>
      </dgm:t>
    </dgm:pt>
    <dgm:pt modelId="{071C93FD-CB16-4119-A694-87083A7DA088}" type="sibTrans" cxnId="{D99A0D1D-21BC-4722-9430-0A45C38C935A}">
      <dgm:prSet/>
      <dgm:spPr/>
      <dgm:t>
        <a:bodyPr/>
        <a:lstStyle/>
        <a:p>
          <a:endParaRPr lang="zh-CN" altLang="en-US"/>
        </a:p>
      </dgm:t>
    </dgm:pt>
    <dgm:pt modelId="{50F15299-18AF-492C-BB49-CBF744FE3D56}">
      <dgm:prSet phldrT="[文本]"/>
      <dgm:spPr/>
      <dgm:t>
        <a:bodyPr/>
        <a:lstStyle/>
        <a:p>
          <a:r>
            <a:rPr lang="en-US" altLang="zh-CN" dirty="0" err="1" smtClean="0"/>
            <a:t>i</a:t>
          </a:r>
          <a:r>
            <a:rPr lang="en-US" altLang="zh-CN" dirty="0" smtClean="0"/>
            <a:t>=0,  min=1,  </a:t>
          </a:r>
          <a:r>
            <a:rPr lang="zh-CN" altLang="en-US" dirty="0" smtClean="0"/>
            <a:t>交换</a:t>
          </a:r>
          <a:endParaRPr lang="zh-CN" altLang="en-US" dirty="0"/>
        </a:p>
      </dgm:t>
    </dgm:pt>
    <dgm:pt modelId="{0510D2C9-3FC7-4EAC-B27A-906ECE11F493}" type="parTrans" cxnId="{87F699F8-1C03-4110-B6F1-00A8CA5F420F}">
      <dgm:prSet/>
      <dgm:spPr/>
      <dgm:t>
        <a:bodyPr/>
        <a:lstStyle/>
        <a:p>
          <a:endParaRPr lang="zh-CN" altLang="en-US"/>
        </a:p>
      </dgm:t>
    </dgm:pt>
    <dgm:pt modelId="{DE24D2B3-BCFA-44A1-B826-3BB4E2B49871}" type="sibTrans" cxnId="{87F699F8-1C03-4110-B6F1-00A8CA5F420F}">
      <dgm:prSet/>
      <dgm:spPr/>
      <dgm:t>
        <a:bodyPr/>
        <a:lstStyle/>
        <a:p>
          <a:endParaRPr lang="zh-CN" altLang="en-US"/>
        </a:p>
      </dgm:t>
    </dgm:pt>
    <dgm:pt modelId="{30E3EF55-C2E0-4F7E-B25D-71B0CA94106D}">
      <dgm:prSet phldrT="[文本]"/>
      <dgm:spPr/>
      <dgm:t>
        <a:bodyPr/>
        <a:lstStyle/>
        <a:p>
          <a:r>
            <a:rPr lang="en-US" altLang="zh-CN" dirty="0" err="1" smtClean="0"/>
            <a:t>i</a:t>
          </a:r>
          <a:r>
            <a:rPr lang="en-US" altLang="zh-CN" dirty="0" smtClean="0"/>
            <a:t>=1, min=1, </a:t>
          </a:r>
          <a:r>
            <a:rPr lang="zh-CN" altLang="en-US" dirty="0" smtClean="0"/>
            <a:t>不交换</a:t>
          </a:r>
          <a:endParaRPr lang="zh-CN" altLang="en-US" dirty="0"/>
        </a:p>
      </dgm:t>
    </dgm:pt>
    <dgm:pt modelId="{BA72FE08-8C3F-4DE9-B484-6F3081329861}" type="parTrans" cxnId="{06624BE8-1C2A-4B11-84E8-539B0CAD0F32}">
      <dgm:prSet/>
      <dgm:spPr/>
      <dgm:t>
        <a:bodyPr/>
        <a:lstStyle/>
        <a:p>
          <a:endParaRPr lang="zh-CN" altLang="en-US"/>
        </a:p>
      </dgm:t>
    </dgm:pt>
    <dgm:pt modelId="{334AC479-55DD-41E3-B0D4-ED50B87C00D7}" type="sibTrans" cxnId="{06624BE8-1C2A-4B11-84E8-539B0CAD0F32}">
      <dgm:prSet/>
      <dgm:spPr/>
      <dgm:t>
        <a:bodyPr/>
        <a:lstStyle/>
        <a:p>
          <a:endParaRPr lang="zh-CN" altLang="en-US"/>
        </a:p>
      </dgm:t>
    </dgm:pt>
    <dgm:pt modelId="{F5A36D9C-A2D8-43E7-B4A3-CCEA63FF43B4}">
      <dgm:prSet phldrT="[文本]"/>
      <dgm:spPr/>
      <dgm:t>
        <a:bodyPr/>
        <a:lstStyle/>
        <a:p>
          <a:r>
            <a:rPr lang="en-US" altLang="zh-CN" dirty="0" err="1" smtClean="0"/>
            <a:t>i</a:t>
          </a:r>
          <a:r>
            <a:rPr lang="en-US" altLang="zh-CN" dirty="0" smtClean="0"/>
            <a:t>=2, min=4, </a:t>
          </a:r>
          <a:r>
            <a:rPr lang="zh-CN" altLang="en-US" dirty="0" smtClean="0"/>
            <a:t>交换</a:t>
          </a:r>
          <a:endParaRPr lang="zh-CN" altLang="en-US" dirty="0"/>
        </a:p>
      </dgm:t>
    </dgm:pt>
    <dgm:pt modelId="{853ED67F-8D01-46A3-9E3E-8F6EB4CE8BDC}" type="parTrans" cxnId="{BF44584D-24E4-4B15-8B0F-21981A56B117}">
      <dgm:prSet/>
      <dgm:spPr/>
      <dgm:t>
        <a:bodyPr/>
        <a:lstStyle/>
        <a:p>
          <a:endParaRPr lang="zh-CN" altLang="en-US"/>
        </a:p>
      </dgm:t>
    </dgm:pt>
    <dgm:pt modelId="{DDFDECBE-4CD8-4AEF-93E4-CE02EF4C48C7}" type="sibTrans" cxnId="{BF44584D-24E4-4B15-8B0F-21981A56B117}">
      <dgm:prSet/>
      <dgm:spPr/>
      <dgm:t>
        <a:bodyPr/>
        <a:lstStyle/>
        <a:p>
          <a:endParaRPr lang="zh-CN" altLang="en-US"/>
        </a:p>
      </dgm:t>
    </dgm:pt>
    <dgm:pt modelId="{EF4E9B18-B53E-4AC5-BA37-CBEB8968D569}">
      <dgm:prSet phldrT="[文本]"/>
      <dgm:spPr/>
      <dgm:t>
        <a:bodyPr/>
        <a:lstStyle/>
        <a:p>
          <a:r>
            <a:rPr lang="en-US" altLang="zh-CN" dirty="0" err="1" smtClean="0"/>
            <a:t>i</a:t>
          </a:r>
          <a:r>
            <a:rPr lang="en-US" altLang="zh-CN" dirty="0" smtClean="0"/>
            <a:t>=3, min=3, </a:t>
          </a:r>
          <a:r>
            <a:rPr lang="zh-CN" altLang="en-US" dirty="0" smtClean="0"/>
            <a:t>不交换</a:t>
          </a:r>
          <a:endParaRPr lang="zh-CN" altLang="en-US" dirty="0"/>
        </a:p>
      </dgm:t>
    </dgm:pt>
    <dgm:pt modelId="{821C956A-C28B-4C0F-BE61-FCB5B3881B92}" type="parTrans" cxnId="{5F453C8E-A082-4780-B3FE-01A0A237F12D}">
      <dgm:prSet/>
      <dgm:spPr/>
      <dgm:t>
        <a:bodyPr/>
        <a:lstStyle/>
        <a:p>
          <a:endParaRPr lang="zh-CN" altLang="en-US"/>
        </a:p>
      </dgm:t>
    </dgm:pt>
    <dgm:pt modelId="{84E4E9A6-F200-4B5D-9FE1-210E93AE9587}" type="sibTrans" cxnId="{5F453C8E-A082-4780-B3FE-01A0A237F12D}">
      <dgm:prSet/>
      <dgm:spPr/>
      <dgm:t>
        <a:bodyPr/>
        <a:lstStyle/>
        <a:p>
          <a:endParaRPr lang="zh-CN" altLang="en-US"/>
        </a:p>
      </dgm:t>
    </dgm:pt>
    <dgm:pt modelId="{FC7258C6-BDE7-4C85-AE01-CE4516E5E2F2}" type="pres">
      <dgm:prSet presAssocID="{9EDBA47E-B9DF-4FBA-BD82-527528413A1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D5E2F2-20E5-42D2-84C4-1709B71B0514}" type="pres">
      <dgm:prSet presAssocID="{5317F20D-6308-44ED-8DB4-A4BF1B590A7A}" presName="parentLin" presStyleCnt="0"/>
      <dgm:spPr/>
    </dgm:pt>
    <dgm:pt modelId="{1FF2BA53-53D1-48F0-A4F8-333C34C8E6D9}" type="pres">
      <dgm:prSet presAssocID="{5317F20D-6308-44ED-8DB4-A4BF1B590A7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4CE9F2BA-2147-4F79-B2BB-58589AB764B8}" type="pres">
      <dgm:prSet presAssocID="{5317F20D-6308-44ED-8DB4-A4BF1B590A7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86F9B2-8042-4CB2-A3E8-D768B45D94B8}" type="pres">
      <dgm:prSet presAssocID="{5317F20D-6308-44ED-8DB4-A4BF1B590A7A}" presName="negativeSpace" presStyleCnt="0"/>
      <dgm:spPr/>
    </dgm:pt>
    <dgm:pt modelId="{EC95A8DB-0968-44BF-A914-3EB38CA356AE}" type="pres">
      <dgm:prSet presAssocID="{5317F20D-6308-44ED-8DB4-A4BF1B590A7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E534E-4CFD-4AC5-AEF8-1EB084A03E80}" type="pres">
      <dgm:prSet presAssocID="{20497EE9-96D6-4C72-8C47-4D0A842F75B1}" presName="spaceBetweenRectangles" presStyleCnt="0"/>
      <dgm:spPr/>
    </dgm:pt>
    <dgm:pt modelId="{C71CCBE1-8718-4D51-AE75-F3C999CB4FF0}" type="pres">
      <dgm:prSet presAssocID="{87DA06EA-41B2-426E-A0F6-59A156F7E8EA}" presName="parentLin" presStyleCnt="0"/>
      <dgm:spPr/>
    </dgm:pt>
    <dgm:pt modelId="{5FFF5CC0-6233-444D-8509-EDB8AC4E44BE}" type="pres">
      <dgm:prSet presAssocID="{87DA06EA-41B2-426E-A0F6-59A156F7E8E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4A9AE8E3-5ABD-4B83-99FB-A9AD6BFBED7E}" type="pres">
      <dgm:prSet presAssocID="{87DA06EA-41B2-426E-A0F6-59A156F7E8E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6DA31-A703-45E1-8B4B-45820E77398E}" type="pres">
      <dgm:prSet presAssocID="{87DA06EA-41B2-426E-A0F6-59A156F7E8EA}" presName="negativeSpace" presStyleCnt="0"/>
      <dgm:spPr/>
    </dgm:pt>
    <dgm:pt modelId="{5D3490C5-7F0C-450E-83C3-EADCAE6C0FA1}" type="pres">
      <dgm:prSet presAssocID="{87DA06EA-41B2-426E-A0F6-59A156F7E8EA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AF3555-285E-4E78-9D43-5DD72C31A776}" type="pres">
      <dgm:prSet presAssocID="{62B1C9A7-70CB-4FDC-893A-568145690994}" presName="spaceBetweenRectangles" presStyleCnt="0"/>
      <dgm:spPr/>
    </dgm:pt>
    <dgm:pt modelId="{66BF6F55-D08C-42CE-9B2F-519A1C1DF36C}" type="pres">
      <dgm:prSet presAssocID="{86842A24-7E83-42E7-9C3F-5B32CC6FB272}" presName="parentLin" presStyleCnt="0"/>
      <dgm:spPr/>
    </dgm:pt>
    <dgm:pt modelId="{49A6CC8B-B15A-4733-ACB7-6393B23D7B90}" type="pres">
      <dgm:prSet presAssocID="{86842A24-7E83-42E7-9C3F-5B32CC6FB272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B8DCDB0D-7BCF-406C-B02B-4E374682DC3A}" type="pres">
      <dgm:prSet presAssocID="{86842A24-7E83-42E7-9C3F-5B32CC6FB272}" presName="parentText" presStyleLbl="node1" presStyleIdx="2" presStyleCnt="5" custLinFactNeighborX="1367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825D6D-4E1B-4384-A448-D84A2C13EFCD}" type="pres">
      <dgm:prSet presAssocID="{86842A24-7E83-42E7-9C3F-5B32CC6FB272}" presName="negativeSpace" presStyleCnt="0"/>
      <dgm:spPr/>
    </dgm:pt>
    <dgm:pt modelId="{37968FBE-23C8-469F-8DD1-8F78A9D42BDB}" type="pres">
      <dgm:prSet presAssocID="{86842A24-7E83-42E7-9C3F-5B32CC6FB272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2EF623-C93D-46E1-8321-A5BE4E7D3E56}" type="pres">
      <dgm:prSet presAssocID="{A6A148E3-CFFE-4D75-A5D8-ECBDE14B326B}" presName="spaceBetweenRectangles" presStyleCnt="0"/>
      <dgm:spPr/>
    </dgm:pt>
    <dgm:pt modelId="{1C47F6AE-1705-41A4-ABA3-8F7D4E04E5D0}" type="pres">
      <dgm:prSet presAssocID="{E43F7BBC-0453-40CC-85D8-3B64789D987C}" presName="parentLin" presStyleCnt="0"/>
      <dgm:spPr/>
    </dgm:pt>
    <dgm:pt modelId="{9C418C66-69F4-4C90-A9AC-E865CD9FBC2F}" type="pres">
      <dgm:prSet presAssocID="{E43F7BBC-0453-40CC-85D8-3B64789D987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585EF97E-3014-4BE0-BF69-5070DA6A7F75}" type="pres">
      <dgm:prSet presAssocID="{E43F7BBC-0453-40CC-85D8-3B64789D987C}" presName="parentText" presStyleLbl="node1" presStyleIdx="3" presStyleCnt="5" custLinFactNeighborX="18233" custLinFactNeighborY="589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56021-642D-4081-A223-A784E006ABB7}" type="pres">
      <dgm:prSet presAssocID="{E43F7BBC-0453-40CC-85D8-3B64789D987C}" presName="negativeSpace" presStyleCnt="0"/>
      <dgm:spPr/>
    </dgm:pt>
    <dgm:pt modelId="{F7CE8E6F-69C5-4E20-8618-0B587F9D3BFC}" type="pres">
      <dgm:prSet presAssocID="{E43F7BBC-0453-40CC-85D8-3B64789D987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34B16F-6A48-41F9-B297-A809C3AEFC01}" type="pres">
      <dgm:prSet presAssocID="{B1AF1BC5-8513-4068-BF16-7367872D59F1}" presName="spaceBetweenRectangles" presStyleCnt="0"/>
      <dgm:spPr/>
    </dgm:pt>
    <dgm:pt modelId="{E8B12ED3-D098-4402-8D40-E579484DE09F}" type="pres">
      <dgm:prSet presAssocID="{6DD16C68-1349-41D2-8CB9-FACC1F564681}" presName="parentLin" presStyleCnt="0"/>
      <dgm:spPr/>
    </dgm:pt>
    <dgm:pt modelId="{9B99168C-E42B-40CC-9295-8D5E250CD0FD}" type="pres">
      <dgm:prSet presAssocID="{6DD16C68-1349-41D2-8CB9-FACC1F564681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0A60F25-C0A4-4680-A3AE-BFFBDA5326C2}" type="pres">
      <dgm:prSet presAssocID="{6DD16C68-1349-41D2-8CB9-FACC1F56468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A6BB54-08F9-4B09-A79C-48CEB79DA0D5}" type="pres">
      <dgm:prSet presAssocID="{6DD16C68-1349-41D2-8CB9-FACC1F564681}" presName="negativeSpace" presStyleCnt="0"/>
      <dgm:spPr/>
    </dgm:pt>
    <dgm:pt modelId="{438EEC23-39F8-40BB-9F78-DE8CCFCCB779}" type="pres">
      <dgm:prSet presAssocID="{6DD16C68-1349-41D2-8CB9-FACC1F564681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2D7249-7859-4228-AF6F-986A135F2949}" type="presOf" srcId="{5317F20D-6308-44ED-8DB4-A4BF1B590A7A}" destId="{1FF2BA53-53D1-48F0-A4F8-333C34C8E6D9}" srcOrd="0" destOrd="0" presId="urn:microsoft.com/office/officeart/2005/8/layout/list1"/>
    <dgm:cxn modelId="{D99A0D1D-21BC-4722-9430-0A45C38C935A}" srcId="{5317F20D-6308-44ED-8DB4-A4BF1B590A7A}" destId="{A02BD632-A3E8-4CD3-9834-2A13A7F74847}" srcOrd="0" destOrd="0" parTransId="{045BF8F5-A849-4DD4-9494-CB37B037E583}" sibTransId="{071C93FD-CB16-4119-A694-87083A7DA088}"/>
    <dgm:cxn modelId="{485813DB-AB7A-4592-99E0-CC39BF50C199}" type="presOf" srcId="{6DD16C68-1349-41D2-8CB9-FACC1F564681}" destId="{D0A60F25-C0A4-4680-A3AE-BFFBDA5326C2}" srcOrd="1" destOrd="0" presId="urn:microsoft.com/office/officeart/2005/8/layout/list1"/>
    <dgm:cxn modelId="{9A5F0517-B7B5-4174-86E5-8DD2B759F452}" srcId="{9EDBA47E-B9DF-4FBA-BD82-527528413A13}" destId="{86842A24-7E83-42E7-9C3F-5B32CC6FB272}" srcOrd="2" destOrd="0" parTransId="{B9B2ABB1-AD84-4946-9EB5-7455AF479DE8}" sibTransId="{A6A148E3-CFFE-4D75-A5D8-ECBDE14B326B}"/>
    <dgm:cxn modelId="{01992451-0E64-407D-A221-C23C715E9276}" type="presOf" srcId="{EF4E9B18-B53E-4AC5-BA37-CBEB8968D569}" destId="{438EEC23-39F8-40BB-9F78-DE8CCFCCB779}" srcOrd="0" destOrd="0" presId="urn:microsoft.com/office/officeart/2005/8/layout/list1"/>
    <dgm:cxn modelId="{C9A8C032-5E7C-4641-9AEC-1ABDD90AE30B}" type="presOf" srcId="{A02BD632-A3E8-4CD3-9834-2A13A7F74847}" destId="{EC95A8DB-0968-44BF-A914-3EB38CA356AE}" srcOrd="0" destOrd="0" presId="urn:microsoft.com/office/officeart/2005/8/layout/list1"/>
    <dgm:cxn modelId="{BF44584D-24E4-4B15-8B0F-21981A56B117}" srcId="{E43F7BBC-0453-40CC-85D8-3B64789D987C}" destId="{F5A36D9C-A2D8-43E7-B4A3-CCEA63FF43B4}" srcOrd="0" destOrd="0" parTransId="{853ED67F-8D01-46A3-9E3E-8F6EB4CE8BDC}" sibTransId="{DDFDECBE-4CD8-4AEF-93E4-CE02EF4C48C7}"/>
    <dgm:cxn modelId="{CC053A5D-C537-4A88-BB46-FECA45EC5ADA}" type="presOf" srcId="{50F15299-18AF-492C-BB49-CBF744FE3D56}" destId="{5D3490C5-7F0C-450E-83C3-EADCAE6C0FA1}" srcOrd="0" destOrd="0" presId="urn:microsoft.com/office/officeart/2005/8/layout/list1"/>
    <dgm:cxn modelId="{15AA976F-7A30-40B5-ADFF-274C2A6AA184}" type="presOf" srcId="{6DD16C68-1349-41D2-8CB9-FACC1F564681}" destId="{9B99168C-E42B-40CC-9295-8D5E250CD0FD}" srcOrd="0" destOrd="0" presId="urn:microsoft.com/office/officeart/2005/8/layout/list1"/>
    <dgm:cxn modelId="{4807B765-A8E2-4FD1-AE31-FCB8686849F8}" type="presOf" srcId="{E43F7BBC-0453-40CC-85D8-3B64789D987C}" destId="{9C418C66-69F4-4C90-A9AC-E865CD9FBC2F}" srcOrd="0" destOrd="0" presId="urn:microsoft.com/office/officeart/2005/8/layout/list1"/>
    <dgm:cxn modelId="{5632BE8C-CF2D-482B-929F-1910806E7A6A}" type="presOf" srcId="{5317F20D-6308-44ED-8DB4-A4BF1B590A7A}" destId="{4CE9F2BA-2147-4F79-B2BB-58589AB764B8}" srcOrd="1" destOrd="0" presId="urn:microsoft.com/office/officeart/2005/8/layout/list1"/>
    <dgm:cxn modelId="{DE9C2593-0D74-431F-9D66-0C91DF81C944}" type="presOf" srcId="{F5A36D9C-A2D8-43E7-B4A3-CCEA63FF43B4}" destId="{F7CE8E6F-69C5-4E20-8618-0B587F9D3BFC}" srcOrd="0" destOrd="0" presId="urn:microsoft.com/office/officeart/2005/8/layout/list1"/>
    <dgm:cxn modelId="{044BCAC2-09F7-48AF-A5B2-5C981C501E8C}" srcId="{9EDBA47E-B9DF-4FBA-BD82-527528413A13}" destId="{E43F7BBC-0453-40CC-85D8-3B64789D987C}" srcOrd="3" destOrd="0" parTransId="{7EE13518-2AF8-46EA-910E-D7797ADD0316}" sibTransId="{B1AF1BC5-8513-4068-BF16-7367872D59F1}"/>
    <dgm:cxn modelId="{562AEE60-21DD-4172-A210-DB56F0FC8061}" type="presOf" srcId="{87DA06EA-41B2-426E-A0F6-59A156F7E8EA}" destId="{5FFF5CC0-6233-444D-8509-EDB8AC4E44BE}" srcOrd="0" destOrd="0" presId="urn:microsoft.com/office/officeart/2005/8/layout/list1"/>
    <dgm:cxn modelId="{96AA135C-7956-4B74-9A60-DA1124EA74F0}" type="presOf" srcId="{E43F7BBC-0453-40CC-85D8-3B64789D987C}" destId="{585EF97E-3014-4BE0-BF69-5070DA6A7F75}" srcOrd="1" destOrd="0" presId="urn:microsoft.com/office/officeart/2005/8/layout/list1"/>
    <dgm:cxn modelId="{F6E780EA-860A-426A-91C6-632E23FBC1D8}" srcId="{9EDBA47E-B9DF-4FBA-BD82-527528413A13}" destId="{87DA06EA-41B2-426E-A0F6-59A156F7E8EA}" srcOrd="1" destOrd="0" parTransId="{F94C1060-5685-46C4-AD18-FA9868AEF85F}" sibTransId="{62B1C9A7-70CB-4FDC-893A-568145690994}"/>
    <dgm:cxn modelId="{82F4514C-CA4B-45AC-91CA-D1F5E37C3B64}" type="presOf" srcId="{9EDBA47E-B9DF-4FBA-BD82-527528413A13}" destId="{FC7258C6-BDE7-4C85-AE01-CE4516E5E2F2}" srcOrd="0" destOrd="0" presId="urn:microsoft.com/office/officeart/2005/8/layout/list1"/>
    <dgm:cxn modelId="{3B0ECC5C-8CFA-4E75-A95F-C022571A801D}" srcId="{9EDBA47E-B9DF-4FBA-BD82-527528413A13}" destId="{6DD16C68-1349-41D2-8CB9-FACC1F564681}" srcOrd="4" destOrd="0" parTransId="{2D38A5BD-4D05-4C23-A16F-9DABEBD767B6}" sibTransId="{10117DF0-8E48-46EA-A6B8-4DEAE2BF1365}"/>
    <dgm:cxn modelId="{1BE6DD08-BC56-4A9C-A5D3-B760C1E3F7FB}" type="presOf" srcId="{86842A24-7E83-42E7-9C3F-5B32CC6FB272}" destId="{49A6CC8B-B15A-4733-ACB7-6393B23D7B90}" srcOrd="0" destOrd="0" presId="urn:microsoft.com/office/officeart/2005/8/layout/list1"/>
    <dgm:cxn modelId="{06624BE8-1C2A-4B11-84E8-539B0CAD0F32}" srcId="{86842A24-7E83-42E7-9C3F-5B32CC6FB272}" destId="{30E3EF55-C2E0-4F7E-B25D-71B0CA94106D}" srcOrd="0" destOrd="0" parTransId="{BA72FE08-8C3F-4DE9-B484-6F3081329861}" sibTransId="{334AC479-55DD-41E3-B0D4-ED50B87C00D7}"/>
    <dgm:cxn modelId="{DF8A90B4-6F4E-47D0-ADD8-26E913E4A34F}" type="presOf" srcId="{30E3EF55-C2E0-4F7E-B25D-71B0CA94106D}" destId="{37968FBE-23C8-469F-8DD1-8F78A9D42BDB}" srcOrd="0" destOrd="0" presId="urn:microsoft.com/office/officeart/2005/8/layout/list1"/>
    <dgm:cxn modelId="{635FBE80-D3D5-489E-B6AF-DCA9531EEDDA}" srcId="{9EDBA47E-B9DF-4FBA-BD82-527528413A13}" destId="{5317F20D-6308-44ED-8DB4-A4BF1B590A7A}" srcOrd="0" destOrd="0" parTransId="{E45CB8E0-21F7-4680-8975-A6300FF264E5}" sibTransId="{20497EE9-96D6-4C72-8C47-4D0A842F75B1}"/>
    <dgm:cxn modelId="{87F699F8-1C03-4110-B6F1-00A8CA5F420F}" srcId="{87DA06EA-41B2-426E-A0F6-59A156F7E8EA}" destId="{50F15299-18AF-492C-BB49-CBF744FE3D56}" srcOrd="0" destOrd="0" parTransId="{0510D2C9-3FC7-4EAC-B27A-906ECE11F493}" sibTransId="{DE24D2B3-BCFA-44A1-B826-3BB4E2B49871}"/>
    <dgm:cxn modelId="{99B95A26-00B2-4C3E-8AEC-098C723A98B9}" type="presOf" srcId="{86842A24-7E83-42E7-9C3F-5B32CC6FB272}" destId="{B8DCDB0D-7BCF-406C-B02B-4E374682DC3A}" srcOrd="1" destOrd="0" presId="urn:microsoft.com/office/officeart/2005/8/layout/list1"/>
    <dgm:cxn modelId="{5F453C8E-A082-4780-B3FE-01A0A237F12D}" srcId="{6DD16C68-1349-41D2-8CB9-FACC1F564681}" destId="{EF4E9B18-B53E-4AC5-BA37-CBEB8968D569}" srcOrd="0" destOrd="0" parTransId="{821C956A-C28B-4C0F-BE61-FCB5B3881B92}" sibTransId="{84E4E9A6-F200-4B5D-9FE1-210E93AE9587}"/>
    <dgm:cxn modelId="{9319B09C-D0DB-4FB6-9E68-E10997B1B2AD}" type="presOf" srcId="{87DA06EA-41B2-426E-A0F6-59A156F7E8EA}" destId="{4A9AE8E3-5ABD-4B83-99FB-A9AD6BFBED7E}" srcOrd="1" destOrd="0" presId="urn:microsoft.com/office/officeart/2005/8/layout/list1"/>
    <dgm:cxn modelId="{B4C61860-C8E9-440C-8445-0224B1AEBEB9}" type="presParOf" srcId="{FC7258C6-BDE7-4C85-AE01-CE4516E5E2F2}" destId="{A8D5E2F2-20E5-42D2-84C4-1709B71B0514}" srcOrd="0" destOrd="0" presId="urn:microsoft.com/office/officeart/2005/8/layout/list1"/>
    <dgm:cxn modelId="{00DD6B1F-F2C5-40F6-A350-FE0F14BF2EDA}" type="presParOf" srcId="{A8D5E2F2-20E5-42D2-84C4-1709B71B0514}" destId="{1FF2BA53-53D1-48F0-A4F8-333C34C8E6D9}" srcOrd="0" destOrd="0" presId="urn:microsoft.com/office/officeart/2005/8/layout/list1"/>
    <dgm:cxn modelId="{82F4CA89-AA41-418D-8376-EEF7E3D1C5A0}" type="presParOf" srcId="{A8D5E2F2-20E5-42D2-84C4-1709B71B0514}" destId="{4CE9F2BA-2147-4F79-B2BB-58589AB764B8}" srcOrd="1" destOrd="0" presId="urn:microsoft.com/office/officeart/2005/8/layout/list1"/>
    <dgm:cxn modelId="{400E3348-942E-43B5-9E69-E3A9FD115FC1}" type="presParOf" srcId="{FC7258C6-BDE7-4C85-AE01-CE4516E5E2F2}" destId="{1486F9B2-8042-4CB2-A3E8-D768B45D94B8}" srcOrd="1" destOrd="0" presId="urn:microsoft.com/office/officeart/2005/8/layout/list1"/>
    <dgm:cxn modelId="{44DDC6CF-82E1-4A1D-B08D-9FA9ACD27BF1}" type="presParOf" srcId="{FC7258C6-BDE7-4C85-AE01-CE4516E5E2F2}" destId="{EC95A8DB-0968-44BF-A914-3EB38CA356AE}" srcOrd="2" destOrd="0" presId="urn:microsoft.com/office/officeart/2005/8/layout/list1"/>
    <dgm:cxn modelId="{A7C8F6A7-9A45-4094-96B1-07833E7A5A8D}" type="presParOf" srcId="{FC7258C6-BDE7-4C85-AE01-CE4516E5E2F2}" destId="{FD1E534E-4CFD-4AC5-AEF8-1EB084A03E80}" srcOrd="3" destOrd="0" presId="urn:microsoft.com/office/officeart/2005/8/layout/list1"/>
    <dgm:cxn modelId="{B4A32466-1949-4C70-8A5F-0337CB008E5E}" type="presParOf" srcId="{FC7258C6-BDE7-4C85-AE01-CE4516E5E2F2}" destId="{C71CCBE1-8718-4D51-AE75-F3C999CB4FF0}" srcOrd="4" destOrd="0" presId="urn:microsoft.com/office/officeart/2005/8/layout/list1"/>
    <dgm:cxn modelId="{FF5585D3-7FCF-4AEC-993D-1366509DDEA2}" type="presParOf" srcId="{C71CCBE1-8718-4D51-AE75-F3C999CB4FF0}" destId="{5FFF5CC0-6233-444D-8509-EDB8AC4E44BE}" srcOrd="0" destOrd="0" presId="urn:microsoft.com/office/officeart/2005/8/layout/list1"/>
    <dgm:cxn modelId="{A5F9A08E-FD83-427C-A41A-86BACD1A60FD}" type="presParOf" srcId="{C71CCBE1-8718-4D51-AE75-F3C999CB4FF0}" destId="{4A9AE8E3-5ABD-4B83-99FB-A9AD6BFBED7E}" srcOrd="1" destOrd="0" presId="urn:microsoft.com/office/officeart/2005/8/layout/list1"/>
    <dgm:cxn modelId="{DD96BFBB-D085-4DAE-ADD2-1001C465E519}" type="presParOf" srcId="{FC7258C6-BDE7-4C85-AE01-CE4516E5E2F2}" destId="{6EC6DA31-A703-45E1-8B4B-45820E77398E}" srcOrd="5" destOrd="0" presId="urn:microsoft.com/office/officeart/2005/8/layout/list1"/>
    <dgm:cxn modelId="{EBED8AC2-7F83-4652-AF49-104AF0E4A5D1}" type="presParOf" srcId="{FC7258C6-BDE7-4C85-AE01-CE4516E5E2F2}" destId="{5D3490C5-7F0C-450E-83C3-EADCAE6C0FA1}" srcOrd="6" destOrd="0" presId="urn:microsoft.com/office/officeart/2005/8/layout/list1"/>
    <dgm:cxn modelId="{1CAB2E36-87D2-4984-99F4-A4E6BBB062AD}" type="presParOf" srcId="{FC7258C6-BDE7-4C85-AE01-CE4516E5E2F2}" destId="{90AF3555-285E-4E78-9D43-5DD72C31A776}" srcOrd="7" destOrd="0" presId="urn:microsoft.com/office/officeart/2005/8/layout/list1"/>
    <dgm:cxn modelId="{A55F5141-C59D-4D02-9ED2-D6B53EBA6E15}" type="presParOf" srcId="{FC7258C6-BDE7-4C85-AE01-CE4516E5E2F2}" destId="{66BF6F55-D08C-42CE-9B2F-519A1C1DF36C}" srcOrd="8" destOrd="0" presId="urn:microsoft.com/office/officeart/2005/8/layout/list1"/>
    <dgm:cxn modelId="{282523C0-AFEE-4613-B608-E12570C0D8CD}" type="presParOf" srcId="{66BF6F55-D08C-42CE-9B2F-519A1C1DF36C}" destId="{49A6CC8B-B15A-4733-ACB7-6393B23D7B90}" srcOrd="0" destOrd="0" presId="urn:microsoft.com/office/officeart/2005/8/layout/list1"/>
    <dgm:cxn modelId="{391A67F9-4286-4040-A75A-0E709E854A3D}" type="presParOf" srcId="{66BF6F55-D08C-42CE-9B2F-519A1C1DF36C}" destId="{B8DCDB0D-7BCF-406C-B02B-4E374682DC3A}" srcOrd="1" destOrd="0" presId="urn:microsoft.com/office/officeart/2005/8/layout/list1"/>
    <dgm:cxn modelId="{C6FC5108-8124-4E45-A6F9-6D924DC1345A}" type="presParOf" srcId="{FC7258C6-BDE7-4C85-AE01-CE4516E5E2F2}" destId="{C6825D6D-4E1B-4384-A448-D84A2C13EFCD}" srcOrd="9" destOrd="0" presId="urn:microsoft.com/office/officeart/2005/8/layout/list1"/>
    <dgm:cxn modelId="{B623BAD8-F0AE-4507-BCC7-1853C607B992}" type="presParOf" srcId="{FC7258C6-BDE7-4C85-AE01-CE4516E5E2F2}" destId="{37968FBE-23C8-469F-8DD1-8F78A9D42BDB}" srcOrd="10" destOrd="0" presId="urn:microsoft.com/office/officeart/2005/8/layout/list1"/>
    <dgm:cxn modelId="{22F3B023-3D0D-4C9D-AD2F-D105DEAEBFEB}" type="presParOf" srcId="{FC7258C6-BDE7-4C85-AE01-CE4516E5E2F2}" destId="{C22EF623-C93D-46E1-8321-A5BE4E7D3E56}" srcOrd="11" destOrd="0" presId="urn:microsoft.com/office/officeart/2005/8/layout/list1"/>
    <dgm:cxn modelId="{9AA81F66-AB93-40AE-9158-0C6A4EBE16D8}" type="presParOf" srcId="{FC7258C6-BDE7-4C85-AE01-CE4516E5E2F2}" destId="{1C47F6AE-1705-41A4-ABA3-8F7D4E04E5D0}" srcOrd="12" destOrd="0" presId="urn:microsoft.com/office/officeart/2005/8/layout/list1"/>
    <dgm:cxn modelId="{13136E6D-25BF-413B-A4C8-2CF5F4C08BE8}" type="presParOf" srcId="{1C47F6AE-1705-41A4-ABA3-8F7D4E04E5D0}" destId="{9C418C66-69F4-4C90-A9AC-E865CD9FBC2F}" srcOrd="0" destOrd="0" presId="urn:microsoft.com/office/officeart/2005/8/layout/list1"/>
    <dgm:cxn modelId="{5D886ED1-5CFD-4ED8-84CD-AE440FB196B5}" type="presParOf" srcId="{1C47F6AE-1705-41A4-ABA3-8F7D4E04E5D0}" destId="{585EF97E-3014-4BE0-BF69-5070DA6A7F75}" srcOrd="1" destOrd="0" presId="urn:microsoft.com/office/officeart/2005/8/layout/list1"/>
    <dgm:cxn modelId="{75776402-92A8-4D24-ADF3-A52760A72082}" type="presParOf" srcId="{FC7258C6-BDE7-4C85-AE01-CE4516E5E2F2}" destId="{21156021-642D-4081-A223-A784E006ABB7}" srcOrd="13" destOrd="0" presId="urn:microsoft.com/office/officeart/2005/8/layout/list1"/>
    <dgm:cxn modelId="{E65B1A60-591F-4881-BB6F-99067AE9812D}" type="presParOf" srcId="{FC7258C6-BDE7-4C85-AE01-CE4516E5E2F2}" destId="{F7CE8E6F-69C5-4E20-8618-0B587F9D3BFC}" srcOrd="14" destOrd="0" presId="urn:microsoft.com/office/officeart/2005/8/layout/list1"/>
    <dgm:cxn modelId="{F52F3418-0B15-4A54-AAC6-D1A9EDE955EC}" type="presParOf" srcId="{FC7258C6-BDE7-4C85-AE01-CE4516E5E2F2}" destId="{5334B16F-6A48-41F9-B297-A809C3AEFC01}" srcOrd="15" destOrd="0" presId="urn:microsoft.com/office/officeart/2005/8/layout/list1"/>
    <dgm:cxn modelId="{28960D46-EDBF-4463-8E56-0F4004AF9B2B}" type="presParOf" srcId="{FC7258C6-BDE7-4C85-AE01-CE4516E5E2F2}" destId="{E8B12ED3-D098-4402-8D40-E579484DE09F}" srcOrd="16" destOrd="0" presId="urn:microsoft.com/office/officeart/2005/8/layout/list1"/>
    <dgm:cxn modelId="{DB0F06CB-7BD5-40F6-B71B-A7D09175DF3E}" type="presParOf" srcId="{E8B12ED3-D098-4402-8D40-E579484DE09F}" destId="{9B99168C-E42B-40CC-9295-8D5E250CD0FD}" srcOrd="0" destOrd="0" presId="urn:microsoft.com/office/officeart/2005/8/layout/list1"/>
    <dgm:cxn modelId="{A3785079-8758-454B-9D44-DE2FE6BA10A1}" type="presParOf" srcId="{E8B12ED3-D098-4402-8D40-E579484DE09F}" destId="{D0A60F25-C0A4-4680-A3AE-BFFBDA5326C2}" srcOrd="1" destOrd="0" presId="urn:microsoft.com/office/officeart/2005/8/layout/list1"/>
    <dgm:cxn modelId="{3D15B714-6E60-4424-A674-91844A0D614A}" type="presParOf" srcId="{FC7258C6-BDE7-4C85-AE01-CE4516E5E2F2}" destId="{7BA6BB54-08F9-4B09-A79C-48CEB79DA0D5}" srcOrd="17" destOrd="0" presId="urn:microsoft.com/office/officeart/2005/8/layout/list1"/>
    <dgm:cxn modelId="{1F2558A6-ADC0-4017-A4F5-DC275FB31C79}" type="presParOf" srcId="{FC7258C6-BDE7-4C85-AE01-CE4516E5E2F2}" destId="{438EEC23-39F8-40BB-9F78-DE8CCFCCB77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FADED-9A4E-4B7B-BEEB-BE1B341DF298}">
      <dsp:nvSpPr>
        <dsp:cNvPr id="0" name=""/>
        <dsp:cNvSpPr/>
      </dsp:nvSpPr>
      <dsp:spPr>
        <a:xfrm>
          <a:off x="1331132" y="2097235"/>
          <a:ext cx="662982" cy="3314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</a:t>
          </a:r>
          <a:endParaRPr lang="zh-CN" altLang="en-US" sz="1800" kern="1200" dirty="0"/>
        </a:p>
      </dsp:txBody>
      <dsp:txXfrm>
        <a:off x="1340841" y="2106944"/>
        <a:ext cx="643564" cy="312073"/>
      </dsp:txXfrm>
    </dsp:sp>
    <dsp:sp modelId="{5D1576A2-7B5F-4C4E-A2F4-C59EEBBA8266}">
      <dsp:nvSpPr>
        <dsp:cNvPr id="0" name=""/>
        <dsp:cNvSpPr/>
      </dsp:nvSpPr>
      <dsp:spPr>
        <a:xfrm rot="16791948">
          <a:off x="1352837" y="1493959"/>
          <a:ext cx="154774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547749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88018" y="1461857"/>
        <a:ext cx="77387" cy="77387"/>
      </dsp:txXfrm>
    </dsp:sp>
    <dsp:sp modelId="{BD1CC8CF-11B4-4C0B-9849-90D84067B016}">
      <dsp:nvSpPr>
        <dsp:cNvPr id="0" name=""/>
        <dsp:cNvSpPr/>
      </dsp:nvSpPr>
      <dsp:spPr>
        <a:xfrm>
          <a:off x="2259308" y="572375"/>
          <a:ext cx="662982" cy="3314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a[0]</a:t>
          </a:r>
          <a:endParaRPr lang="zh-CN" altLang="en-US" sz="1800" kern="1200" dirty="0"/>
        </a:p>
      </dsp:txBody>
      <dsp:txXfrm>
        <a:off x="2269017" y="582084"/>
        <a:ext cx="643564" cy="312073"/>
      </dsp:txXfrm>
    </dsp:sp>
    <dsp:sp modelId="{271141C2-D8F4-4E06-91D2-BA5C12AF970B}">
      <dsp:nvSpPr>
        <dsp:cNvPr id="0" name=""/>
        <dsp:cNvSpPr/>
      </dsp:nvSpPr>
      <dsp:spPr>
        <a:xfrm rot="17692822">
          <a:off x="2739725" y="445617"/>
          <a:ext cx="63032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30324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9129" y="436451"/>
        <a:ext cx="31516" cy="31516"/>
      </dsp:txXfrm>
    </dsp:sp>
    <dsp:sp modelId="{3682E026-576D-49C4-95C5-CA7AEC36630C}">
      <dsp:nvSpPr>
        <dsp:cNvPr id="0" name=""/>
        <dsp:cNvSpPr/>
      </dsp:nvSpPr>
      <dsp:spPr>
        <a:xfrm>
          <a:off x="3187484" y="552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a[0][0] </a:t>
          </a:r>
          <a:endParaRPr lang="zh-CN" altLang="en-US" sz="1800" kern="1200" dirty="0"/>
        </a:p>
      </dsp:txBody>
      <dsp:txXfrm>
        <a:off x="3197193" y="10261"/>
        <a:ext cx="643564" cy="312073"/>
      </dsp:txXfrm>
    </dsp:sp>
    <dsp:sp modelId="{5910EF53-0E35-457A-8EE1-2F33C6AB1CE1}">
      <dsp:nvSpPr>
        <dsp:cNvPr id="0" name=""/>
        <dsp:cNvSpPr/>
      </dsp:nvSpPr>
      <dsp:spPr>
        <a:xfrm rot="19457599">
          <a:off x="2891594" y="636225"/>
          <a:ext cx="3265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26586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6723" y="634652"/>
        <a:ext cx="16329" cy="16329"/>
      </dsp:txXfrm>
    </dsp:sp>
    <dsp:sp modelId="{8FE4EF41-11FE-4227-8279-3FCB04B0EEAD}">
      <dsp:nvSpPr>
        <dsp:cNvPr id="0" name=""/>
        <dsp:cNvSpPr/>
      </dsp:nvSpPr>
      <dsp:spPr>
        <a:xfrm>
          <a:off x="3187484" y="381767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a[0][1]</a:t>
          </a:r>
        </a:p>
      </dsp:txBody>
      <dsp:txXfrm>
        <a:off x="3197193" y="391476"/>
        <a:ext cx="643564" cy="312073"/>
      </dsp:txXfrm>
    </dsp:sp>
    <dsp:sp modelId="{2C4A871A-920F-469A-83A7-6809F52ABDC4}">
      <dsp:nvSpPr>
        <dsp:cNvPr id="0" name=""/>
        <dsp:cNvSpPr/>
      </dsp:nvSpPr>
      <dsp:spPr>
        <a:xfrm rot="2142401">
          <a:off x="2891594" y="826832"/>
          <a:ext cx="3265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26586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6723" y="825260"/>
        <a:ext cx="16329" cy="16329"/>
      </dsp:txXfrm>
    </dsp:sp>
    <dsp:sp modelId="{6743958E-2623-4FB1-933E-DDC513D2FF78}">
      <dsp:nvSpPr>
        <dsp:cNvPr id="0" name=""/>
        <dsp:cNvSpPr/>
      </dsp:nvSpPr>
      <dsp:spPr>
        <a:xfrm>
          <a:off x="3187484" y="762982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a[0][2]</a:t>
          </a:r>
        </a:p>
      </dsp:txBody>
      <dsp:txXfrm>
        <a:off x="3197193" y="772691"/>
        <a:ext cx="643564" cy="312073"/>
      </dsp:txXfrm>
    </dsp:sp>
    <dsp:sp modelId="{5629CA93-5792-4EE0-B08F-9067C78882D9}">
      <dsp:nvSpPr>
        <dsp:cNvPr id="0" name=""/>
        <dsp:cNvSpPr/>
      </dsp:nvSpPr>
      <dsp:spPr>
        <a:xfrm rot="3907178">
          <a:off x="2739725" y="1017440"/>
          <a:ext cx="63032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30324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9129" y="1008274"/>
        <a:ext cx="31516" cy="31516"/>
      </dsp:txXfrm>
    </dsp:sp>
    <dsp:sp modelId="{037493C6-519C-4801-B82B-C009B3CBE9E8}">
      <dsp:nvSpPr>
        <dsp:cNvPr id="0" name=""/>
        <dsp:cNvSpPr/>
      </dsp:nvSpPr>
      <dsp:spPr>
        <a:xfrm>
          <a:off x="3187484" y="1144197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a[0][3]</a:t>
          </a:r>
        </a:p>
      </dsp:txBody>
      <dsp:txXfrm>
        <a:off x="3197193" y="1153906"/>
        <a:ext cx="643564" cy="312073"/>
      </dsp:txXfrm>
    </dsp:sp>
    <dsp:sp modelId="{4EFDF57C-506F-4C04-9BA2-136D90C37FD7}">
      <dsp:nvSpPr>
        <dsp:cNvPr id="0" name=""/>
        <dsp:cNvSpPr/>
      </dsp:nvSpPr>
      <dsp:spPr>
        <a:xfrm>
          <a:off x="1994115" y="2256389"/>
          <a:ext cx="26519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65193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20082" y="2256351"/>
        <a:ext cx="13259" cy="13259"/>
      </dsp:txXfrm>
    </dsp:sp>
    <dsp:sp modelId="{D072C312-42CC-46CB-9246-C1583F430198}">
      <dsp:nvSpPr>
        <dsp:cNvPr id="0" name=""/>
        <dsp:cNvSpPr/>
      </dsp:nvSpPr>
      <dsp:spPr>
        <a:xfrm>
          <a:off x="2259308" y="2097235"/>
          <a:ext cx="662982" cy="3314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a[1]</a:t>
          </a:r>
          <a:endParaRPr lang="zh-CN" altLang="en-US" sz="1800" kern="1200" dirty="0"/>
        </a:p>
      </dsp:txBody>
      <dsp:txXfrm>
        <a:off x="2269017" y="2106944"/>
        <a:ext cx="643564" cy="312073"/>
      </dsp:txXfrm>
    </dsp:sp>
    <dsp:sp modelId="{0A53A198-3D4C-4836-8902-FFF988BAB153}">
      <dsp:nvSpPr>
        <dsp:cNvPr id="0" name=""/>
        <dsp:cNvSpPr/>
      </dsp:nvSpPr>
      <dsp:spPr>
        <a:xfrm rot="17692822">
          <a:off x="2739725" y="1970478"/>
          <a:ext cx="63032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30324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9129" y="1961312"/>
        <a:ext cx="31516" cy="31516"/>
      </dsp:txXfrm>
    </dsp:sp>
    <dsp:sp modelId="{0E757071-2AE2-4E1E-A20D-A14F8B1311E7}">
      <dsp:nvSpPr>
        <dsp:cNvPr id="0" name=""/>
        <dsp:cNvSpPr/>
      </dsp:nvSpPr>
      <dsp:spPr>
        <a:xfrm>
          <a:off x="3187484" y="1525413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a[1][0]</a:t>
          </a:r>
          <a:endParaRPr lang="zh-CN" altLang="en-US" sz="1800" kern="1200" dirty="0"/>
        </a:p>
      </dsp:txBody>
      <dsp:txXfrm>
        <a:off x="3197193" y="1535122"/>
        <a:ext cx="643564" cy="312073"/>
      </dsp:txXfrm>
    </dsp:sp>
    <dsp:sp modelId="{1D225D60-B41C-4B6F-ABFD-A82123EAC1F5}">
      <dsp:nvSpPr>
        <dsp:cNvPr id="0" name=""/>
        <dsp:cNvSpPr/>
      </dsp:nvSpPr>
      <dsp:spPr>
        <a:xfrm rot="19457599">
          <a:off x="2891594" y="2161085"/>
          <a:ext cx="3265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26586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6723" y="2159513"/>
        <a:ext cx="16329" cy="16329"/>
      </dsp:txXfrm>
    </dsp:sp>
    <dsp:sp modelId="{35E88579-13F7-41BC-AB14-E0397A113870}">
      <dsp:nvSpPr>
        <dsp:cNvPr id="0" name=""/>
        <dsp:cNvSpPr/>
      </dsp:nvSpPr>
      <dsp:spPr>
        <a:xfrm>
          <a:off x="3187484" y="1906628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a[1][1]</a:t>
          </a:r>
          <a:endParaRPr lang="zh-CN" altLang="en-US" sz="1800" kern="1200" dirty="0"/>
        </a:p>
      </dsp:txBody>
      <dsp:txXfrm>
        <a:off x="3197193" y="1916337"/>
        <a:ext cx="643564" cy="312073"/>
      </dsp:txXfrm>
    </dsp:sp>
    <dsp:sp modelId="{189E661D-3ABB-4A53-85F9-A90ED9A789A8}">
      <dsp:nvSpPr>
        <dsp:cNvPr id="0" name=""/>
        <dsp:cNvSpPr/>
      </dsp:nvSpPr>
      <dsp:spPr>
        <a:xfrm rot="2142401">
          <a:off x="2891594" y="2351693"/>
          <a:ext cx="3265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26586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6723" y="2350120"/>
        <a:ext cx="16329" cy="16329"/>
      </dsp:txXfrm>
    </dsp:sp>
    <dsp:sp modelId="{4E1D9B51-6117-4ACE-9E45-7BEF9CA7ABB4}">
      <dsp:nvSpPr>
        <dsp:cNvPr id="0" name=""/>
        <dsp:cNvSpPr/>
      </dsp:nvSpPr>
      <dsp:spPr>
        <a:xfrm>
          <a:off x="3187484" y="2287843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a[1][2]</a:t>
          </a:r>
          <a:endParaRPr lang="zh-CN" altLang="en-US" sz="1800" kern="1200" dirty="0"/>
        </a:p>
      </dsp:txBody>
      <dsp:txXfrm>
        <a:off x="3197193" y="2297552"/>
        <a:ext cx="643564" cy="312073"/>
      </dsp:txXfrm>
    </dsp:sp>
    <dsp:sp modelId="{DC19DFCB-64B3-48CB-8B80-126CC233393A}">
      <dsp:nvSpPr>
        <dsp:cNvPr id="0" name=""/>
        <dsp:cNvSpPr/>
      </dsp:nvSpPr>
      <dsp:spPr>
        <a:xfrm rot="3907178">
          <a:off x="2739725" y="2542301"/>
          <a:ext cx="63032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30324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9129" y="2533134"/>
        <a:ext cx="31516" cy="31516"/>
      </dsp:txXfrm>
    </dsp:sp>
    <dsp:sp modelId="{648843AE-B38C-4E3B-BB82-F96B07D5A0FF}">
      <dsp:nvSpPr>
        <dsp:cNvPr id="0" name=""/>
        <dsp:cNvSpPr/>
      </dsp:nvSpPr>
      <dsp:spPr>
        <a:xfrm>
          <a:off x="3187484" y="2669058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a[1][3]</a:t>
          </a:r>
          <a:endParaRPr lang="zh-CN" altLang="en-US" sz="1800" kern="1200" dirty="0"/>
        </a:p>
      </dsp:txBody>
      <dsp:txXfrm>
        <a:off x="3197193" y="2678767"/>
        <a:ext cx="643564" cy="312073"/>
      </dsp:txXfrm>
    </dsp:sp>
    <dsp:sp modelId="{6371589F-6F8F-499D-BFCF-3398D49752F7}">
      <dsp:nvSpPr>
        <dsp:cNvPr id="0" name=""/>
        <dsp:cNvSpPr/>
      </dsp:nvSpPr>
      <dsp:spPr>
        <a:xfrm rot="4808052">
          <a:off x="1352837" y="3018819"/>
          <a:ext cx="154774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547749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88018" y="2986718"/>
        <a:ext cx="77387" cy="77387"/>
      </dsp:txXfrm>
    </dsp:sp>
    <dsp:sp modelId="{37F6224D-743F-4B5A-A7BB-632DA3CBBF21}">
      <dsp:nvSpPr>
        <dsp:cNvPr id="0" name=""/>
        <dsp:cNvSpPr/>
      </dsp:nvSpPr>
      <dsp:spPr>
        <a:xfrm>
          <a:off x="2259308" y="3622096"/>
          <a:ext cx="662982" cy="3314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a[2]</a:t>
          </a:r>
          <a:endParaRPr lang="zh-CN" altLang="en-US" sz="1800" kern="1200" dirty="0"/>
        </a:p>
      </dsp:txBody>
      <dsp:txXfrm>
        <a:off x="2269017" y="3631805"/>
        <a:ext cx="643564" cy="312073"/>
      </dsp:txXfrm>
    </dsp:sp>
    <dsp:sp modelId="{1C34B82E-D788-4C86-A8D0-0532A481030D}">
      <dsp:nvSpPr>
        <dsp:cNvPr id="0" name=""/>
        <dsp:cNvSpPr/>
      </dsp:nvSpPr>
      <dsp:spPr>
        <a:xfrm rot="17692822">
          <a:off x="2739725" y="3495338"/>
          <a:ext cx="63032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30324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9129" y="3486172"/>
        <a:ext cx="31516" cy="31516"/>
      </dsp:txXfrm>
    </dsp:sp>
    <dsp:sp modelId="{B947C1E4-21E0-4DCE-87B3-4DC1C24624C2}">
      <dsp:nvSpPr>
        <dsp:cNvPr id="0" name=""/>
        <dsp:cNvSpPr/>
      </dsp:nvSpPr>
      <dsp:spPr>
        <a:xfrm>
          <a:off x="3187484" y="3050273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a[2][0]</a:t>
          </a:r>
          <a:endParaRPr lang="zh-CN" altLang="en-US" sz="1800" kern="1200" dirty="0"/>
        </a:p>
      </dsp:txBody>
      <dsp:txXfrm>
        <a:off x="3197193" y="3059982"/>
        <a:ext cx="643564" cy="312073"/>
      </dsp:txXfrm>
    </dsp:sp>
    <dsp:sp modelId="{96F6314A-705F-4AFF-A26E-375A8D858FFB}">
      <dsp:nvSpPr>
        <dsp:cNvPr id="0" name=""/>
        <dsp:cNvSpPr/>
      </dsp:nvSpPr>
      <dsp:spPr>
        <a:xfrm rot="19457599">
          <a:off x="2891594" y="3685946"/>
          <a:ext cx="3265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26586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6723" y="3684373"/>
        <a:ext cx="16329" cy="16329"/>
      </dsp:txXfrm>
    </dsp:sp>
    <dsp:sp modelId="{D89399C4-1B22-41AF-88C3-264A722A616A}">
      <dsp:nvSpPr>
        <dsp:cNvPr id="0" name=""/>
        <dsp:cNvSpPr/>
      </dsp:nvSpPr>
      <dsp:spPr>
        <a:xfrm>
          <a:off x="3187484" y="3431488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a[2][1]</a:t>
          </a:r>
          <a:endParaRPr lang="zh-CN" altLang="en-US" sz="1800" kern="1200" dirty="0"/>
        </a:p>
      </dsp:txBody>
      <dsp:txXfrm>
        <a:off x="3197193" y="3441197"/>
        <a:ext cx="643564" cy="312073"/>
      </dsp:txXfrm>
    </dsp:sp>
    <dsp:sp modelId="{8477004C-9519-44CC-A151-5A1D2FE52AF9}">
      <dsp:nvSpPr>
        <dsp:cNvPr id="0" name=""/>
        <dsp:cNvSpPr/>
      </dsp:nvSpPr>
      <dsp:spPr>
        <a:xfrm rot="2142401">
          <a:off x="2891594" y="3876554"/>
          <a:ext cx="32658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26586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6723" y="3874981"/>
        <a:ext cx="16329" cy="16329"/>
      </dsp:txXfrm>
    </dsp:sp>
    <dsp:sp modelId="{AD219F65-2E7B-4881-9B50-4DA8B62017A9}">
      <dsp:nvSpPr>
        <dsp:cNvPr id="0" name=""/>
        <dsp:cNvSpPr/>
      </dsp:nvSpPr>
      <dsp:spPr>
        <a:xfrm>
          <a:off x="3187484" y="3812703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a[2][2]</a:t>
          </a:r>
          <a:endParaRPr lang="zh-CN" altLang="en-US" sz="1800" kern="1200" dirty="0"/>
        </a:p>
      </dsp:txBody>
      <dsp:txXfrm>
        <a:off x="3197193" y="3822412"/>
        <a:ext cx="643564" cy="312073"/>
      </dsp:txXfrm>
    </dsp:sp>
    <dsp:sp modelId="{1CED149D-1F34-4E16-9319-F2F682658B15}">
      <dsp:nvSpPr>
        <dsp:cNvPr id="0" name=""/>
        <dsp:cNvSpPr/>
      </dsp:nvSpPr>
      <dsp:spPr>
        <a:xfrm rot="3907178">
          <a:off x="2739725" y="4067161"/>
          <a:ext cx="63032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30324" y="65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9129" y="4057995"/>
        <a:ext cx="31516" cy="31516"/>
      </dsp:txXfrm>
    </dsp:sp>
    <dsp:sp modelId="{9D6F9184-57C9-43F6-A714-0E7C21CA95CB}">
      <dsp:nvSpPr>
        <dsp:cNvPr id="0" name=""/>
        <dsp:cNvSpPr/>
      </dsp:nvSpPr>
      <dsp:spPr>
        <a:xfrm>
          <a:off x="3187484" y="4193919"/>
          <a:ext cx="662982" cy="331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a[2][3]</a:t>
          </a:r>
          <a:endParaRPr lang="zh-CN" altLang="en-US" sz="1800" kern="1200" dirty="0"/>
        </a:p>
      </dsp:txBody>
      <dsp:txXfrm>
        <a:off x="3197193" y="4203628"/>
        <a:ext cx="643564" cy="312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5A8DB-0968-44BF-A914-3EB38CA356AE}">
      <dsp:nvSpPr>
        <dsp:cNvPr id="0" name=""/>
        <dsp:cNvSpPr/>
      </dsp:nvSpPr>
      <dsp:spPr>
        <a:xfrm>
          <a:off x="0" y="326940"/>
          <a:ext cx="4833650" cy="5197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145" tIns="249936" rIns="3751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初始状态</a:t>
          </a:r>
          <a:endParaRPr lang="zh-CN" altLang="en-US" sz="1200" kern="1200" dirty="0"/>
        </a:p>
      </dsp:txBody>
      <dsp:txXfrm>
        <a:off x="0" y="326940"/>
        <a:ext cx="4833650" cy="519750"/>
      </dsp:txXfrm>
    </dsp:sp>
    <dsp:sp modelId="{4CE9F2BA-2147-4F79-B2BB-58589AB764B8}">
      <dsp:nvSpPr>
        <dsp:cNvPr id="0" name=""/>
        <dsp:cNvSpPr/>
      </dsp:nvSpPr>
      <dsp:spPr>
        <a:xfrm>
          <a:off x="241682" y="149820"/>
          <a:ext cx="338355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890" tIns="0" rIns="1278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33, </a:t>
          </a:r>
          <a:r>
            <a:rPr lang="en-US" altLang="zh-CN" sz="2400" b="1" u="sng" kern="1200" dirty="0" smtClean="0"/>
            <a:t>2</a:t>
          </a:r>
          <a:r>
            <a:rPr lang="en-US" altLang="zh-CN" sz="2400" b="1" kern="1200" dirty="0" smtClean="0"/>
            <a:t>, 82, 106, 73</a:t>
          </a:r>
          <a:endParaRPr lang="zh-CN" altLang="en-US" sz="2400" b="1" kern="1200" dirty="0"/>
        </a:p>
      </dsp:txBody>
      <dsp:txXfrm>
        <a:off x="258975" y="167113"/>
        <a:ext cx="3348969" cy="319654"/>
      </dsp:txXfrm>
    </dsp:sp>
    <dsp:sp modelId="{5D3490C5-7F0C-450E-83C3-EADCAE6C0FA1}">
      <dsp:nvSpPr>
        <dsp:cNvPr id="0" name=""/>
        <dsp:cNvSpPr/>
      </dsp:nvSpPr>
      <dsp:spPr>
        <a:xfrm>
          <a:off x="0" y="1088610"/>
          <a:ext cx="4833650" cy="5197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145" tIns="249936" rIns="3751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i</a:t>
          </a:r>
          <a:r>
            <a:rPr lang="en-US" altLang="zh-CN" sz="1200" kern="1200" dirty="0" smtClean="0"/>
            <a:t>=0,  min=1,  </a:t>
          </a:r>
          <a:r>
            <a:rPr lang="zh-CN" altLang="en-US" sz="1200" kern="1200" dirty="0" smtClean="0"/>
            <a:t>交换</a:t>
          </a:r>
          <a:endParaRPr lang="zh-CN" altLang="en-US" sz="1200" kern="1200" dirty="0"/>
        </a:p>
      </dsp:txBody>
      <dsp:txXfrm>
        <a:off x="0" y="1088610"/>
        <a:ext cx="4833650" cy="519750"/>
      </dsp:txXfrm>
    </dsp:sp>
    <dsp:sp modelId="{4A9AE8E3-5ABD-4B83-99FB-A9AD6BFBED7E}">
      <dsp:nvSpPr>
        <dsp:cNvPr id="0" name=""/>
        <dsp:cNvSpPr/>
      </dsp:nvSpPr>
      <dsp:spPr>
        <a:xfrm>
          <a:off x="241682" y="911490"/>
          <a:ext cx="338355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890" tIns="0" rIns="1278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0000"/>
              </a:solidFill>
            </a:rPr>
            <a:t>2, </a:t>
          </a:r>
          <a:r>
            <a:rPr lang="en-US" altLang="zh-CN" sz="2400" b="1" u="sng" kern="1200" dirty="0" smtClean="0"/>
            <a:t>33</a:t>
          </a:r>
          <a:r>
            <a:rPr lang="en-US" altLang="zh-CN" sz="2400" b="1" kern="1200" dirty="0" smtClean="0"/>
            <a:t>, 82, 106, 73</a:t>
          </a:r>
          <a:endParaRPr lang="zh-CN" altLang="en-US" sz="2400" b="1" kern="1200" dirty="0"/>
        </a:p>
      </dsp:txBody>
      <dsp:txXfrm>
        <a:off x="258975" y="928783"/>
        <a:ext cx="3348969" cy="319654"/>
      </dsp:txXfrm>
    </dsp:sp>
    <dsp:sp modelId="{37968FBE-23C8-469F-8DD1-8F78A9D42BDB}">
      <dsp:nvSpPr>
        <dsp:cNvPr id="0" name=""/>
        <dsp:cNvSpPr/>
      </dsp:nvSpPr>
      <dsp:spPr>
        <a:xfrm>
          <a:off x="0" y="1850280"/>
          <a:ext cx="4833650" cy="5197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145" tIns="249936" rIns="3751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i</a:t>
          </a:r>
          <a:r>
            <a:rPr lang="en-US" altLang="zh-CN" sz="1200" kern="1200" dirty="0" smtClean="0"/>
            <a:t>=1, min=1, </a:t>
          </a:r>
          <a:r>
            <a:rPr lang="zh-CN" altLang="en-US" sz="1200" kern="1200" dirty="0" smtClean="0"/>
            <a:t>不交换</a:t>
          </a:r>
          <a:endParaRPr lang="zh-CN" altLang="en-US" sz="1200" kern="1200" dirty="0"/>
        </a:p>
      </dsp:txBody>
      <dsp:txXfrm>
        <a:off x="0" y="1850280"/>
        <a:ext cx="4833650" cy="519750"/>
      </dsp:txXfrm>
    </dsp:sp>
    <dsp:sp modelId="{B8DCDB0D-7BCF-406C-B02B-4E374682DC3A}">
      <dsp:nvSpPr>
        <dsp:cNvPr id="0" name=""/>
        <dsp:cNvSpPr/>
      </dsp:nvSpPr>
      <dsp:spPr>
        <a:xfrm>
          <a:off x="274732" y="1673160"/>
          <a:ext cx="338355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890" tIns="0" rIns="1278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0000"/>
              </a:solidFill>
            </a:rPr>
            <a:t>2, 33,</a:t>
          </a:r>
          <a:r>
            <a:rPr lang="en-US" altLang="zh-CN" sz="2400" b="1" kern="1200" dirty="0" smtClean="0">
              <a:solidFill>
                <a:schemeClr val="tx1"/>
              </a:solidFill>
            </a:rPr>
            <a:t> 82</a:t>
          </a:r>
          <a:r>
            <a:rPr lang="en-US" altLang="zh-CN" sz="2400" b="1" kern="1200" dirty="0" smtClean="0"/>
            <a:t>, 106, </a:t>
          </a:r>
          <a:r>
            <a:rPr lang="en-US" altLang="zh-CN" sz="2400" b="1" u="sng" kern="1200" dirty="0" smtClean="0"/>
            <a:t>73</a:t>
          </a:r>
          <a:endParaRPr lang="zh-CN" altLang="en-US" sz="2400" b="1" u="sng" kern="1200" dirty="0"/>
        </a:p>
      </dsp:txBody>
      <dsp:txXfrm>
        <a:off x="292025" y="1690453"/>
        <a:ext cx="3348969" cy="319654"/>
      </dsp:txXfrm>
    </dsp:sp>
    <dsp:sp modelId="{F7CE8E6F-69C5-4E20-8618-0B587F9D3BFC}">
      <dsp:nvSpPr>
        <dsp:cNvPr id="0" name=""/>
        <dsp:cNvSpPr/>
      </dsp:nvSpPr>
      <dsp:spPr>
        <a:xfrm>
          <a:off x="0" y="2611950"/>
          <a:ext cx="4833650" cy="5197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145" tIns="249936" rIns="3751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i</a:t>
          </a:r>
          <a:r>
            <a:rPr lang="en-US" altLang="zh-CN" sz="1200" kern="1200" dirty="0" smtClean="0"/>
            <a:t>=2, min=4, </a:t>
          </a:r>
          <a:r>
            <a:rPr lang="zh-CN" altLang="en-US" sz="1200" kern="1200" dirty="0" smtClean="0"/>
            <a:t>交换</a:t>
          </a:r>
          <a:endParaRPr lang="zh-CN" altLang="en-US" sz="1200" kern="1200" dirty="0"/>
        </a:p>
      </dsp:txBody>
      <dsp:txXfrm>
        <a:off x="0" y="2611950"/>
        <a:ext cx="4833650" cy="519750"/>
      </dsp:txXfrm>
    </dsp:sp>
    <dsp:sp modelId="{585EF97E-3014-4BE0-BF69-5070DA6A7F75}">
      <dsp:nvSpPr>
        <dsp:cNvPr id="0" name=""/>
        <dsp:cNvSpPr/>
      </dsp:nvSpPr>
      <dsp:spPr>
        <a:xfrm>
          <a:off x="285748" y="2455705"/>
          <a:ext cx="338355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890" tIns="0" rIns="1278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0000"/>
              </a:solidFill>
            </a:rPr>
            <a:t>2, 33,</a:t>
          </a:r>
          <a:r>
            <a:rPr lang="en-US" altLang="zh-CN" sz="2400" b="1" kern="1200" dirty="0" smtClean="0">
              <a:solidFill>
                <a:schemeClr val="tx1"/>
              </a:solidFill>
            </a:rPr>
            <a:t> </a:t>
          </a:r>
          <a:r>
            <a:rPr lang="en-US" altLang="zh-CN" sz="2400" b="1" kern="1200" dirty="0" smtClean="0">
              <a:solidFill>
                <a:srgbClr val="FF0000"/>
              </a:solidFill>
            </a:rPr>
            <a:t>73,</a:t>
          </a:r>
          <a:r>
            <a:rPr lang="en-US" altLang="zh-CN" sz="2400" b="1" kern="1200" dirty="0" smtClean="0">
              <a:solidFill>
                <a:schemeClr val="tx1"/>
              </a:solidFill>
            </a:rPr>
            <a:t> </a:t>
          </a:r>
          <a:r>
            <a:rPr lang="en-US" altLang="zh-CN" sz="2400" b="1" kern="1200" dirty="0" smtClean="0"/>
            <a:t>106,</a:t>
          </a:r>
          <a:r>
            <a:rPr lang="zh-CN" altLang="en-US" sz="2400" b="1" kern="1200" dirty="0" smtClean="0"/>
            <a:t> </a:t>
          </a:r>
          <a:r>
            <a:rPr lang="en-US" altLang="zh-CN" sz="2400" b="1" u="sng" kern="1200" dirty="0" smtClean="0">
              <a:solidFill>
                <a:schemeClr val="tx1"/>
              </a:solidFill>
            </a:rPr>
            <a:t>82</a:t>
          </a:r>
          <a:endParaRPr lang="zh-CN" altLang="en-US" sz="2400" b="1" u="sng" kern="1200" dirty="0"/>
        </a:p>
      </dsp:txBody>
      <dsp:txXfrm>
        <a:off x="303041" y="2472998"/>
        <a:ext cx="3348969" cy="319654"/>
      </dsp:txXfrm>
    </dsp:sp>
    <dsp:sp modelId="{438EEC23-39F8-40BB-9F78-DE8CCFCCB779}">
      <dsp:nvSpPr>
        <dsp:cNvPr id="0" name=""/>
        <dsp:cNvSpPr/>
      </dsp:nvSpPr>
      <dsp:spPr>
        <a:xfrm>
          <a:off x="0" y="3373620"/>
          <a:ext cx="4833650" cy="5197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145" tIns="249936" rIns="3751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i</a:t>
          </a:r>
          <a:r>
            <a:rPr lang="en-US" altLang="zh-CN" sz="1200" kern="1200" dirty="0" smtClean="0"/>
            <a:t>=3, min=3, </a:t>
          </a:r>
          <a:r>
            <a:rPr lang="zh-CN" altLang="en-US" sz="1200" kern="1200" dirty="0" smtClean="0"/>
            <a:t>不交换</a:t>
          </a:r>
          <a:endParaRPr lang="zh-CN" altLang="en-US" sz="1200" kern="1200" dirty="0"/>
        </a:p>
      </dsp:txBody>
      <dsp:txXfrm>
        <a:off x="0" y="3373620"/>
        <a:ext cx="4833650" cy="519750"/>
      </dsp:txXfrm>
    </dsp:sp>
    <dsp:sp modelId="{D0A60F25-C0A4-4680-A3AE-BFFBDA5326C2}">
      <dsp:nvSpPr>
        <dsp:cNvPr id="0" name=""/>
        <dsp:cNvSpPr/>
      </dsp:nvSpPr>
      <dsp:spPr>
        <a:xfrm>
          <a:off x="241682" y="3196499"/>
          <a:ext cx="338355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890" tIns="0" rIns="1278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0000"/>
              </a:solidFill>
            </a:rPr>
            <a:t>2, 33,</a:t>
          </a:r>
          <a:r>
            <a:rPr lang="en-US" altLang="zh-CN" sz="2400" b="1" kern="1200" dirty="0" smtClean="0">
              <a:solidFill>
                <a:schemeClr val="tx1"/>
              </a:solidFill>
            </a:rPr>
            <a:t> </a:t>
          </a:r>
          <a:r>
            <a:rPr lang="en-US" altLang="zh-CN" sz="2400" b="1" kern="1200" dirty="0" smtClean="0">
              <a:solidFill>
                <a:srgbClr val="FF0000"/>
              </a:solidFill>
            </a:rPr>
            <a:t>73,</a:t>
          </a:r>
          <a:r>
            <a:rPr lang="en-US" altLang="zh-CN" sz="2400" b="1" kern="1200" dirty="0" smtClean="0">
              <a:solidFill>
                <a:schemeClr val="tx1"/>
              </a:solidFill>
            </a:rPr>
            <a:t> </a:t>
          </a:r>
          <a:r>
            <a:rPr lang="en-US" altLang="zh-CN" sz="2400" b="1" kern="1200" dirty="0" smtClean="0">
              <a:solidFill>
                <a:srgbClr val="FF0000"/>
              </a:solidFill>
            </a:rPr>
            <a:t>82, </a:t>
          </a:r>
          <a:r>
            <a:rPr lang="en-US" altLang="zh-CN" sz="2400" b="1" kern="1200" dirty="0" smtClean="0"/>
            <a:t>106</a:t>
          </a:r>
          <a:endParaRPr lang="zh-CN" altLang="en-US" sz="2400" b="1" kern="1200" dirty="0"/>
        </a:p>
      </dsp:txBody>
      <dsp:txXfrm>
        <a:off x="258975" y="3213792"/>
        <a:ext cx="334896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2021-11-03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2021-11-03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409892D-EB26-4473-9703-1CFFDA7FE718}" type="slidenum">
              <a:rPr lang="en-US" altLang="zh-CN" smtClean="0">
                <a:latin typeface="Times New Roman" pitchFamily="18" charset="0"/>
                <a:ea typeface="宋体" charset="-122"/>
              </a:rPr>
              <a:pPr/>
              <a:t>39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24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409892D-EB26-4473-9703-1CFFDA7FE718}" type="slidenum">
              <a:rPr lang="en-US" altLang="zh-CN" smtClean="0">
                <a:latin typeface="Times New Roman" pitchFamily="18" charset="0"/>
                <a:ea typeface="宋体" charset="-122"/>
              </a:rPr>
              <a:pPr/>
              <a:t>40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8348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409892D-EB26-4473-9703-1CFFDA7FE718}" type="slidenum">
              <a:rPr lang="en-US" altLang="zh-CN" smtClean="0">
                <a:latin typeface="Times New Roman" pitchFamily="18" charset="0"/>
                <a:ea typeface="宋体" charset="-122"/>
              </a:rPr>
              <a:pPr/>
              <a:t>41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0196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409892D-EB26-4473-9703-1CFFDA7FE718}" type="slidenum">
              <a:rPr lang="en-US" altLang="zh-CN" smtClean="0">
                <a:latin typeface="Times New Roman" pitchFamily="18" charset="0"/>
                <a:ea typeface="宋体" charset="-122"/>
              </a:rPr>
              <a:pPr/>
              <a:t>43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3412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409892D-EB26-4473-9703-1CFFDA7FE718}" type="slidenum">
              <a:rPr lang="en-US" altLang="zh-CN" smtClean="0">
                <a:latin typeface="Times New Roman" pitchFamily="18" charset="0"/>
                <a:ea typeface="宋体" charset="-122"/>
              </a:rPr>
              <a:pPr/>
              <a:t>45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5711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4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 smtClean="0"/>
              <a:t>编辑母版文本样式</a:t>
            </a:r>
          </a:p>
          <a:p>
            <a:pPr lvl="1" rtl="0"/>
            <a:r>
              <a:rPr lang="zh-CN" altLang="en-US" noProof="0" dirty="0" smtClean="0"/>
              <a:t>第二级</a:t>
            </a:r>
          </a:p>
          <a:p>
            <a:pPr lvl="2" rtl="0"/>
            <a:r>
              <a:rPr lang="zh-CN" altLang="en-US" noProof="0" dirty="0" smtClean="0"/>
              <a:t>第三级</a:t>
            </a:r>
          </a:p>
          <a:p>
            <a:pPr lvl="3" rtl="0"/>
            <a:r>
              <a:rPr lang="zh-CN" altLang="en-US" noProof="0" dirty="0" smtClean="0"/>
              <a:t>第四级</a:t>
            </a:r>
          </a:p>
          <a:p>
            <a:pPr lvl="4" rtl="0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12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  <p:sldLayoutId id="2147483717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2.tmp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tcis.ustc.edu.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959429"/>
            <a:ext cx="4853573" cy="1616252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575681"/>
            <a:ext cx="4854339" cy="1257574"/>
          </a:xfrm>
        </p:spPr>
        <p:txBody>
          <a:bodyPr rtlCol="0"/>
          <a:lstStyle/>
          <a:p>
            <a:pPr rtl="0"/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主讲：刘勇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信息</a:t>
            </a:r>
            <a:r>
              <a:rPr lang="zh-CN" altLang="en-US" dirty="0"/>
              <a:t>与</a:t>
            </a:r>
            <a:r>
              <a:rPr lang="zh-CN" altLang="en-US" dirty="0" smtClean="0"/>
              <a:t>计算机实验教学中心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21" y="860944"/>
            <a:ext cx="4599441" cy="6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6. </a:t>
            </a:r>
            <a:r>
              <a:rPr lang="zh-CN" altLang="en-US" b="1" dirty="0" smtClean="0"/>
              <a:t>一维数组应用举例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输入一段文字，以</a:t>
            </a:r>
            <a:r>
              <a:rPr lang="en-US" altLang="zh-CN" dirty="0" smtClean="0"/>
              <a:t>EOF</a:t>
            </a:r>
            <a:r>
              <a:rPr lang="zh-CN" altLang="en-US" dirty="0" smtClean="0"/>
              <a:t>结束，统计各个字母出现的次数，不分大小写。哪个字母出现的次数最多？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设数组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[26]={0} ; </a:t>
            </a:r>
          </a:p>
          <a:p>
            <a:pPr lvl="1"/>
            <a:r>
              <a:rPr lang="en-US" altLang="zh-CN" dirty="0" err="1" smtClean="0"/>
              <a:t>num</a:t>
            </a:r>
            <a:r>
              <a:rPr lang="en-US" altLang="zh-CN" dirty="0" smtClean="0"/>
              <a:t>[0]</a:t>
            </a:r>
            <a:r>
              <a:rPr lang="zh-CN" altLang="en-US" dirty="0" smtClean="0"/>
              <a:t>为‘</a:t>
            </a:r>
            <a:r>
              <a:rPr lang="en-US" altLang="zh-CN" dirty="0" smtClean="0"/>
              <a:t>a’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’A’</a:t>
            </a:r>
            <a:r>
              <a:rPr lang="zh-CN" altLang="en-US" dirty="0" smtClean="0"/>
              <a:t>出现的次数，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[1]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’b’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’B’</a:t>
            </a:r>
            <a:r>
              <a:rPr lang="zh-CN" altLang="en-US" dirty="0"/>
              <a:t>出现的</a:t>
            </a:r>
            <a:r>
              <a:rPr lang="zh-CN" altLang="en-US" dirty="0" smtClean="0"/>
              <a:t>次数  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 smtClean="0"/>
              <a:t>循环输入字符并统计，</a:t>
            </a:r>
            <a:endParaRPr lang="en-US" altLang="zh-CN" dirty="0" smtClean="0"/>
          </a:p>
          <a:p>
            <a:pPr lvl="1"/>
            <a:r>
              <a:rPr lang="zh-CN" altLang="en-US" dirty="0"/>
              <a:t>查找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中的最大值。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141" y="876603"/>
            <a:ext cx="5323114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marL="0" indent="0"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ctype.h</a:t>
            </a:r>
            <a:r>
              <a:rPr lang="en-US" altLang="zh-CN" sz="1600" b="1" dirty="0"/>
              <a:t>&gt;</a:t>
            </a:r>
          </a:p>
          <a:p>
            <a:pPr marL="0" indent="0"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</a:t>
            </a:r>
            <a:r>
              <a:rPr lang="en-US" altLang="zh-CN" sz="1600" b="1" dirty="0" smtClean="0"/>
              <a:t>( )  {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num</a:t>
            </a:r>
            <a:r>
              <a:rPr lang="en-US" altLang="zh-CN" sz="1600" b="1" dirty="0"/>
              <a:t>[26]={0</a:t>
            </a:r>
            <a:r>
              <a:rPr lang="en-US" altLang="zh-CN" sz="1600" b="1" dirty="0" smtClean="0"/>
              <a:t>}; //</a:t>
            </a:r>
            <a:r>
              <a:rPr lang="zh-CN" altLang="en-US" sz="1600" b="1" dirty="0" smtClean="0"/>
              <a:t>初始化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c,i,k</a:t>
            </a:r>
            <a:r>
              <a:rPr lang="en-US" altLang="zh-CN" sz="1600" b="1" dirty="0"/>
              <a:t>;</a:t>
            </a:r>
          </a:p>
          <a:p>
            <a:pPr marL="0" indent="0">
              <a:buNone/>
            </a:pPr>
            <a:r>
              <a:rPr lang="en-US" altLang="zh-CN" sz="1600" b="1" dirty="0"/>
              <a:t>    while((c=</a:t>
            </a:r>
            <a:r>
              <a:rPr lang="en-US" altLang="zh-CN" sz="1600" b="1" dirty="0" err="1"/>
              <a:t>getchar</a:t>
            </a:r>
            <a:r>
              <a:rPr lang="en-US" altLang="zh-CN" sz="1600" b="1" dirty="0"/>
              <a:t>())!=EOF</a:t>
            </a:r>
            <a:r>
              <a:rPr lang="en-US" altLang="zh-CN" sz="1600" b="1" dirty="0" smtClean="0"/>
              <a:t>)    </a:t>
            </a:r>
            <a:r>
              <a:rPr lang="en-US" altLang="zh-CN" sz="1600" b="1" dirty="0"/>
              <a:t>{</a:t>
            </a:r>
          </a:p>
          <a:p>
            <a:pPr marL="0" indent="0">
              <a:buNone/>
            </a:pPr>
            <a:r>
              <a:rPr lang="en-US" altLang="zh-CN" sz="1600" b="1" dirty="0"/>
              <a:t>        if</a:t>
            </a:r>
            <a:r>
              <a:rPr lang="en-US" altLang="zh-CN" sz="1600" b="1" dirty="0" smtClean="0"/>
              <a:t>(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isalpha</a:t>
            </a:r>
            <a:r>
              <a:rPr lang="en-US" altLang="zh-CN" sz="1600" dirty="0" smtClean="0">
                <a:solidFill>
                  <a:srgbClr val="FF0000"/>
                </a:solidFill>
              </a:rPr>
              <a:t>(c) </a:t>
            </a:r>
            <a:r>
              <a:rPr lang="en-US" altLang="zh-CN" sz="1600" b="1" dirty="0" smtClean="0"/>
              <a:t>)        { //</a:t>
            </a:r>
            <a:r>
              <a:rPr lang="zh-CN" altLang="en-US" sz="1600" b="1" dirty="0" smtClean="0"/>
              <a:t>是字母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     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(</a:t>
            </a:r>
            <a:r>
              <a:rPr lang="en-US" altLang="zh-CN" sz="1600" b="1" dirty="0" smtClean="0"/>
              <a:t>c&gt;=‘a’</a:t>
            </a:r>
            <a:r>
              <a:rPr lang="en-US" altLang="zh-CN" sz="1600" b="1" dirty="0"/>
              <a:t>)</a:t>
            </a:r>
            <a:r>
              <a:rPr lang="en-US" altLang="zh-CN" sz="1600" b="1" dirty="0" smtClean="0"/>
              <a:t>? </a:t>
            </a:r>
            <a:r>
              <a:rPr lang="en-US" altLang="zh-CN" sz="1600" b="1" dirty="0"/>
              <a:t>(</a:t>
            </a:r>
            <a:r>
              <a:rPr lang="en-US" altLang="zh-CN" sz="1600" b="1" dirty="0" smtClean="0"/>
              <a:t>c-‘a’) </a:t>
            </a:r>
            <a:r>
              <a:rPr lang="en-US" altLang="zh-CN" sz="1600" b="1" dirty="0"/>
              <a:t>: (</a:t>
            </a:r>
            <a:r>
              <a:rPr lang="en-US" altLang="zh-CN" sz="1600" b="1" dirty="0" smtClean="0"/>
              <a:t>c-‘A’); //</a:t>
            </a:r>
            <a:r>
              <a:rPr lang="zh-CN" altLang="en-US" sz="1600" b="1" dirty="0" smtClean="0"/>
              <a:t>求对应下标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      </a:t>
            </a:r>
            <a:r>
              <a:rPr lang="en-US" altLang="zh-CN" sz="1600" b="1" dirty="0" err="1"/>
              <a:t>num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 smtClean="0"/>
              <a:t>]++;  //</a:t>
            </a:r>
            <a:r>
              <a:rPr lang="zh-CN" altLang="en-US" sz="1600" b="1" dirty="0" smtClean="0"/>
              <a:t>统计 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  }</a:t>
            </a:r>
          </a:p>
          <a:p>
            <a:pPr marL="0" indent="0">
              <a:buNone/>
            </a:pPr>
            <a:r>
              <a:rPr lang="en-US" altLang="zh-CN" sz="1600" b="1" dirty="0"/>
              <a:t>    }</a:t>
            </a:r>
          </a:p>
          <a:p>
            <a:pPr marL="0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for(k=0,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=1; 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&lt;26; 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++) //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查找最大值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/>
              <a:t>      if(</a:t>
            </a:r>
            <a:r>
              <a:rPr lang="en-US" altLang="zh-CN" sz="1600" b="1" dirty="0" err="1"/>
              <a:t>num</a:t>
            </a:r>
            <a:r>
              <a:rPr lang="en-US" altLang="zh-CN" sz="1600" b="1" dirty="0"/>
              <a:t>[k]&lt;</a:t>
            </a:r>
            <a:r>
              <a:rPr lang="en-US" altLang="zh-CN" sz="1600" b="1" dirty="0" err="1"/>
              <a:t>num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])   k=</a:t>
            </a:r>
            <a:r>
              <a:rPr lang="en-US" altLang="zh-CN" sz="1600" b="1" dirty="0" err="1"/>
              <a:t>i</a:t>
            </a:r>
            <a:r>
              <a:rPr lang="en-US" altLang="zh-CN" sz="1600" b="1" dirty="0" smtClean="0"/>
              <a:t>;</a:t>
            </a:r>
            <a:r>
              <a:rPr lang="zh-CN" altLang="en-US" sz="1600" b="1" dirty="0"/>
              <a:t> </a:t>
            </a:r>
            <a:r>
              <a:rPr lang="en-US" altLang="zh-CN" sz="1400" b="1" dirty="0" smtClean="0"/>
              <a:t>//</a:t>
            </a:r>
            <a:r>
              <a:rPr lang="zh-CN" altLang="en-US" sz="1400" b="1" dirty="0" smtClean="0"/>
              <a:t>发现更大的值则记录下标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printf</a:t>
            </a:r>
            <a:r>
              <a:rPr lang="en-US" altLang="zh-CN" sz="1600" b="1" dirty="0" smtClean="0"/>
              <a:t>(“</a:t>
            </a:r>
            <a:r>
              <a:rPr lang="zh-CN" altLang="en-US" sz="1600" b="1" dirty="0" smtClean="0"/>
              <a:t>最</a:t>
            </a:r>
            <a:r>
              <a:rPr lang="zh-CN" altLang="en-US" sz="1600" b="1" dirty="0"/>
              <a:t>多次的字母</a:t>
            </a:r>
            <a:r>
              <a:rPr lang="en-US" altLang="zh-CN" sz="1600" b="1" dirty="0"/>
              <a:t>: %</a:t>
            </a:r>
            <a:r>
              <a:rPr lang="en-US" altLang="zh-CN" sz="1600" b="1" dirty="0" smtClean="0"/>
              <a:t>c\n”,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‘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A’+k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/>
              <a:t>);  //</a:t>
            </a:r>
            <a:r>
              <a:rPr lang="zh-CN" altLang="en-US" sz="1600" b="1" dirty="0" smtClean="0"/>
              <a:t>对应字母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return 0;</a:t>
            </a:r>
          </a:p>
          <a:p>
            <a:pPr marL="0" indent="0">
              <a:buNone/>
            </a:pPr>
            <a:r>
              <a:rPr lang="en-US" altLang="zh-CN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04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6. </a:t>
            </a:r>
            <a:r>
              <a:rPr lang="zh-CN" altLang="en-US" b="1" dirty="0" smtClean="0"/>
              <a:t>一维数组应用举例 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顺序查找算法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... , 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中查找</a:t>
            </a:r>
            <a:r>
              <a:rPr lang="en-US" altLang="zh-CN" dirty="0" smtClean="0"/>
              <a:t>k, </a:t>
            </a:r>
            <a:r>
              <a:rPr lang="zh-CN" altLang="en-US" dirty="0"/>
              <a:t>若</a:t>
            </a:r>
            <a:r>
              <a:rPr lang="en-US" altLang="zh-CN" dirty="0" smtClean="0"/>
              <a:t>k==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,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=1..n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返回或输出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设数组  </a:t>
            </a:r>
            <a:r>
              <a:rPr lang="en-US" altLang="zh-CN" dirty="0"/>
              <a:t>a[N+1]; a[1]..a[N] </a:t>
            </a:r>
            <a:r>
              <a:rPr lang="zh-CN" altLang="en-US" dirty="0"/>
              <a:t>赋值为 </a:t>
            </a:r>
            <a:r>
              <a:rPr lang="en-US" altLang="zh-CN" dirty="0"/>
              <a:t>{</a:t>
            </a:r>
            <a:r>
              <a:rPr lang="zh-CN" altLang="en-US" dirty="0"/>
              <a:t>初值序列</a:t>
            </a:r>
            <a:r>
              <a:rPr lang="en-US" altLang="zh-CN" dirty="0"/>
              <a:t> } ;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输入要查找的值</a:t>
            </a:r>
            <a:r>
              <a:rPr lang="en-US" altLang="zh-CN" dirty="0"/>
              <a:t>k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a[0]=k;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岗哨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=N;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while( k!=a[</a:t>
            </a:r>
            <a:r>
              <a:rPr lang="en-US" altLang="zh-CN" dirty="0" err="1"/>
              <a:t>i</a:t>
            </a:r>
            <a:r>
              <a:rPr lang="en-US" altLang="zh-CN" dirty="0"/>
              <a:t>] ) </a:t>
            </a:r>
            <a:r>
              <a:rPr lang="en-US" altLang="zh-CN" dirty="0" err="1"/>
              <a:t>i</a:t>
            </a:r>
            <a:r>
              <a:rPr lang="en-US" altLang="zh-CN" dirty="0"/>
              <a:t>--;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if 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 ) </a:t>
            </a:r>
            <a:r>
              <a:rPr lang="zh-CN" altLang="en-US" dirty="0"/>
              <a:t>输出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      else </a:t>
            </a:r>
            <a:r>
              <a:rPr lang="zh-CN" altLang="en-US" dirty="0"/>
              <a:t>输出“未找到“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5485" y="1356997"/>
            <a:ext cx="5047859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#define N </a:t>
            </a:r>
            <a:r>
              <a:rPr lang="en-US" altLang="zh-CN" sz="1600" dirty="0" smtClean="0"/>
              <a:t>10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</a:t>
            </a:r>
            <a:r>
              <a:rPr lang="en-US" altLang="zh-CN" sz="1600" dirty="0" smtClean="0"/>
              <a:t>( 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a[N+1] = {0, 5, 6, 17, 8, 4, 15, 23, 45, 7, 1};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k,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x;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("%d", &amp;</a:t>
            </a:r>
            <a:r>
              <a:rPr lang="en-US" altLang="zh-CN" sz="1600" dirty="0" smtClean="0"/>
              <a:t>k);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N, a[0] = </a:t>
            </a:r>
            <a:r>
              <a:rPr lang="en-US" altLang="zh-CN" sz="1600" dirty="0" smtClean="0"/>
              <a:t>k; </a:t>
            </a:r>
            <a:r>
              <a:rPr lang="en-US" altLang="zh-CN" sz="1600" dirty="0"/>
              <a:t>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!= </a:t>
            </a:r>
            <a:r>
              <a:rPr lang="en-US" altLang="zh-CN" sz="1600" dirty="0" smtClean="0"/>
              <a:t>k;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</a:t>
            </a:r>
            <a:r>
              <a:rPr lang="en-US" altLang="zh-CN" sz="1600" dirty="0" smtClean="0"/>
              <a:t>-)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("found </a:t>
            </a:r>
            <a:r>
              <a:rPr lang="en-US" altLang="zh-CN" sz="1600" dirty="0" smtClean="0"/>
              <a:t>k </a:t>
            </a:r>
            <a:r>
              <a:rPr lang="en-US" altLang="zh-CN" sz="1600" dirty="0"/>
              <a:t>%d at a[%d]\n", </a:t>
            </a:r>
            <a:r>
              <a:rPr lang="en-US" altLang="zh-CN" sz="1600" dirty="0" smtClean="0"/>
              <a:t>k,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else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 not found.\n");</a:t>
            </a:r>
          </a:p>
          <a:p>
            <a:pPr marL="0" indent="0">
              <a:buNone/>
            </a:pPr>
            <a:r>
              <a:rPr lang="en-US" altLang="zh-CN" sz="1600" dirty="0"/>
              <a:t>    return 0;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81" y="5737139"/>
            <a:ext cx="207674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6. </a:t>
            </a:r>
            <a:r>
              <a:rPr lang="zh-CN" altLang="en-US" b="1" dirty="0" smtClean="0"/>
              <a:t>一维数组应用举例</a:t>
            </a:r>
            <a:r>
              <a:rPr lang="en-US" altLang="zh-CN" b="1" dirty="0" smtClean="0"/>
              <a:t> </a:t>
            </a:r>
            <a:endParaRPr lang="zh-CN" altLang="en-US" dirty="0" smtClean="0"/>
          </a:p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筛法求素数</a:t>
            </a:r>
          </a:p>
          <a:p>
            <a:r>
              <a:rPr lang="zh-CN" altLang="en-US" sz="1800" dirty="0"/>
              <a:t>筛法（</a:t>
            </a:r>
            <a:r>
              <a:rPr lang="zh-CN" altLang="en-US" sz="1600" u="sng" dirty="0"/>
              <a:t>挨拉托色尼筛法</a:t>
            </a:r>
            <a:r>
              <a:rPr lang="zh-CN" altLang="en-US" sz="1800" dirty="0"/>
              <a:t>）是一种用来求所有小于</a:t>
            </a:r>
            <a:r>
              <a:rPr lang="en-US" altLang="zh-CN" sz="1800" dirty="0"/>
              <a:t>N</a:t>
            </a:r>
            <a:r>
              <a:rPr lang="zh-CN" altLang="en-US" sz="1800" dirty="0"/>
              <a:t>的素数的方法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把</a:t>
            </a:r>
            <a:r>
              <a:rPr lang="en-US" altLang="zh-CN" sz="1800" dirty="0" smtClean="0"/>
              <a:t>[2, N]</a:t>
            </a:r>
            <a:r>
              <a:rPr lang="zh-CN" altLang="en-US" sz="1800" dirty="0" smtClean="0"/>
              <a:t>范围</a:t>
            </a:r>
            <a:r>
              <a:rPr lang="zh-CN" altLang="en-US" sz="1800" dirty="0"/>
              <a:t>内的正整数从小到大按顺序排列，从中依次删除</a:t>
            </a:r>
            <a:r>
              <a:rPr lang="en-US" altLang="zh-CN" sz="1800" dirty="0"/>
              <a:t>2</a:t>
            </a:r>
            <a:r>
              <a:rPr lang="zh-CN" altLang="en-US" sz="1800" dirty="0"/>
              <a:t>的倍数、</a:t>
            </a:r>
            <a:r>
              <a:rPr lang="en-US" altLang="zh-CN" sz="1800" dirty="0"/>
              <a:t>3</a:t>
            </a:r>
            <a:r>
              <a:rPr lang="zh-CN" altLang="en-US" sz="1800" dirty="0"/>
              <a:t>的倍数、</a:t>
            </a:r>
            <a:r>
              <a:rPr lang="en-US" altLang="zh-CN" sz="1800" dirty="0"/>
              <a:t>5</a:t>
            </a:r>
            <a:r>
              <a:rPr lang="zh-CN" altLang="en-US" sz="1800" dirty="0"/>
              <a:t>的倍数，直到根号</a:t>
            </a:r>
            <a:r>
              <a:rPr lang="en-US" altLang="zh-CN" sz="1800" dirty="0"/>
              <a:t>N</a:t>
            </a:r>
            <a:r>
              <a:rPr lang="zh-CN" altLang="en-US" sz="1800" dirty="0"/>
              <a:t>的倍数为止，剩余的即为</a:t>
            </a:r>
            <a:r>
              <a:rPr lang="en-US" altLang="zh-CN" sz="1800" dirty="0"/>
              <a:t>2~N</a:t>
            </a:r>
            <a:r>
              <a:rPr lang="zh-CN" altLang="en-US" sz="1800" dirty="0"/>
              <a:t>之间的所有素数。 </a:t>
            </a:r>
            <a:endParaRPr lang="en-US" altLang="zh-CN" dirty="0" smtClean="0"/>
          </a:p>
          <a:p>
            <a:r>
              <a:rPr lang="zh-CN" altLang="en-US" sz="2000" dirty="0"/>
              <a:t>算法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 smtClean="0"/>
              <a:t>令</a:t>
            </a:r>
            <a:r>
              <a:rPr lang="en-US" altLang="zh-CN" sz="1800" dirty="0"/>
              <a:t>n</a:t>
            </a:r>
            <a:r>
              <a:rPr lang="zh-CN" altLang="en-US" sz="1800" dirty="0"/>
              <a:t>等于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是</a:t>
            </a:r>
            <a:r>
              <a:rPr lang="zh-CN" altLang="en-US" sz="1800" dirty="0"/>
              <a:t>素数；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/>
              <a:t>划</a:t>
            </a:r>
            <a:r>
              <a:rPr lang="zh-CN" altLang="en-US" sz="1800" dirty="0" smtClean="0"/>
              <a:t>掉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之后的所有</a:t>
            </a:r>
            <a:r>
              <a:rPr lang="en-US" altLang="zh-CN" sz="1800" dirty="0"/>
              <a:t>n</a:t>
            </a:r>
            <a:r>
              <a:rPr lang="zh-CN" altLang="en-US" sz="1800" dirty="0"/>
              <a:t>的倍数；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/>
              <a:t>令</a:t>
            </a:r>
            <a:r>
              <a:rPr lang="en-US" altLang="zh-CN" sz="1800" dirty="0"/>
              <a:t>n</a:t>
            </a:r>
            <a:r>
              <a:rPr lang="zh-CN" altLang="en-US" sz="1800" dirty="0" smtClean="0"/>
              <a:t>等于下一个最近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未筛掉元素</a:t>
            </a:r>
            <a:r>
              <a:rPr lang="zh-CN" altLang="en-US" sz="1800" dirty="0"/>
              <a:t>（可证明它是素数），回到步骤</a:t>
            </a:r>
            <a:r>
              <a:rPr lang="en-US" altLang="zh-CN" sz="1800" dirty="0"/>
              <a:t>2</a:t>
            </a:r>
            <a:r>
              <a:rPr lang="zh-CN" altLang="en-US" sz="1800" dirty="0"/>
              <a:t>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7" name="Picture 4" descr="绘图3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79523" y="2540296"/>
            <a:ext cx="5301573" cy="3094387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2878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6. </a:t>
            </a:r>
            <a:r>
              <a:rPr lang="zh-CN" altLang="en-US" b="1" dirty="0" smtClean="0"/>
              <a:t>一维数组应用举例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// </a:t>
            </a:r>
            <a:r>
              <a:rPr lang="zh-CN" altLang="en-US" sz="2000" dirty="0" smtClean="0"/>
              <a:t>筛法</a:t>
            </a:r>
            <a:r>
              <a:rPr lang="zh-CN" altLang="en-US" sz="2000" dirty="0"/>
              <a:t>求</a:t>
            </a:r>
            <a:r>
              <a:rPr lang="zh-CN" altLang="en-US" sz="2000" dirty="0" smtClean="0"/>
              <a:t>素数的代码 </a:t>
            </a:r>
            <a:r>
              <a:rPr lang="en-US" altLang="zh-CN" sz="2000" dirty="0" smtClean="0"/>
              <a:t>: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#include </a:t>
            </a:r>
            <a:r>
              <a:rPr lang="en-US" altLang="zh-CN" sz="1600" dirty="0">
                <a:solidFill>
                  <a:srgbClr val="FF0000"/>
                </a:solidFill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</a:rPr>
              <a:t>string.h</a:t>
            </a:r>
            <a:r>
              <a:rPr lang="en-US" altLang="zh-CN" sz="16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smtClean="0"/>
              <a:t>N 1000</a:t>
            </a:r>
          </a:p>
          <a:p>
            <a:pPr marL="0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main(void)</a:t>
            </a:r>
          </a:p>
          <a:p>
            <a:pPr marL="0" indent="0">
              <a:buNone/>
            </a:pP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	char </a:t>
            </a:r>
            <a:r>
              <a:rPr lang="en-US" altLang="zh-CN" sz="1600" dirty="0" err="1" smtClean="0"/>
              <a:t>sief</a:t>
            </a:r>
            <a:r>
              <a:rPr lang="en-US" altLang="zh-CN" sz="1600" dirty="0" smtClean="0"/>
              <a:t>[N </a:t>
            </a:r>
            <a:r>
              <a:rPr lang="en-US" altLang="zh-CN" sz="1600" dirty="0"/>
              <a:t>+ 1</a:t>
            </a:r>
            <a:r>
              <a:rPr lang="en-US" altLang="zh-CN" sz="1600" dirty="0" smtClean="0"/>
              <a:t>];  //</a:t>
            </a:r>
            <a:r>
              <a:rPr lang="zh-CN" altLang="en-US" sz="1600" dirty="0" smtClean="0"/>
              <a:t>筛子，只用</a:t>
            </a:r>
            <a:r>
              <a:rPr lang="en-US" altLang="zh-CN" sz="1600" dirty="0" smtClean="0"/>
              <a:t>2..N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j, r = </a:t>
            </a:r>
            <a:r>
              <a:rPr lang="en-US" altLang="zh-CN" sz="1600" dirty="0" err="1"/>
              <a:t>sqrt</a:t>
            </a:r>
            <a:r>
              <a:rPr lang="en-US" altLang="zh-CN" sz="1600" dirty="0"/>
              <a:t>((</a:t>
            </a:r>
            <a:r>
              <a:rPr lang="en-US" altLang="zh-CN" sz="1600" dirty="0" smtClean="0"/>
              <a:t>double)N);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memset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sief</a:t>
            </a:r>
            <a:r>
              <a:rPr lang="en-US" altLang="zh-CN" sz="1600" dirty="0"/>
              <a:t>, 1, (</a:t>
            </a:r>
            <a:r>
              <a:rPr lang="en-US" altLang="zh-CN" sz="1600" dirty="0" smtClean="0"/>
              <a:t>N </a:t>
            </a:r>
            <a:r>
              <a:rPr lang="en-US" altLang="zh-CN" sz="1600" dirty="0"/>
              <a:t>+ 1) * 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(char));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651044"/>
            <a:ext cx="5094514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筛掉非</a:t>
            </a:r>
            <a:r>
              <a:rPr lang="zh-CN" altLang="en-US" sz="1600" dirty="0" smtClean="0"/>
              <a:t>素数：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for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2;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r; ++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if ( </a:t>
            </a:r>
            <a:r>
              <a:rPr lang="en-US" altLang="zh-CN" sz="1600" dirty="0" err="1" smtClean="0"/>
              <a:t>sief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)</a:t>
            </a:r>
          </a:p>
          <a:p>
            <a:pPr marL="0" indent="0">
              <a:buNone/>
            </a:pPr>
            <a:r>
              <a:rPr lang="en-US" altLang="zh-CN" sz="1600" dirty="0"/>
              <a:t>	for (j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* 2; </a:t>
            </a:r>
            <a:r>
              <a:rPr lang="en-US" altLang="zh-CN" sz="1600" dirty="0" smtClean="0"/>
              <a:t> j </a:t>
            </a:r>
            <a:r>
              <a:rPr lang="en-US" altLang="zh-CN" sz="1600" dirty="0"/>
              <a:t>&lt;= </a:t>
            </a:r>
            <a:r>
              <a:rPr lang="en-US" altLang="zh-CN" sz="1600" dirty="0" smtClean="0"/>
              <a:t>N;  </a:t>
            </a:r>
            <a:r>
              <a:rPr lang="en-US" altLang="zh-CN" sz="1600" dirty="0"/>
              <a:t>j +=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)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sief</a:t>
            </a:r>
            <a:r>
              <a:rPr lang="en-US" altLang="zh-CN" sz="1600" dirty="0"/>
              <a:t>[j] = 0;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/>
              <a:t>输出筛子中留下的</a:t>
            </a:r>
            <a:r>
              <a:rPr lang="zh-CN" altLang="en-US" sz="1600" dirty="0" smtClean="0"/>
              <a:t>素数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 smtClean="0"/>
              <a:t>for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2;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</a:t>
            </a:r>
            <a:r>
              <a:rPr lang="en-US" altLang="zh-CN" sz="1600" dirty="0" smtClean="0"/>
              <a:t>N; </a:t>
            </a:r>
            <a:r>
              <a:rPr lang="en-US" altLang="zh-CN" sz="1600" dirty="0"/>
              <a:t>++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if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sief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!= 0)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("%4d",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return </a:t>
            </a:r>
            <a:r>
              <a:rPr lang="en-US" altLang="zh-CN" sz="1600" dirty="0"/>
              <a:t>0;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218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6. </a:t>
            </a:r>
            <a:r>
              <a:rPr lang="zh-CN" altLang="en-US" b="1" dirty="0"/>
              <a:t>一维数组应用举例</a:t>
            </a:r>
            <a:r>
              <a:rPr lang="en-US" altLang="zh-CN" b="1" dirty="0"/>
              <a:t> </a:t>
            </a:r>
          </a:p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4</a:t>
            </a:r>
            <a:r>
              <a:rPr lang="zh-CN" altLang="en-US" dirty="0"/>
              <a:t>，</a:t>
            </a:r>
            <a:r>
              <a:rPr lang="zh-CN" altLang="en-US" dirty="0" smtClean="0"/>
              <a:t>冒泡排序算法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排序</a:t>
            </a:r>
            <a:r>
              <a:rPr lang="zh-CN" altLang="en-US" dirty="0" smtClean="0"/>
              <a:t>的定义：将</a:t>
            </a:r>
            <a:r>
              <a:rPr lang="zh-CN" altLang="en-US" dirty="0"/>
              <a:t>一组杂乱无章的数据按一定的规律顺次排列起来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endParaRPr lang="en-US" altLang="zh-CN" baseline="-25000" dirty="0"/>
          </a:p>
          <a:p>
            <a:pPr lvl="1"/>
            <a:r>
              <a:rPr lang="zh-CN" altLang="en-US" dirty="0"/>
              <a:t>输出：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 smtClean="0"/>
              <a:t>’</a:t>
            </a:r>
          </a:p>
          <a:p>
            <a:pPr marL="457200" lvl="1" indent="0">
              <a:buNone/>
            </a:pPr>
            <a:r>
              <a:rPr lang="zh-CN" altLang="en-US" sz="1800" dirty="0" smtClean="0"/>
              <a:t> （</a:t>
            </a:r>
            <a:r>
              <a:rPr lang="zh-CN" altLang="en-US" sz="1800" dirty="0"/>
              <a:t>满足</a:t>
            </a:r>
            <a:r>
              <a:rPr lang="en-US" altLang="zh-CN" sz="1800" dirty="0"/>
              <a:t>a1′ &lt;= a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′ &lt;= a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′ &lt;= … &lt;= a</a:t>
            </a:r>
            <a:r>
              <a:rPr lang="en-US" altLang="zh-CN" sz="1800" baseline="-25000" dirty="0"/>
              <a:t>n</a:t>
            </a:r>
            <a:r>
              <a:rPr lang="en-US" altLang="zh-CN" sz="1800" dirty="0" smtClean="0"/>
              <a:t>’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排序算法</a:t>
            </a:r>
            <a:r>
              <a:rPr lang="zh-CN" altLang="en-US" sz="2000" dirty="0"/>
              <a:t>有多种</a:t>
            </a:r>
            <a:r>
              <a:rPr lang="zh-CN" altLang="en-US" sz="2000" dirty="0" smtClean="0"/>
              <a:t>，冒泡排序</a:t>
            </a:r>
            <a:r>
              <a:rPr lang="zh-CN" altLang="en-US" sz="2000" dirty="0"/>
              <a:t>是一种</a:t>
            </a:r>
            <a:r>
              <a:rPr lang="zh-CN" altLang="en-US" sz="2000" b="1" dirty="0"/>
              <a:t>交换</a:t>
            </a:r>
            <a:r>
              <a:rPr lang="zh-CN" altLang="en-US" sz="2000" dirty="0"/>
              <a:t>排序，核心</a:t>
            </a:r>
            <a:r>
              <a:rPr lang="zh-CN" altLang="en-US" sz="2000" dirty="0" smtClean="0"/>
              <a:t>是“冒泡”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把</a:t>
            </a:r>
            <a:r>
              <a:rPr lang="zh-CN" altLang="en-US" sz="2000" dirty="0"/>
              <a:t>数组中最小的那个往上冒，冒的过程就是和他相邻的元素交换。</a:t>
            </a:r>
          </a:p>
          <a:p>
            <a:endParaRPr lang="zh-CN" altLang="en-US" sz="2000" dirty="0"/>
          </a:p>
          <a:p>
            <a:r>
              <a:rPr lang="zh-CN" altLang="en-US" sz="2000" dirty="0" smtClean="0"/>
              <a:t>重复访问待排序</a:t>
            </a:r>
            <a:r>
              <a:rPr lang="zh-CN" altLang="en-US" sz="2000" dirty="0"/>
              <a:t>的数列</a:t>
            </a:r>
            <a:r>
              <a:rPr lang="zh-CN" altLang="en-US" sz="2000" dirty="0" smtClean="0"/>
              <a:t>，两两</a:t>
            </a:r>
            <a:r>
              <a:rPr lang="zh-CN" altLang="en-US" sz="2000" dirty="0"/>
              <a:t>比较</a:t>
            </a:r>
            <a:r>
              <a:rPr lang="zh-CN" altLang="en-US" sz="2000" dirty="0" smtClean="0"/>
              <a:t>相邻的元素。每次</a:t>
            </a:r>
            <a:r>
              <a:rPr lang="zh-CN" altLang="en-US" sz="2000" dirty="0"/>
              <a:t>从后往前冒一个最小值，且每次能确定一</a:t>
            </a:r>
            <a:r>
              <a:rPr lang="zh-CN" altLang="en-US" sz="2000" dirty="0" smtClean="0"/>
              <a:t>个元素在</a:t>
            </a:r>
            <a:r>
              <a:rPr lang="zh-CN" altLang="en-US" sz="2000" dirty="0"/>
              <a:t>序列中的最终位置。若发生逆序，则</a:t>
            </a:r>
            <a:r>
              <a:rPr lang="zh-CN" altLang="en-US" sz="2000" dirty="0" smtClean="0"/>
              <a:t>交换。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 可以把</a:t>
            </a:r>
            <a:r>
              <a:rPr lang="zh-CN" altLang="en-US" sz="2000" dirty="0"/>
              <a:t>小的冒泡到前边去</a:t>
            </a:r>
            <a:r>
              <a:rPr lang="zh-CN" altLang="en-US" sz="2000" dirty="0" smtClean="0"/>
              <a:t>，也可以把</a:t>
            </a:r>
            <a:r>
              <a:rPr lang="zh-CN" altLang="en-US" sz="2000" dirty="0"/>
              <a:t>大的元素冒泡到</a:t>
            </a:r>
            <a:r>
              <a:rPr lang="zh-CN" altLang="en-US" sz="2000" dirty="0" smtClean="0"/>
              <a:t>后边）</a:t>
            </a:r>
            <a:endParaRPr lang="zh-CN" altLang="en-US" sz="2000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3237" y="4833938"/>
            <a:ext cx="38195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6. </a:t>
            </a:r>
            <a:r>
              <a:rPr lang="zh-CN" altLang="en-US" b="1" dirty="0"/>
              <a:t>一维数组应用举例</a:t>
            </a:r>
            <a:r>
              <a:rPr lang="en-US" altLang="zh-CN" b="1" dirty="0"/>
              <a:t> </a:t>
            </a:r>
          </a:p>
          <a:p>
            <a:r>
              <a:rPr lang="zh-CN" altLang="en-US" dirty="0" smtClean="0"/>
              <a:t>冒泡排序算法控制结构：两</a:t>
            </a:r>
            <a:r>
              <a:rPr lang="zh-CN" altLang="en-US" dirty="0"/>
              <a:t>层</a:t>
            </a:r>
            <a:r>
              <a:rPr lang="zh-CN" altLang="en-US" dirty="0" smtClean="0"/>
              <a:t>循环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外层</a:t>
            </a:r>
            <a:r>
              <a:rPr lang="zh-CN" altLang="en-US" dirty="0" smtClean="0"/>
              <a:t>循环共执行</a:t>
            </a:r>
            <a:r>
              <a:rPr lang="en-US" altLang="zh-CN" b="1" dirty="0" smtClean="0">
                <a:latin typeface="Courier New" pitchFamily="49" charset="0"/>
              </a:rPr>
              <a:t>n-1</a:t>
            </a:r>
            <a:r>
              <a:rPr lang="zh-CN" altLang="en-US" b="1" dirty="0" smtClean="0">
                <a:latin typeface="Courier New" pitchFamily="49" charset="0"/>
              </a:rPr>
              <a:t>趟</a:t>
            </a:r>
            <a:r>
              <a:rPr lang="zh-CN" altLang="en-US" dirty="0" smtClean="0"/>
              <a:t>，每趟可以把最大</a:t>
            </a:r>
            <a:r>
              <a:rPr lang="zh-CN" altLang="en-US" dirty="0"/>
              <a:t>的</a:t>
            </a:r>
            <a:r>
              <a:rPr lang="zh-CN" altLang="en-US" dirty="0" smtClean="0"/>
              <a:t>数冒到</a:t>
            </a:r>
            <a:r>
              <a:rPr lang="zh-CN" altLang="en-US" dirty="0"/>
              <a:t>最后位置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在外层循环的每一趟里： 内层</a:t>
            </a:r>
            <a:r>
              <a:rPr lang="zh-CN" altLang="en-US" dirty="0"/>
              <a:t>循环</a:t>
            </a:r>
            <a:r>
              <a:rPr lang="zh-CN" altLang="en-US" dirty="0" smtClean="0"/>
              <a:t>每次比较相邻的两个元素，把</a:t>
            </a:r>
            <a:r>
              <a:rPr lang="zh-CN" altLang="en-US" dirty="0"/>
              <a:t>较大</a:t>
            </a:r>
            <a:r>
              <a:rPr lang="zh-CN" altLang="en-US" dirty="0" smtClean="0"/>
              <a:t>的元素交换到</a:t>
            </a:r>
            <a:r>
              <a:rPr lang="zh-CN" altLang="en-US" dirty="0"/>
              <a:t>靠后的位置</a:t>
            </a:r>
          </a:p>
          <a:p>
            <a:r>
              <a:rPr lang="zh-CN" altLang="en-US" dirty="0" smtClean="0"/>
              <a:t>每</a:t>
            </a:r>
            <a:r>
              <a:rPr lang="zh-CN" altLang="en-US" dirty="0"/>
              <a:t>层循环</a:t>
            </a:r>
            <a:r>
              <a:rPr lang="zh-CN" altLang="en-US" dirty="0" smtClean="0"/>
              <a:t>的控制变量取值范围</a:t>
            </a:r>
            <a:endParaRPr lang="zh-CN" altLang="en-US" dirty="0"/>
          </a:p>
          <a:p>
            <a:pPr lvl="1"/>
            <a:r>
              <a:rPr lang="zh-CN" altLang="en-US" dirty="0"/>
              <a:t>外层</a:t>
            </a:r>
            <a:r>
              <a:rPr lang="zh-CN" altLang="en-US" dirty="0" smtClean="0"/>
              <a:t>循环 </a:t>
            </a:r>
            <a:r>
              <a:rPr lang="en-US" altLang="zh-CN" b="1" dirty="0" smtClean="0">
                <a:latin typeface="Courier New" pitchFamily="49" charset="0"/>
              </a:rPr>
              <a:t>n-1 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 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for(</a:t>
            </a:r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=0;i&lt;n-1;i++)</a:t>
            </a:r>
            <a:endParaRPr lang="en-US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1"/>
            <a:r>
              <a:rPr lang="zh-CN" altLang="en-US" dirty="0"/>
              <a:t>内层</a:t>
            </a:r>
            <a:r>
              <a:rPr lang="zh-CN" altLang="en-US" dirty="0" smtClean="0"/>
              <a:t>循环 </a:t>
            </a:r>
            <a:r>
              <a:rPr lang="en-US" altLang="zh-CN" b="1" dirty="0" smtClean="0">
                <a:latin typeface="Courier New" pitchFamily="49" charset="0"/>
              </a:rPr>
              <a:t>n-1-i </a:t>
            </a:r>
            <a:r>
              <a:rPr lang="zh-CN" altLang="en-US" dirty="0" smtClean="0"/>
              <a:t>次 </a:t>
            </a:r>
            <a:r>
              <a:rPr lang="en-US" altLang="zh-CN" dirty="0" smtClean="0"/>
              <a:t>(</a:t>
            </a:r>
            <a:r>
              <a:rPr lang="zh-CN" altLang="en-US" dirty="0" smtClean="0"/>
              <a:t>逐次递减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for(j=0;j&lt;n-i-1;j++)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比较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a[j]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和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a[j+1]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8187" y="1552188"/>
            <a:ext cx="518160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示例代码：（大元素向后冒泡）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a[10] ={ </a:t>
            </a:r>
            <a:r>
              <a:rPr lang="zh-CN" altLang="en-US" sz="2000" dirty="0" smtClean="0"/>
              <a:t>初始值</a:t>
            </a:r>
            <a:r>
              <a:rPr lang="en-US" altLang="zh-CN" sz="2000" dirty="0" smtClean="0"/>
              <a:t>},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 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for</a:t>
            </a:r>
            <a:r>
              <a:rPr lang="en-US" altLang="zh-CN" sz="2000" dirty="0"/>
              <a:t>(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=0</a:t>
            </a:r>
            <a:r>
              <a:rPr lang="en-US" altLang="zh-CN" sz="2000" dirty="0">
                <a:solidFill>
                  <a:srgbClr val="FF0000"/>
                </a:solidFill>
              </a:rPr>
              <a:t>;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&lt;9;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++</a:t>
            </a:r>
            <a:r>
              <a:rPr lang="en-US" altLang="zh-CN" sz="2000" dirty="0" smtClean="0"/>
              <a:t>)  </a:t>
            </a:r>
            <a:r>
              <a:rPr lang="en-US" altLang="zh-CN" sz="1800" dirty="0" smtClean="0"/>
              <a:t>//9</a:t>
            </a:r>
            <a:r>
              <a:rPr lang="zh-CN" altLang="en-US" sz="1800" dirty="0" smtClean="0"/>
              <a:t>趟完成排序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for (</a:t>
            </a:r>
            <a:r>
              <a:rPr lang="en-US" altLang="zh-CN" sz="2000" dirty="0" smtClean="0">
                <a:solidFill>
                  <a:srgbClr val="FF0000"/>
                </a:solidFill>
              </a:rPr>
              <a:t>j=0</a:t>
            </a:r>
            <a:r>
              <a:rPr lang="en-US" altLang="zh-CN" sz="2000" dirty="0">
                <a:solidFill>
                  <a:srgbClr val="FF0000"/>
                </a:solidFill>
              </a:rPr>
              <a:t>;  </a:t>
            </a:r>
            <a:r>
              <a:rPr lang="en-US" altLang="zh-CN" sz="2000" dirty="0" smtClean="0">
                <a:solidFill>
                  <a:srgbClr val="FF0000"/>
                </a:solidFill>
              </a:rPr>
              <a:t>j&lt; 9-i;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j++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if ( </a:t>
            </a:r>
            <a:r>
              <a:rPr lang="en-US" altLang="zh-CN" sz="2000" dirty="0" smtClean="0"/>
              <a:t>a[j]&gt; a[j+1</a:t>
            </a:r>
            <a:r>
              <a:rPr lang="en-US" altLang="zh-CN" sz="2000" dirty="0"/>
              <a:t>] ) 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2000" dirty="0" smtClean="0"/>
              <a:t>{   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交换</a:t>
            </a:r>
            <a:r>
              <a:rPr lang="en-US" altLang="zh-CN" sz="1800" dirty="0" smtClean="0"/>
              <a:t>a[j]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a[j+1]: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t=a[j]; a[j]=a[j+1</a:t>
            </a:r>
            <a:r>
              <a:rPr lang="en-US" altLang="zh-CN" sz="2000" dirty="0"/>
              <a:t>]; </a:t>
            </a:r>
            <a:r>
              <a:rPr lang="en-US" altLang="zh-CN" sz="2000" dirty="0" smtClean="0"/>
              <a:t>a[j+1</a:t>
            </a:r>
            <a:r>
              <a:rPr lang="en-US" altLang="zh-CN" sz="2000" dirty="0"/>
              <a:t>]=t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       }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输出。。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71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冒泡排序循环控制也可以这样写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小元素向前冒泡）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#define  N 10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a[N],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 j, t;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输入待排序数据</a:t>
            </a:r>
            <a:r>
              <a:rPr lang="en-US" altLang="zh-CN" sz="2400" dirty="0" smtClean="0"/>
              <a:t>…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5254" y="1651044"/>
            <a:ext cx="5768546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= 0;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&lt; 9;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en-US" altLang="zh-CN" dirty="0"/>
              <a:t>) //9</a:t>
            </a:r>
            <a:r>
              <a:rPr lang="zh-CN" altLang="en-US" dirty="0"/>
              <a:t>趟完成排序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for (</a:t>
            </a:r>
            <a:r>
              <a:rPr lang="en-US" altLang="zh-CN" dirty="0">
                <a:solidFill>
                  <a:srgbClr val="FF0000"/>
                </a:solidFill>
              </a:rPr>
              <a:t>j = 9; j &gt;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; j--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  if (a[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] &lt; </a:t>
            </a:r>
            <a:r>
              <a:rPr lang="en-US" altLang="zh-CN" dirty="0">
                <a:solidFill>
                  <a:srgbClr val="FF0000"/>
                </a:solidFill>
              </a:rPr>
              <a:t>a[j -1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smtClean="0"/>
              <a:t>{ </a:t>
            </a:r>
            <a:r>
              <a:rPr lang="en-US" altLang="zh-CN" sz="2000" dirty="0" smtClean="0"/>
              <a:t> //</a:t>
            </a:r>
            <a:r>
              <a:rPr lang="zh-CN" altLang="en-US" sz="2000" dirty="0" smtClean="0"/>
              <a:t>交换</a:t>
            </a:r>
            <a:r>
              <a:rPr lang="en-US" altLang="zh-CN" sz="2000" dirty="0" smtClean="0"/>
              <a:t>a[j]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a[j-1]: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smtClean="0"/>
              <a:t> t </a:t>
            </a:r>
            <a:r>
              <a:rPr lang="en-US" altLang="zh-CN" sz="2000" dirty="0"/>
              <a:t>= a[j];</a:t>
            </a:r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smtClean="0"/>
              <a:t> a[j</a:t>
            </a:r>
            <a:r>
              <a:rPr lang="en-US" altLang="zh-CN" sz="2000" dirty="0"/>
              <a:t>] = a[j - 1];</a:t>
            </a:r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smtClean="0"/>
              <a:t> a[j </a:t>
            </a:r>
            <a:r>
              <a:rPr lang="en-US" altLang="zh-CN" sz="2000" dirty="0"/>
              <a:t>-1 ] = t;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输出已排序数据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1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二维数组的定义</a:t>
            </a:r>
            <a:r>
              <a:rPr lang="en-US" altLang="zh-CN" b="1" dirty="0" smtClean="0"/>
              <a:t> </a:t>
            </a:r>
            <a:endParaRPr lang="zh-CN" altLang="en-US" dirty="0" smtClean="0"/>
          </a:p>
          <a:p>
            <a:r>
              <a:rPr lang="zh-CN" altLang="en-US" dirty="0"/>
              <a:t>定义</a:t>
            </a:r>
            <a:r>
              <a:rPr lang="zh-CN" altLang="en-US" dirty="0" smtClean="0"/>
              <a:t>形式：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类型 数组名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>
                <a:solidFill>
                  <a:srgbClr val="FF0000"/>
                </a:solidFill>
              </a:rPr>
              <a:t>][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>
                <a:solidFill>
                  <a:srgbClr val="FF0000"/>
                </a:solidFill>
              </a:rPr>
              <a:t>];</a:t>
            </a:r>
          </a:p>
          <a:p>
            <a:r>
              <a:rPr lang="zh-CN" altLang="en-US" dirty="0"/>
              <a:t>可以</a:t>
            </a:r>
            <a:r>
              <a:rPr lang="zh-CN" altLang="en-US" dirty="0" smtClean="0"/>
              <a:t>看作特殊的一维数组：其元素也是一</a:t>
            </a:r>
            <a:r>
              <a:rPr lang="zh-CN" altLang="en-US" dirty="0"/>
              <a:t>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举例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b="1" dirty="0"/>
              <a:t>char a[3][4];   </a:t>
            </a:r>
            <a:r>
              <a:rPr lang="en-US" altLang="zh-CN" b="1" dirty="0" smtClean="0"/>
              <a:t>  /* </a:t>
            </a:r>
            <a:r>
              <a:rPr lang="en-US" altLang="zh-CN" b="1" dirty="0"/>
              <a:t>3</a:t>
            </a:r>
            <a:r>
              <a:rPr lang="zh-CN" altLang="en-US" b="1" dirty="0" smtClean="0"/>
              <a:t>行 </a:t>
            </a:r>
            <a:r>
              <a:rPr lang="en-US" altLang="zh-CN" b="1" dirty="0" smtClean="0"/>
              <a:t>4</a:t>
            </a:r>
            <a:r>
              <a:rPr lang="zh-CN" altLang="en-US" b="1" dirty="0"/>
              <a:t>列 *</a:t>
            </a:r>
            <a:r>
              <a:rPr lang="en-US" altLang="zh-CN" b="1" dirty="0"/>
              <a:t>/</a:t>
            </a:r>
          </a:p>
          <a:p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4481583"/>
              </p:ext>
            </p:extLst>
          </p:nvPr>
        </p:nvGraphicFramePr>
        <p:xfrm>
          <a:off x="6172200" y="1651000"/>
          <a:ext cx="5181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00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二维数组的</a:t>
            </a:r>
            <a:r>
              <a:rPr lang="zh-CN" altLang="en-US" b="1" dirty="0"/>
              <a:t>存储形式</a:t>
            </a:r>
            <a:endParaRPr lang="zh-CN" altLang="en-US" dirty="0" smtClean="0"/>
          </a:p>
          <a:p>
            <a:r>
              <a:rPr lang="zh-CN" altLang="pt-BR" dirty="0"/>
              <a:t>按行存放，先行后列</a:t>
            </a:r>
          </a:p>
          <a:p>
            <a:pPr marL="0" indent="0">
              <a:buNone/>
            </a:pPr>
            <a:r>
              <a:rPr lang="zh-CN" altLang="pt-BR" dirty="0"/>
              <a:t>	</a:t>
            </a:r>
            <a:r>
              <a:rPr lang="pt-BR" altLang="zh-CN" dirty="0"/>
              <a:t>char a[3][4];</a:t>
            </a:r>
          </a:p>
          <a:p>
            <a:endParaRPr lang="zh-CN" altLang="en-US" dirty="0"/>
          </a:p>
        </p:txBody>
      </p:sp>
      <p:pic>
        <p:nvPicPr>
          <p:cNvPr id="7" name="Picture 86" descr="绘图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01" y="3389779"/>
            <a:ext cx="4895492" cy="2098251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  <a:extLst/>
        </p:spPr>
      </p:pic>
      <p:graphicFrame>
        <p:nvGraphicFramePr>
          <p:cNvPr id="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01683"/>
              </p:ext>
            </p:extLst>
          </p:nvPr>
        </p:nvGraphicFramePr>
        <p:xfrm>
          <a:off x="7259216" y="1070954"/>
          <a:ext cx="2542398" cy="5121712"/>
        </p:xfrm>
        <a:graphic>
          <a:graphicData uri="http://schemas.openxmlformats.org/drawingml/2006/table">
            <a:tbl>
              <a:tblPr/>
              <a:tblGrid>
                <a:gridCol w="126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7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低地址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a[0][1]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a[0][2]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a[0][3]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a[1][0]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a[1][1]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a[1][3]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a[2][0]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a[2][1]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47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高地址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a[2][2]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3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a[2][3]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1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二维数组元素的</a:t>
            </a:r>
            <a:r>
              <a:rPr lang="zh-CN" altLang="en-US" b="1" dirty="0"/>
              <a:t>引用</a:t>
            </a:r>
            <a:endParaRPr lang="zh-CN" altLang="en-US" dirty="0" smtClean="0"/>
          </a:p>
          <a:p>
            <a:r>
              <a:rPr lang="zh-CN" altLang="en-US" dirty="0" smtClean="0"/>
              <a:t>形式：</a:t>
            </a:r>
            <a:endParaRPr lang="zh-CN" altLang="en-US" dirty="0"/>
          </a:p>
          <a:p>
            <a:pPr lvl="1"/>
            <a:r>
              <a:rPr lang="zh-CN" altLang="en-US" dirty="0"/>
              <a:t>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行下标</a:t>
            </a:r>
            <a:r>
              <a:rPr lang="en-US" altLang="zh-CN" dirty="0" smtClean="0"/>
              <a:t>][</a:t>
            </a:r>
            <a:r>
              <a:rPr lang="zh-CN" altLang="en-US" dirty="0" smtClean="0"/>
              <a:t>列下标</a:t>
            </a:r>
            <a:r>
              <a:rPr lang="en-US" altLang="zh-CN" dirty="0"/>
              <a:t>]</a:t>
            </a:r>
          </a:p>
          <a:p>
            <a:r>
              <a:rPr lang="zh-CN" altLang="en-US" dirty="0" smtClean="0"/>
              <a:t>说明：</a:t>
            </a:r>
            <a:endParaRPr lang="zh-CN" altLang="en-US" dirty="0"/>
          </a:p>
          <a:p>
            <a:pPr lvl="1"/>
            <a:r>
              <a:rPr lang="zh-CN" altLang="en-US" dirty="0" smtClean="0"/>
              <a:t>包含行列下标，元素用法</a:t>
            </a:r>
            <a:r>
              <a:rPr lang="zh-CN" altLang="en-US" dirty="0"/>
              <a:t>与一维数组元素类似</a:t>
            </a:r>
          </a:p>
          <a:p>
            <a:pPr lvl="1"/>
            <a:r>
              <a:rPr lang="zh-CN" altLang="en-US" dirty="0"/>
              <a:t>注意</a:t>
            </a:r>
            <a:r>
              <a:rPr lang="zh-CN" altLang="en-US" dirty="0" smtClean="0"/>
              <a:t>避免（行、列）下标</a:t>
            </a:r>
            <a:r>
              <a:rPr lang="zh-CN" altLang="en-US" dirty="0"/>
              <a:t>越界</a:t>
            </a: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</a:t>
            </a:r>
            <a:r>
              <a:rPr lang="en-US" altLang="zh-CN" dirty="0"/>
              <a:t>a[3][4];</a:t>
            </a:r>
          </a:p>
          <a:p>
            <a:pPr lvl="1"/>
            <a:r>
              <a:rPr lang="zh-CN" altLang="en-US" dirty="0" smtClean="0"/>
              <a:t>不规范的引用：</a:t>
            </a:r>
            <a:r>
              <a:rPr lang="en-US" altLang="zh-CN" dirty="0" smtClean="0"/>
              <a:t>a[1</a:t>
            </a:r>
            <a:r>
              <a:rPr lang="en-US" altLang="zh-CN" dirty="0"/>
              <a:t>][5</a:t>
            </a:r>
            <a:r>
              <a:rPr lang="en-US" altLang="zh-CN" dirty="0" smtClean="0"/>
              <a:t>] </a:t>
            </a:r>
          </a:p>
          <a:p>
            <a:pPr marL="457200" lvl="1" indent="0">
              <a:buNone/>
            </a:pPr>
            <a:r>
              <a:rPr lang="en-US" altLang="zh-CN" dirty="0" smtClean="0"/>
              <a:t>		  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  a[2</a:t>
            </a:r>
            <a:r>
              <a:rPr lang="en-US" altLang="zh-CN" dirty="0"/>
              <a:t>][1]</a:t>
            </a:r>
          </a:p>
          <a:p>
            <a:endParaRPr lang="zh-CN" altLang="en-US" dirty="0"/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65732"/>
              </p:ext>
            </p:extLst>
          </p:nvPr>
        </p:nvGraphicFramePr>
        <p:xfrm>
          <a:off x="6860057" y="758298"/>
          <a:ext cx="3695700" cy="5443539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477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低地址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a[0][1]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a[0][2]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a[0][3]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a[1][0]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a[1][1]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a[1][3]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a[2][0]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4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a[1][5]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Wingdings 3" pitchFamily="18" charset="2"/>
                          <a:ea typeface="宋体" pitchFamily="2" charset="-122"/>
                        </a:rPr>
                        <a:t>_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a[2][1]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477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高地址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a[2][2]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a[2][3]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04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15" marB="4571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57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</a:t>
            </a:r>
            <a:r>
              <a:rPr lang="zh-CN" altLang="en-US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数组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占位符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批量</a:t>
            </a:r>
            <a:r>
              <a:rPr lang="zh-CN" altLang="en-US" dirty="0" smtClean="0"/>
              <a:t>数据的组织和处理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5.1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一维数组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多维数组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字符型数组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en-US" altLang="zh-CN" dirty="0" smtClean="0"/>
              <a:t>5.4 </a:t>
            </a:r>
            <a:r>
              <a:rPr lang="zh-CN" altLang="en-US" dirty="0" smtClean="0"/>
              <a:t>排序</a:t>
            </a:r>
            <a:r>
              <a:rPr lang="zh-CN" altLang="en-US" dirty="0"/>
              <a:t>和查找算法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页脚占位符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4. </a:t>
            </a:r>
            <a:r>
              <a:rPr lang="zh-CN" altLang="en-US" b="1" dirty="0" smtClean="0"/>
              <a:t>二维数组的</a:t>
            </a:r>
            <a:r>
              <a:rPr lang="zh-CN" altLang="en-US" b="1" dirty="0"/>
              <a:t>初始化</a:t>
            </a:r>
            <a:endParaRPr lang="zh-CN" altLang="en-US" dirty="0" smtClean="0"/>
          </a:p>
          <a:p>
            <a:r>
              <a:rPr lang="zh-CN" altLang="en-US" dirty="0"/>
              <a:t>分行给二维数组赋</a:t>
            </a:r>
            <a:r>
              <a:rPr lang="zh-CN" altLang="en-US" dirty="0" smtClean="0"/>
              <a:t>初值：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n[3</a:t>
            </a:r>
            <a:r>
              <a:rPr lang="en-US" altLang="zh-CN" dirty="0"/>
              <a:t>][4</a:t>
            </a:r>
            <a:r>
              <a:rPr lang="en-US" altLang="zh-CN" dirty="0" smtClean="0"/>
              <a:t>] =  { {</a:t>
            </a:r>
            <a:r>
              <a:rPr lang="en-US" altLang="zh-CN" dirty="0"/>
              <a:t>1, 2, 3, 4},</a:t>
            </a:r>
          </a:p>
          <a:p>
            <a:pPr marL="457200" lvl="1" indent="0">
              <a:buNone/>
            </a:pPr>
            <a:r>
              <a:rPr lang="en-US" altLang="zh-CN" dirty="0"/>
              <a:t>	             </a:t>
            </a:r>
            <a:r>
              <a:rPr lang="en-US" altLang="zh-CN" dirty="0" smtClean="0"/>
              <a:t>    {</a:t>
            </a:r>
            <a:r>
              <a:rPr lang="en-US" altLang="zh-CN" dirty="0"/>
              <a:t>5, 6, 7, 8},</a:t>
            </a:r>
          </a:p>
          <a:p>
            <a:pPr marL="457200" lvl="1" indent="0">
              <a:buNone/>
            </a:pPr>
            <a:r>
              <a:rPr lang="en-US" altLang="zh-CN" dirty="0"/>
              <a:t>	             </a:t>
            </a:r>
            <a:r>
              <a:rPr lang="en-US" altLang="zh-CN" dirty="0" smtClean="0"/>
              <a:t>    {</a:t>
            </a:r>
            <a:r>
              <a:rPr lang="en-US" altLang="zh-CN" dirty="0"/>
              <a:t>9,10,11,12</a:t>
            </a:r>
            <a:r>
              <a:rPr lang="en-US" altLang="zh-CN" dirty="0" smtClean="0"/>
              <a:t>} };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对部分元素赋</a:t>
            </a:r>
            <a:r>
              <a:rPr lang="zh-CN" altLang="en-US" dirty="0" smtClean="0"/>
              <a:t>初值：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a[3][4</a:t>
            </a:r>
            <a:r>
              <a:rPr lang="en-US" altLang="zh-CN" dirty="0" smtClean="0"/>
              <a:t>]={ {</a:t>
            </a:r>
            <a:r>
              <a:rPr lang="en-US" altLang="zh-CN" dirty="0"/>
              <a:t>1},{0,6},{9</a:t>
            </a:r>
            <a:r>
              <a:rPr lang="en-US" altLang="zh-CN" dirty="0" smtClean="0"/>
              <a:t>} };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b[3][4</a:t>
            </a:r>
            <a:r>
              <a:rPr lang="en-US" altLang="zh-CN" dirty="0" smtClean="0"/>
              <a:t>]={ {</a:t>
            </a:r>
            <a:r>
              <a:rPr lang="en-US" altLang="zh-CN" dirty="0"/>
              <a:t>1},{5,6</a:t>
            </a:r>
            <a:r>
              <a:rPr lang="en-US" altLang="zh-CN" dirty="0" smtClean="0"/>
              <a:t>}      };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c[3][4</a:t>
            </a:r>
            <a:r>
              <a:rPr lang="en-US" altLang="zh-CN" dirty="0" smtClean="0"/>
              <a:t>]={ {</a:t>
            </a:r>
            <a:r>
              <a:rPr lang="en-US" altLang="zh-CN" dirty="0"/>
              <a:t>1},{},{0,0,11}};</a:t>
            </a:r>
          </a:p>
          <a:p>
            <a:endParaRPr lang="zh-CN" altLang="en-US" dirty="0"/>
          </a:p>
        </p:txBody>
      </p:sp>
      <p:graphicFrame>
        <p:nvGraphicFramePr>
          <p:cNvPr id="9" name="内容占位符 8" title=" 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6030161"/>
              </p:ext>
            </p:extLst>
          </p:nvPr>
        </p:nvGraphicFramePr>
        <p:xfrm>
          <a:off x="5711287" y="2207055"/>
          <a:ext cx="1730828" cy="12494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707">
                  <a:extLst>
                    <a:ext uri="{9D8B030D-6E8A-4147-A177-3AD203B41FA5}">
                      <a16:colId xmlns:a16="http://schemas.microsoft.com/office/drawing/2014/main" val="295417412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723201280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140490617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4034367813"/>
                    </a:ext>
                  </a:extLst>
                </a:gridCol>
              </a:tblGrid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30541"/>
                  </a:ext>
                </a:extLst>
              </a:tr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36274"/>
                  </a:ext>
                </a:extLst>
              </a:tr>
              <a:tr h="5179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53094"/>
                  </a:ext>
                </a:extLst>
              </a:tr>
            </a:tbl>
          </a:graphicData>
        </a:graphic>
      </p:graphicFrame>
      <p:graphicFrame>
        <p:nvGraphicFramePr>
          <p:cNvPr id="10" name="内容占位符 8" title="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145651"/>
              </p:ext>
            </p:extLst>
          </p:nvPr>
        </p:nvGraphicFramePr>
        <p:xfrm>
          <a:off x="5711287" y="4192009"/>
          <a:ext cx="1730828" cy="12494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707">
                  <a:extLst>
                    <a:ext uri="{9D8B030D-6E8A-4147-A177-3AD203B41FA5}">
                      <a16:colId xmlns:a16="http://schemas.microsoft.com/office/drawing/2014/main" val="295417412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723201280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140490617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4034367813"/>
                    </a:ext>
                  </a:extLst>
                </a:gridCol>
              </a:tblGrid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30541"/>
                  </a:ext>
                </a:extLst>
              </a:tr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36274"/>
                  </a:ext>
                </a:extLst>
              </a:tr>
              <a:tr h="5179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53094"/>
                  </a:ext>
                </a:extLst>
              </a:tr>
            </a:tbl>
          </a:graphicData>
        </a:graphic>
      </p:graphicFrame>
      <p:graphicFrame>
        <p:nvGraphicFramePr>
          <p:cNvPr id="11" name="内容占位符 8" title="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2441"/>
              </p:ext>
            </p:extLst>
          </p:nvPr>
        </p:nvGraphicFramePr>
        <p:xfrm>
          <a:off x="7853124" y="4192009"/>
          <a:ext cx="1730828" cy="12494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707">
                  <a:extLst>
                    <a:ext uri="{9D8B030D-6E8A-4147-A177-3AD203B41FA5}">
                      <a16:colId xmlns:a16="http://schemas.microsoft.com/office/drawing/2014/main" val="295417412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723201280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140490617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4034367813"/>
                    </a:ext>
                  </a:extLst>
                </a:gridCol>
              </a:tblGrid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30541"/>
                  </a:ext>
                </a:extLst>
              </a:tr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36274"/>
                  </a:ext>
                </a:extLst>
              </a:tr>
              <a:tr h="5179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53094"/>
                  </a:ext>
                </a:extLst>
              </a:tr>
            </a:tbl>
          </a:graphicData>
        </a:graphic>
      </p:graphicFrame>
      <p:graphicFrame>
        <p:nvGraphicFramePr>
          <p:cNvPr id="12" name="内容占位符 8" title="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498232"/>
              </p:ext>
            </p:extLst>
          </p:nvPr>
        </p:nvGraphicFramePr>
        <p:xfrm>
          <a:off x="9994961" y="4192009"/>
          <a:ext cx="1730828" cy="12494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707">
                  <a:extLst>
                    <a:ext uri="{9D8B030D-6E8A-4147-A177-3AD203B41FA5}">
                      <a16:colId xmlns:a16="http://schemas.microsoft.com/office/drawing/2014/main" val="295417412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723201280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140490617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4034367813"/>
                    </a:ext>
                  </a:extLst>
                </a:gridCol>
              </a:tblGrid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30541"/>
                  </a:ext>
                </a:extLst>
              </a:tr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36274"/>
                  </a:ext>
                </a:extLst>
              </a:tr>
              <a:tr h="5179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53094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432096" y="3454936"/>
            <a:ext cx="6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32095" y="5441481"/>
            <a:ext cx="6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611647" y="5445304"/>
            <a:ext cx="6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791200" y="5441481"/>
            <a:ext cx="6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1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二维数组的</a:t>
            </a:r>
            <a:r>
              <a:rPr lang="zh-CN" altLang="en-US" b="1" dirty="0" smtClean="0"/>
              <a:t>初始化（续）</a:t>
            </a:r>
            <a:endParaRPr lang="zh-CN" altLang="en-US" dirty="0"/>
          </a:p>
          <a:p>
            <a:r>
              <a:rPr lang="zh-CN" altLang="en-US" dirty="0"/>
              <a:t>对多维数组的全部元素赋初值时，</a:t>
            </a:r>
            <a:r>
              <a:rPr lang="zh-CN" altLang="en-US" dirty="0">
                <a:solidFill>
                  <a:srgbClr val="FF0000"/>
                </a:solidFill>
              </a:rPr>
              <a:t>第一维长度可以省略</a:t>
            </a:r>
            <a:r>
              <a:rPr lang="en-US" altLang="zh-CN" dirty="0"/>
              <a:t>(</a:t>
            </a:r>
            <a:r>
              <a:rPr lang="zh-CN" altLang="en-US" dirty="0"/>
              <a:t>左起第一对方括号可空</a:t>
            </a:r>
            <a:r>
              <a:rPr lang="en-US" altLang="zh-CN" dirty="0"/>
              <a:t>)</a:t>
            </a:r>
            <a:r>
              <a:rPr lang="zh-CN" altLang="en-US" dirty="0"/>
              <a:t>，其他各维长度不能省略。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[ ][</a:t>
            </a:r>
            <a:r>
              <a:rPr lang="en-US" altLang="zh-CN" dirty="0"/>
              <a:t>4</a:t>
            </a:r>
            <a:r>
              <a:rPr lang="en-US" altLang="zh-CN" dirty="0" smtClean="0"/>
              <a:t>]={  {</a:t>
            </a:r>
            <a:r>
              <a:rPr lang="en-US" altLang="zh-CN" dirty="0"/>
              <a:t>1, 2, 3, 4},</a:t>
            </a:r>
          </a:p>
          <a:p>
            <a:pPr marL="457200" lvl="1" indent="0">
              <a:buNone/>
            </a:pPr>
            <a:r>
              <a:rPr lang="en-US" altLang="zh-CN" dirty="0"/>
              <a:t>	           </a:t>
            </a:r>
            <a:r>
              <a:rPr lang="en-US" altLang="zh-CN" dirty="0" smtClean="0"/>
              <a:t>   {</a:t>
            </a:r>
            <a:r>
              <a:rPr lang="en-US" altLang="zh-CN" dirty="0"/>
              <a:t>5, 6, 7, 8},</a:t>
            </a:r>
          </a:p>
          <a:p>
            <a:pPr marL="457200" lvl="1" indent="0">
              <a:buNone/>
            </a:pPr>
            <a:r>
              <a:rPr lang="en-US" altLang="zh-CN" dirty="0"/>
              <a:t>	           </a:t>
            </a:r>
            <a:r>
              <a:rPr lang="en-US" altLang="zh-CN" dirty="0" smtClean="0"/>
              <a:t>   {</a:t>
            </a:r>
            <a:r>
              <a:rPr lang="en-US" altLang="zh-CN" dirty="0"/>
              <a:t>9,10,11,12</a:t>
            </a:r>
            <a:r>
              <a:rPr lang="en-US" altLang="zh-CN" dirty="0" smtClean="0"/>
              <a:t>}  }; </a:t>
            </a:r>
            <a:endParaRPr lang="en-US" altLang="zh-CN" dirty="0"/>
          </a:p>
          <a:p>
            <a:r>
              <a:rPr lang="zh-CN" altLang="en-US" dirty="0"/>
              <a:t>只对部分元素赋初值时，第一维长度也可以省略，</a:t>
            </a:r>
            <a:r>
              <a:rPr lang="zh-CN" altLang="en-US" dirty="0" smtClean="0"/>
              <a:t>但无论有无初值都要</a:t>
            </a:r>
            <a:r>
              <a:rPr lang="zh-CN" altLang="en-US" dirty="0"/>
              <a:t>用</a:t>
            </a:r>
            <a:r>
              <a:rPr lang="en-US" altLang="zh-CN" dirty="0"/>
              <a:t>{}</a:t>
            </a:r>
            <a:r>
              <a:rPr lang="zh-CN" altLang="en-US" dirty="0"/>
              <a:t>分开</a:t>
            </a:r>
            <a:r>
              <a:rPr lang="zh-CN" altLang="en-US" dirty="0" smtClean="0"/>
              <a:t>，以此确定第一</a:t>
            </a:r>
            <a:r>
              <a:rPr lang="zh-CN" altLang="en-US" dirty="0"/>
              <a:t>维长度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[ ][</a:t>
            </a:r>
            <a:r>
              <a:rPr lang="en-US" altLang="zh-CN" dirty="0"/>
              <a:t>4</a:t>
            </a:r>
            <a:r>
              <a:rPr lang="en-US" altLang="zh-CN" dirty="0" smtClean="0"/>
              <a:t>] = {{</a:t>
            </a:r>
            <a:r>
              <a:rPr lang="en-US" altLang="zh-CN" dirty="0"/>
              <a:t>0,0,3},{},{0,10,11}};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7" name="内容占位符 8" title="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07113"/>
              </p:ext>
            </p:extLst>
          </p:nvPr>
        </p:nvGraphicFramePr>
        <p:xfrm>
          <a:off x="7186301" y="2249987"/>
          <a:ext cx="1730828" cy="12494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707">
                  <a:extLst>
                    <a:ext uri="{9D8B030D-6E8A-4147-A177-3AD203B41FA5}">
                      <a16:colId xmlns:a16="http://schemas.microsoft.com/office/drawing/2014/main" val="295417412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723201280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140490617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4034367813"/>
                    </a:ext>
                  </a:extLst>
                </a:gridCol>
              </a:tblGrid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30541"/>
                  </a:ext>
                </a:extLst>
              </a:tr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36274"/>
                  </a:ext>
                </a:extLst>
              </a:tr>
              <a:tr h="5179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53094"/>
                  </a:ext>
                </a:extLst>
              </a:tr>
            </a:tbl>
          </a:graphicData>
        </a:graphic>
      </p:graphicFrame>
      <p:graphicFrame>
        <p:nvGraphicFramePr>
          <p:cNvPr id="8" name="内容占位符 8" title="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759781"/>
              </p:ext>
            </p:extLst>
          </p:nvPr>
        </p:nvGraphicFramePr>
        <p:xfrm>
          <a:off x="7186301" y="4392449"/>
          <a:ext cx="1730828" cy="12494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707">
                  <a:extLst>
                    <a:ext uri="{9D8B030D-6E8A-4147-A177-3AD203B41FA5}">
                      <a16:colId xmlns:a16="http://schemas.microsoft.com/office/drawing/2014/main" val="295417412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723201280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140490617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4034367813"/>
                    </a:ext>
                  </a:extLst>
                </a:gridCol>
              </a:tblGrid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30541"/>
                  </a:ext>
                </a:extLst>
              </a:tr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36274"/>
                  </a:ext>
                </a:extLst>
              </a:tr>
              <a:tr h="5179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5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5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一维数组和二维数组的选择</a:t>
            </a:r>
            <a:endParaRPr lang="zh-CN" altLang="en-US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便于理解数据的逻辑关系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方便操作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pt-BR" altLang="zh-CN" dirty="0" smtClean="0"/>
              <a:t>char </a:t>
            </a:r>
            <a:r>
              <a:rPr lang="pt-BR" altLang="zh-CN" dirty="0"/>
              <a:t>a[2][3</a:t>
            </a:r>
            <a:r>
              <a:rPr lang="pt-BR" altLang="zh-CN" dirty="0" smtClean="0"/>
              <a:t>];</a:t>
            </a:r>
          </a:p>
          <a:p>
            <a:pPr marL="457200" lvl="1" indent="0">
              <a:buNone/>
            </a:pPr>
            <a:r>
              <a:rPr lang="pt-BR" altLang="zh-CN" dirty="0" smtClean="0"/>
              <a:t>char </a:t>
            </a:r>
            <a:r>
              <a:rPr lang="pt-BR" altLang="zh-CN" dirty="0"/>
              <a:t>a[6];</a:t>
            </a:r>
          </a:p>
          <a:p>
            <a:pPr lvl="1"/>
            <a:r>
              <a:rPr lang="zh-CN" altLang="en-US" dirty="0" smtClean="0"/>
              <a:t>存储空间大小一样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如果仅表示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zh-CN" altLang="en-US" dirty="0" smtClean="0"/>
              <a:t>字符，一维数组更便捷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56998"/>
            <a:ext cx="5181600" cy="4819966"/>
          </a:xfrm>
        </p:spPr>
        <p:txBody>
          <a:bodyPr/>
          <a:lstStyle/>
          <a:p>
            <a:r>
              <a:rPr lang="zh-CN" altLang="en-US" dirty="0" smtClean="0"/>
              <a:t>例，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个学生，每人</a:t>
            </a:r>
            <a:r>
              <a:rPr lang="en-US" altLang="zh-CN" dirty="0" smtClean="0"/>
              <a:t>3</a:t>
            </a:r>
            <a:r>
              <a:rPr lang="zh-CN" altLang="en-US" dirty="0" smtClean="0"/>
              <a:t>门课程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float  list[150];</a:t>
            </a:r>
          </a:p>
          <a:p>
            <a:pPr marL="0" indent="0">
              <a:buNone/>
            </a:pPr>
            <a:r>
              <a:rPr lang="en-US" altLang="zh-CN" dirty="0" smtClean="0"/>
              <a:t>float  score[50][3]; //</a:t>
            </a:r>
            <a:r>
              <a:rPr lang="zh-CN" altLang="en-US" sz="2000" dirty="0" smtClean="0"/>
              <a:t>二维数组更清晰</a:t>
            </a:r>
            <a:endParaRPr lang="zh-CN" altLang="en-US" dirty="0"/>
          </a:p>
        </p:txBody>
      </p:sp>
      <p:graphicFrame>
        <p:nvGraphicFramePr>
          <p:cNvPr id="7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1297"/>
              </p:ext>
            </p:extLst>
          </p:nvPr>
        </p:nvGraphicFramePr>
        <p:xfrm>
          <a:off x="6184557" y="2696236"/>
          <a:ext cx="2045041" cy="3170240"/>
        </p:xfrm>
        <a:graphic>
          <a:graphicData uri="http://schemas.openxmlformats.org/drawingml/2006/table">
            <a:tbl>
              <a:tblPr/>
              <a:tblGrid>
                <a:gridCol w="204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score[0][0]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score[0][1]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score[0][2]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score[1][0]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score[1][1]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score[1][2]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06840"/>
              </p:ext>
            </p:extLst>
          </p:nvPr>
        </p:nvGraphicFramePr>
        <p:xfrm>
          <a:off x="9431642" y="2705761"/>
          <a:ext cx="1727685" cy="3170240"/>
        </p:xfrm>
        <a:graphic>
          <a:graphicData uri="http://schemas.openxmlformats.org/drawingml/2006/table">
            <a:tbl>
              <a:tblPr/>
              <a:tblGrid>
                <a:gridCol w="172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list[0]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list[1]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list[2]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list[3]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list[4]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list[5]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AutoShape 195"/>
          <p:cNvSpPr>
            <a:spLocks noChangeArrowheads="1"/>
          </p:cNvSpPr>
          <p:nvPr/>
        </p:nvSpPr>
        <p:spPr bwMode="auto">
          <a:xfrm>
            <a:off x="8229599" y="3809075"/>
            <a:ext cx="1220367" cy="169799"/>
          </a:xfrm>
          <a:prstGeom prst="leftRightArrow">
            <a:avLst>
              <a:gd name="adj1" fmla="val 50000"/>
              <a:gd name="adj2" fmla="val 117895"/>
            </a:avLst>
          </a:prstGeom>
          <a:solidFill>
            <a:srgbClr val="003399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4556" y="5846176"/>
            <a:ext cx="4962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下标对应：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score[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][j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] </a:t>
            </a:r>
            <a:r>
              <a:rPr lang="en-US" altLang="zh-CN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↔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*3+j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二维数组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en-US" dirty="0" smtClean="0"/>
              <a:t>二维数组应用：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求转置矩阵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输入正整数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，输入一个</a:t>
            </a:r>
            <a:r>
              <a:rPr lang="en-US" altLang="zh-CN" sz="2000" dirty="0" smtClean="0"/>
              <a:t>N*N</a:t>
            </a:r>
            <a:r>
              <a:rPr lang="zh-CN" altLang="en-US" sz="2000" dirty="0" smtClean="0"/>
              <a:t>的方阵，将其转置后输出。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457200" lvl="1" indent="0">
              <a:buNone/>
            </a:pPr>
            <a:r>
              <a:rPr lang="zh-CN" altLang="en-US" sz="1800" dirty="0" smtClean="0"/>
              <a:t>如：</a:t>
            </a:r>
            <a:r>
              <a:rPr lang="en-US" altLang="zh-CN" sz="1800" dirty="0" smtClean="0"/>
              <a:t>N=4</a:t>
            </a:r>
          </a:p>
          <a:p>
            <a:pPr marL="457200" lvl="1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457200" lvl="1" indent="0">
              <a:buNone/>
            </a:pPr>
            <a:r>
              <a:rPr lang="en-US" altLang="zh-CN" sz="1800" dirty="0"/>
              <a:t>#define N 4</a:t>
            </a:r>
          </a:p>
          <a:p>
            <a:pPr marL="45720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</a:t>
            </a:r>
            <a:r>
              <a:rPr lang="en-US" altLang="zh-CN" sz="1800" dirty="0" smtClean="0"/>
              <a:t>( )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{</a:t>
            </a:r>
          </a:p>
          <a:p>
            <a:pPr marL="45720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matrix[N][N] = {{4, 12, -3, 9},</a:t>
            </a:r>
          </a:p>
          <a:p>
            <a:pPr marL="457200" lvl="1" indent="0">
              <a:buNone/>
            </a:pPr>
            <a:r>
              <a:rPr lang="en-US" altLang="zh-CN" sz="1800" dirty="0"/>
              <a:t>                        {0, 1, 8, 11},</a:t>
            </a:r>
          </a:p>
          <a:p>
            <a:pPr marL="457200" lvl="1" indent="0">
              <a:buNone/>
            </a:pPr>
            <a:r>
              <a:rPr lang="en-US" altLang="zh-CN" sz="1800" dirty="0"/>
              <a:t>                        {3, 5, -1, 23},</a:t>
            </a:r>
          </a:p>
          <a:p>
            <a:pPr marL="457200" lvl="1" indent="0">
              <a:buNone/>
            </a:pPr>
            <a:r>
              <a:rPr lang="en-US" altLang="zh-CN" sz="1800" dirty="0"/>
              <a:t>                        {7, 14, 6, 2}};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内容占位符 8" title="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482169"/>
              </p:ext>
            </p:extLst>
          </p:nvPr>
        </p:nvGraphicFramePr>
        <p:xfrm>
          <a:off x="3288030" y="2926306"/>
          <a:ext cx="1730828" cy="17674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707">
                  <a:extLst>
                    <a:ext uri="{9D8B030D-6E8A-4147-A177-3AD203B41FA5}">
                      <a16:colId xmlns:a16="http://schemas.microsoft.com/office/drawing/2014/main" val="295417412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723201280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140490617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4034367813"/>
                    </a:ext>
                  </a:extLst>
                </a:gridCol>
              </a:tblGrid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30541"/>
                  </a:ext>
                </a:extLst>
              </a:tr>
              <a:tr h="3197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36274"/>
                  </a:ext>
                </a:extLst>
              </a:tr>
              <a:tr h="5179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53094"/>
                  </a:ext>
                </a:extLst>
              </a:tr>
              <a:tr h="5179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1376"/>
                  </a:ext>
                </a:extLst>
              </a:tr>
            </a:tbl>
          </a:graphicData>
        </a:graphic>
      </p:graphicFrame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b-NO" altLang="zh-CN" sz="1400" dirty="0"/>
              <a:t>int i, j, t;</a:t>
            </a:r>
          </a:p>
          <a:p>
            <a:pPr marL="457200" lvl="1" indent="0">
              <a:buNone/>
            </a:pPr>
            <a:endParaRPr lang="nb-NO" altLang="zh-CN" sz="1400" dirty="0"/>
          </a:p>
          <a:p>
            <a:pPr marL="457200" lvl="1" indent="0">
              <a:buNone/>
            </a:pPr>
            <a:r>
              <a:rPr lang="nb-NO" altLang="zh-CN" sz="1400" dirty="0"/>
              <a:t>    for (i = 0; i &lt; N; i</a:t>
            </a:r>
            <a:r>
              <a:rPr lang="nb-NO" altLang="zh-CN" sz="1400" dirty="0" smtClean="0"/>
              <a:t>++)  // </a:t>
            </a:r>
            <a:r>
              <a:rPr lang="zh-CN" altLang="en-US" sz="1400" dirty="0" smtClean="0"/>
              <a:t>下面内层循环控制怎么写？</a:t>
            </a:r>
            <a:endParaRPr lang="nb-NO" altLang="zh-CN" sz="1400" dirty="0"/>
          </a:p>
          <a:p>
            <a:pPr marL="457200" lvl="1" indent="0">
              <a:buNone/>
            </a:pPr>
            <a:r>
              <a:rPr lang="nb-NO" altLang="zh-CN" sz="1400" dirty="0"/>
              <a:t>        for (j = 0;</a:t>
            </a:r>
            <a:r>
              <a:rPr lang="nb-NO" altLang="zh-CN" sz="1400" b="1" dirty="0">
                <a:solidFill>
                  <a:srgbClr val="FF0000"/>
                </a:solidFill>
              </a:rPr>
              <a:t> j &lt; i</a:t>
            </a:r>
            <a:r>
              <a:rPr lang="nb-NO" altLang="zh-CN" sz="1400" dirty="0"/>
              <a:t>; j++)</a:t>
            </a:r>
          </a:p>
          <a:p>
            <a:pPr marL="457200" lvl="1" indent="0">
              <a:buNone/>
            </a:pPr>
            <a:r>
              <a:rPr lang="nb-NO" altLang="zh-CN" sz="1400" dirty="0"/>
              <a:t>        {</a:t>
            </a:r>
          </a:p>
          <a:p>
            <a:pPr marL="457200" lvl="1" indent="0">
              <a:buNone/>
            </a:pPr>
            <a:r>
              <a:rPr lang="nb-NO" altLang="zh-CN" sz="1400" dirty="0"/>
              <a:t>            t = matrix[i][j];</a:t>
            </a:r>
          </a:p>
          <a:p>
            <a:pPr marL="457200" lvl="1" indent="0">
              <a:buNone/>
            </a:pPr>
            <a:r>
              <a:rPr lang="nb-NO" altLang="zh-CN" sz="1400" dirty="0"/>
              <a:t>            matrix[i][j] = matrix[j][i];</a:t>
            </a:r>
          </a:p>
          <a:p>
            <a:pPr marL="457200" lvl="1" indent="0">
              <a:buNone/>
            </a:pPr>
            <a:r>
              <a:rPr lang="nb-NO" altLang="zh-CN" sz="1400" dirty="0"/>
              <a:t>            matrix[j][i] = t;</a:t>
            </a:r>
          </a:p>
          <a:p>
            <a:pPr marL="457200" lvl="1" indent="0">
              <a:buNone/>
            </a:pPr>
            <a:r>
              <a:rPr lang="nb-NO" altLang="zh-CN" sz="1400" dirty="0"/>
              <a:t>        }</a:t>
            </a:r>
          </a:p>
          <a:p>
            <a:pPr marL="457200" lvl="1" indent="0">
              <a:buNone/>
            </a:pPr>
            <a:endParaRPr lang="nb-NO" altLang="zh-CN" sz="1400" dirty="0"/>
          </a:p>
          <a:p>
            <a:pPr marL="457200" lvl="1" indent="0">
              <a:buNone/>
            </a:pPr>
            <a:r>
              <a:rPr lang="nb-NO" altLang="zh-CN" sz="1400" dirty="0"/>
              <a:t>    for (i = 0; i &lt; N; i++)</a:t>
            </a:r>
          </a:p>
          <a:p>
            <a:pPr marL="457200" lvl="1" indent="0">
              <a:buNone/>
            </a:pPr>
            <a:r>
              <a:rPr lang="nb-NO" altLang="zh-CN" sz="1400" dirty="0"/>
              <a:t>    {</a:t>
            </a:r>
          </a:p>
          <a:p>
            <a:pPr marL="457200" lvl="1" indent="0">
              <a:buNone/>
            </a:pPr>
            <a:r>
              <a:rPr lang="nb-NO" altLang="zh-CN" sz="1400" dirty="0"/>
              <a:t>        for (j = 0; j &lt; N; j++)</a:t>
            </a:r>
          </a:p>
          <a:p>
            <a:pPr marL="457200" lvl="1" indent="0">
              <a:buNone/>
            </a:pPr>
            <a:r>
              <a:rPr lang="nb-NO" altLang="zh-CN" sz="1400" dirty="0"/>
              <a:t>            printf("%4d", matrix[i][j]);</a:t>
            </a:r>
          </a:p>
          <a:p>
            <a:pPr marL="457200" lvl="1" indent="0">
              <a:buNone/>
            </a:pPr>
            <a:r>
              <a:rPr lang="nb-NO" altLang="zh-CN" sz="1400" dirty="0"/>
              <a:t>        putchar('\n');</a:t>
            </a:r>
          </a:p>
          <a:p>
            <a:pPr marL="457200" lvl="1" indent="0">
              <a:buNone/>
            </a:pPr>
            <a:r>
              <a:rPr lang="nb-NO" altLang="zh-CN" sz="1400" dirty="0"/>
              <a:t>    }</a:t>
            </a:r>
          </a:p>
          <a:p>
            <a:pPr marL="457200" lvl="1" indent="0">
              <a:buNone/>
            </a:pPr>
            <a:r>
              <a:rPr lang="nb-NO" altLang="zh-CN" sz="1400" dirty="0"/>
              <a:t>    return 0;</a:t>
            </a:r>
          </a:p>
          <a:p>
            <a:pPr marL="457200" lvl="1" indent="0">
              <a:buNone/>
            </a:pPr>
            <a:r>
              <a:rPr lang="nb-NO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780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二维数组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6. </a:t>
                </a:r>
                <a:r>
                  <a:rPr lang="zh-CN" altLang="en-US" dirty="0"/>
                  <a:t>二维数组应用：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【</a:t>
                </a: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2】</a:t>
                </a:r>
                <a:r>
                  <a:rPr lang="zh-CN" altLang="en-US" dirty="0" smtClean="0"/>
                  <a:t>矩阵乘法</a:t>
                </a:r>
                <a:endParaRPr lang="en-US" altLang="zh-CN" dirty="0"/>
              </a:p>
              <a:p>
                <a:r>
                  <a:rPr lang="zh-CN" altLang="en-US" dirty="0" smtClean="0"/>
                  <a:t>公式：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A</a:t>
                </a:r>
                <a:r>
                  <a:rPr lang="en-US" altLang="zh-CN" baseline="-25000" dirty="0" err="1" smtClean="0"/>
                  <a:t>m</a:t>
                </a:r>
                <a:r>
                  <a:rPr lang="en-US" altLang="zh-CN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⨯</a:t>
                </a:r>
                <a:r>
                  <a:rPr lang="en-US" altLang="zh-CN" baseline="-25000" dirty="0" err="1" smtClean="0"/>
                  <a:t>p</a:t>
                </a:r>
                <a:r>
                  <a:rPr lang="en-US" altLang="zh-CN" dirty="0" smtClean="0"/>
                  <a:t> X  </a:t>
                </a:r>
                <a:r>
                  <a:rPr lang="en-US" altLang="zh-CN" dirty="0" err="1" smtClean="0"/>
                  <a:t>B</a:t>
                </a:r>
                <a:r>
                  <a:rPr lang="en-US" altLang="zh-CN" baseline="-25000" dirty="0" err="1" smtClean="0"/>
                  <a:t>p</a:t>
                </a:r>
                <a:r>
                  <a: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⨯ </a:t>
                </a:r>
                <a:r>
                  <a:rPr lang="en-US" altLang="zh-CN" baseline="-25000" dirty="0" smtClean="0"/>
                  <a:t>n  </a:t>
                </a:r>
                <a:r>
                  <a:rPr lang="en-US" altLang="zh-CN" dirty="0" smtClean="0"/>
                  <a:t>= C</a:t>
                </a:r>
                <a:r>
                  <a:rPr lang="en-US" altLang="zh-CN" baseline="-25000" dirty="0" smtClean="0"/>
                  <a:t>m</a:t>
                </a:r>
                <a:r>
                  <a: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⨯ </a:t>
                </a:r>
                <a:r>
                  <a:rPr lang="en-US" altLang="zh-CN" baseline="-25000" dirty="0" smtClean="0"/>
                  <a:t>n</a:t>
                </a:r>
              </a:p>
              <a:p>
                <a:pPr marL="0" indent="0">
                  <a:buNone/>
                </a:pPr>
                <a:endParaRPr lang="en-US" altLang="zh-CN" baseline="-25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pt-BR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⨯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𝐵𝑘𝑗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,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baseline="-25000" dirty="0" smtClean="0"/>
              </a:p>
              <a:p>
                <a:pPr marL="0" indent="0" algn="ctr">
                  <a:buNone/>
                </a:pPr>
                <a:r>
                  <a:rPr lang="en-US" altLang="zh-CN" baseline="-25000" dirty="0" smtClean="0"/>
                  <a:t>         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baseline="-25000" dirty="0" smtClean="0"/>
                  <a:t>=0..m-1,  j=0..n-1</a:t>
                </a:r>
                <a:endParaRPr lang="en-US" altLang="zh-CN" baseline="-25000" dirty="0"/>
              </a:p>
              <a:p>
                <a:endParaRPr lang="en-US" altLang="zh-CN" baseline="-25000" dirty="0" smtClean="0"/>
              </a:p>
              <a:p>
                <a:endParaRPr lang="en-US" altLang="zh-CN" baseline="-25000" dirty="0" smtClean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87" y="1129004"/>
            <a:ext cx="4428897" cy="4862929"/>
          </a:xfrm>
        </p:spPr>
      </p:pic>
    </p:spTree>
    <p:extLst>
      <p:ext uri="{BB962C8B-B14F-4D97-AF65-F5344CB8AC3E}">
        <p14:creationId xmlns:p14="http://schemas.microsoft.com/office/powerpoint/2010/main" val="33574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二维数组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二维数组应用：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  <a:r>
              <a:rPr lang="zh-CN" altLang="en-US" dirty="0"/>
              <a:t>矩阵</a:t>
            </a:r>
            <a:r>
              <a:rPr lang="zh-CN" altLang="en-US" dirty="0" smtClean="0"/>
              <a:t>乘法（代码）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marL="457200" lvl="1" indent="0">
              <a:buNone/>
            </a:pPr>
            <a:r>
              <a:rPr lang="en-US" altLang="zh-CN" sz="1400" dirty="0"/>
              <a:t>#define M 4</a:t>
            </a:r>
          </a:p>
          <a:p>
            <a:pPr marL="457200" lvl="1" indent="0">
              <a:buNone/>
            </a:pPr>
            <a:r>
              <a:rPr lang="en-US" altLang="zh-CN" sz="1400" dirty="0"/>
              <a:t>#define P 4</a:t>
            </a:r>
          </a:p>
          <a:p>
            <a:pPr marL="457200" lvl="1" indent="0">
              <a:buNone/>
            </a:pPr>
            <a:r>
              <a:rPr lang="en-US" altLang="zh-CN" sz="1400" dirty="0"/>
              <a:t>#define N 4</a:t>
            </a:r>
          </a:p>
          <a:p>
            <a:pPr marL="457200" lvl="1" indent="0">
              <a:buNone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marL="457200" lvl="1" indent="0"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a[M][P], b[P][N], c[M][N] = {0};</a:t>
            </a:r>
          </a:p>
          <a:p>
            <a:pPr marL="457200" lvl="1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j, k;</a:t>
            </a:r>
          </a:p>
          <a:p>
            <a:pPr marL="457200" lvl="1" indent="0" algn="ctr">
              <a:buNone/>
            </a:pPr>
            <a:r>
              <a:rPr lang="en-US" altLang="zh-CN" sz="1400" dirty="0"/>
              <a:t>    //input </a:t>
            </a:r>
            <a:r>
              <a:rPr lang="en-US" altLang="zh-CN" sz="1400" dirty="0" smtClean="0"/>
              <a:t>matrix 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: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 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M;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pPr marL="457200" lvl="1" indent="0">
              <a:buNone/>
            </a:pPr>
            <a:r>
              <a:rPr lang="en-US" altLang="zh-CN" sz="1400" dirty="0"/>
              <a:t>        for (k = 0; k &lt; P; k++)</a:t>
            </a:r>
          </a:p>
          <a:p>
            <a:pPr marL="457200" lvl="1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("%d", &amp;a[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][k</a:t>
            </a:r>
            <a:r>
              <a:rPr lang="en-US" altLang="zh-CN" sz="1400" dirty="0" smtClean="0"/>
              <a:t>]);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    for (k = 0; k &lt; P; k++)</a:t>
            </a:r>
          </a:p>
          <a:p>
            <a:pPr marL="457200" lvl="1" indent="0">
              <a:buNone/>
            </a:pPr>
            <a:r>
              <a:rPr lang="en-US" altLang="zh-CN" sz="1400" dirty="0"/>
              <a:t>        for (j = 0; j &lt; N;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</a:t>
            </a:r>
          </a:p>
          <a:p>
            <a:pPr marL="457200" lvl="1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("%d", &amp;b[k][j]);</a:t>
            </a:r>
            <a:endParaRPr lang="zh-CN" altLang="en-US" sz="14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n-NO" altLang="zh-CN" sz="1400" dirty="0"/>
              <a:t>//C=AxB:</a:t>
            </a:r>
          </a:p>
          <a:p>
            <a:pPr marL="457200" lvl="1" indent="0">
              <a:buNone/>
            </a:pPr>
            <a:r>
              <a:rPr lang="nn-NO" altLang="zh-CN" sz="1400" b="1" dirty="0"/>
              <a:t>    for (i = 0; i &lt; M; i++)</a:t>
            </a:r>
          </a:p>
          <a:p>
            <a:pPr marL="457200" lvl="1" indent="0">
              <a:buNone/>
            </a:pPr>
            <a:r>
              <a:rPr lang="nn-NO" altLang="zh-CN" sz="1400" b="1" dirty="0"/>
              <a:t>        for (j = 0; j &lt; N; j++)</a:t>
            </a:r>
          </a:p>
          <a:p>
            <a:pPr marL="457200" lvl="1" indent="0">
              <a:buNone/>
            </a:pPr>
            <a:r>
              <a:rPr lang="nn-NO" altLang="zh-CN" sz="1400" b="1" dirty="0"/>
              <a:t>            for (k = 0; k &lt; P; k++)</a:t>
            </a:r>
          </a:p>
          <a:p>
            <a:pPr marL="457200" lvl="1" indent="0">
              <a:buNone/>
            </a:pPr>
            <a:r>
              <a:rPr lang="nn-NO" altLang="zh-CN" sz="1400" b="1" dirty="0"/>
              <a:t>                c[i][j] += a[i][k] * b[k][j</a:t>
            </a:r>
            <a:r>
              <a:rPr lang="nn-NO" altLang="zh-CN" sz="1400" b="1" dirty="0" smtClean="0"/>
              <a:t>];</a:t>
            </a:r>
          </a:p>
          <a:p>
            <a:pPr marL="457200" lvl="1" indent="0">
              <a:buNone/>
            </a:pPr>
            <a:endParaRPr lang="nn-NO" altLang="zh-CN" sz="1400" dirty="0" smtClean="0"/>
          </a:p>
          <a:p>
            <a:pPr marL="457200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("C:\n");</a:t>
            </a:r>
          </a:p>
          <a:p>
            <a:pPr marL="457200" lvl="1" indent="0">
              <a:buNone/>
            </a:pPr>
            <a:r>
              <a:rPr lang="en-US" altLang="zh-CN" sz="1400" dirty="0"/>
              <a:t> 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M;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pPr marL="457200" lvl="1" indent="0">
              <a:buNone/>
            </a:pPr>
            <a:r>
              <a:rPr lang="en-US" altLang="zh-CN" sz="1400" dirty="0"/>
              <a:t>    {</a:t>
            </a:r>
          </a:p>
          <a:p>
            <a:pPr marL="457200" lvl="1" indent="0">
              <a:buNone/>
            </a:pPr>
            <a:r>
              <a:rPr lang="en-US" altLang="zh-CN" sz="1400" dirty="0"/>
              <a:t>        for (j = 0; j &lt; N;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</a:t>
            </a:r>
          </a:p>
          <a:p>
            <a:pPr marL="457200" lvl="1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("%4d", c[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</a:t>
            </a:r>
          </a:p>
          <a:p>
            <a:pPr marL="457200" lvl="1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('\n');</a:t>
            </a:r>
          </a:p>
          <a:p>
            <a:pPr marL="457200" lvl="1" indent="0">
              <a:buNone/>
            </a:pPr>
            <a:r>
              <a:rPr lang="en-US" altLang="zh-CN" sz="1400" dirty="0"/>
              <a:t>    }</a:t>
            </a:r>
          </a:p>
          <a:p>
            <a:pPr marL="457200" lvl="1" indent="0">
              <a:buNone/>
            </a:pPr>
            <a:r>
              <a:rPr lang="en-US" altLang="zh-CN" sz="1400" dirty="0"/>
              <a:t>    return 0;</a:t>
            </a:r>
          </a:p>
          <a:p>
            <a:pPr marL="457200" lvl="1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52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字符数组的定义和使用</a:t>
            </a:r>
            <a:endParaRPr lang="en-US" altLang="zh-CN" b="1" dirty="0" smtClean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数组与其</a:t>
            </a:r>
            <a:r>
              <a:rPr lang="zh-CN" altLang="en-US" dirty="0"/>
              <a:t>他类型数组用法类似</a:t>
            </a:r>
          </a:p>
          <a:p>
            <a:pPr marL="457200" lvl="1" indent="0">
              <a:buNone/>
            </a:pPr>
            <a:r>
              <a:rPr lang="en-US" altLang="zh-CN" dirty="0"/>
              <a:t>char a[10];</a:t>
            </a:r>
          </a:p>
          <a:p>
            <a:pPr marL="457200" lvl="1" indent="0">
              <a:buNone/>
            </a:pPr>
            <a:r>
              <a:rPr lang="en-US" altLang="zh-CN" dirty="0"/>
              <a:t>a[5]='f'; </a:t>
            </a:r>
            <a:r>
              <a:rPr lang="en-US" altLang="zh-CN" dirty="0" smtClean="0"/>
              <a:t> a[7</a:t>
            </a:r>
            <a:r>
              <a:rPr lang="en-US" altLang="zh-CN" dirty="0"/>
              <a:t>]='\n'; </a:t>
            </a:r>
            <a:r>
              <a:rPr lang="en-US" altLang="zh-CN" dirty="0" smtClean="0"/>
              <a:t> a[9</a:t>
            </a:r>
            <a:r>
              <a:rPr lang="en-US" altLang="zh-CN" dirty="0"/>
              <a:t>]=105;</a:t>
            </a:r>
          </a:p>
          <a:p>
            <a:pPr marL="457200" lvl="1" indent="0">
              <a:buNone/>
            </a:pPr>
            <a:r>
              <a:rPr lang="en-US" altLang="zh-CN" dirty="0"/>
              <a:t>a[0]=</a:t>
            </a:r>
            <a:r>
              <a:rPr lang="en-US" altLang="zh-CN" dirty="0" smtClean="0"/>
              <a:t>a[5] - 32;</a:t>
            </a:r>
          </a:p>
          <a:p>
            <a:r>
              <a:rPr lang="zh-CN" altLang="en-US" dirty="0" smtClean="0"/>
              <a:t>看作“字符串变量”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 smtClean="0"/>
              <a:t>字符数组</a:t>
            </a:r>
            <a:r>
              <a:rPr lang="zh-CN" altLang="en-US" dirty="0"/>
              <a:t>应该</a:t>
            </a:r>
            <a:r>
              <a:rPr lang="zh-CN" altLang="en-US" dirty="0" smtClean="0"/>
              <a:t>包括</a:t>
            </a:r>
            <a:r>
              <a:rPr lang="zh-CN" altLang="en-US" dirty="0"/>
              <a:t>字符串结束标志</a:t>
            </a:r>
            <a:r>
              <a:rPr lang="en-US" altLang="zh-CN" dirty="0"/>
              <a:t>'\</a:t>
            </a:r>
            <a:r>
              <a:rPr lang="en-US" altLang="zh-CN" dirty="0" smtClean="0"/>
              <a:t>0‘</a:t>
            </a:r>
          </a:p>
          <a:p>
            <a:pPr lvl="1"/>
            <a:r>
              <a:rPr lang="zh-CN" altLang="en-US" b="1" dirty="0"/>
              <a:t>初始化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char c[]={‘c’, ‘+’, ‘+’, ‘\n‘ };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不安全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char c[]={‘c’, ‘+’, ‘+’, ‘\n‘ , ‘\0’ }; //OK</a:t>
            </a:r>
          </a:p>
          <a:p>
            <a:pPr marL="457200" lvl="1" indent="0">
              <a:buNone/>
            </a:pPr>
            <a:r>
              <a:rPr lang="en-US" altLang="zh-CN" dirty="0"/>
              <a:t>char c[5]={‘c’, ‘+’, ‘+’, ‘\n‘ };  //</a:t>
            </a:r>
            <a:r>
              <a:rPr lang="en-US" altLang="zh-CN" dirty="0" smtClean="0"/>
              <a:t>OK</a:t>
            </a:r>
          </a:p>
          <a:p>
            <a:pPr marL="457200" lvl="1" indent="0">
              <a:buNone/>
            </a:pPr>
            <a:r>
              <a:rPr lang="en-US" altLang="zh-CN" dirty="0" smtClean="0"/>
              <a:t>char c[] = “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\n”;  //OK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用字符数组名来引用字符串变量</a:t>
            </a:r>
          </a:p>
          <a:p>
            <a:pPr lvl="1"/>
            <a:r>
              <a:rPr lang="zh-CN" altLang="en-US" dirty="0" smtClean="0"/>
              <a:t>输入和输出：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char string[20];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(“%s”, string);  //</a:t>
            </a:r>
            <a:r>
              <a:rPr lang="zh-CN" altLang="en-US" b="1" dirty="0" smtClean="0"/>
              <a:t>不是 </a:t>
            </a:r>
            <a:r>
              <a:rPr lang="en-US" altLang="zh-CN" b="1" dirty="0" smtClean="0"/>
              <a:t>&amp;string </a:t>
            </a:r>
          </a:p>
          <a:p>
            <a:pPr marL="457200" lvl="1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//</a:t>
            </a:r>
            <a:r>
              <a:rPr lang="zh-CN" altLang="en-US" b="1" dirty="0" smtClean="0"/>
              <a:t>不能含空格，</a:t>
            </a:r>
            <a:r>
              <a:rPr lang="en-US" altLang="zh-CN" b="1" dirty="0" smtClean="0"/>
              <a:t>\t , \n </a:t>
            </a:r>
            <a:r>
              <a:rPr lang="zh-CN" altLang="en-US" b="1" dirty="0" smtClean="0"/>
              <a:t>等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(“%s”, string);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维数组：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char names[3][10] =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“Tom”,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“Jacky”,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“John” };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 %s ”, </a:t>
            </a:r>
            <a:r>
              <a:rPr lang="en-US" altLang="zh-CN" b="1" dirty="0" smtClean="0"/>
              <a:t>names[1] 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Jacky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字符串常量</a:t>
            </a:r>
            <a:r>
              <a:rPr lang="en-US" altLang="zh-CN" b="1" dirty="0" smtClean="0"/>
              <a:t> </a:t>
            </a:r>
          </a:p>
          <a:p>
            <a:r>
              <a:rPr lang="zh-CN" altLang="en-US" dirty="0"/>
              <a:t>一个</a:t>
            </a:r>
            <a:r>
              <a:rPr lang="zh-CN" altLang="en-US" dirty="0" smtClean="0"/>
              <a:t>字符串常量是一维字符数组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“China”</a:t>
            </a:r>
            <a:r>
              <a:rPr lang="zh-CN" altLang="en-US" dirty="0" smtClean="0"/>
              <a:t>的存储：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个字节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878286" y="1651044"/>
            <a:ext cx="5475514" cy="45259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定义数组（</a:t>
            </a:r>
            <a:r>
              <a:rPr lang="zh-CN" altLang="en-US" dirty="0"/>
              <a:t>字符串变量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str</a:t>
            </a:r>
            <a:r>
              <a:rPr lang="en-US" altLang="zh-CN" dirty="0"/>
              <a:t>[6]={'C','h</a:t>
            </a:r>
            <a:r>
              <a:rPr lang="en-US" altLang="zh-CN" dirty="0" smtClean="0"/>
              <a:t>','</a:t>
            </a:r>
            <a:r>
              <a:rPr lang="en-US" altLang="zh-CN" dirty="0" err="1" smtClean="0"/>
              <a:t>i</a:t>
            </a:r>
            <a:r>
              <a:rPr lang="en-US" altLang="zh-CN" dirty="0"/>
              <a:t>','</a:t>
            </a:r>
            <a:r>
              <a:rPr lang="en-US" altLang="zh-CN" dirty="0" err="1"/>
              <a:t>n',</a:t>
            </a:r>
            <a:r>
              <a:rPr lang="en-US" altLang="zh-CN" dirty="0" err="1" smtClean="0"/>
              <a:t>'a</a:t>
            </a:r>
            <a:r>
              <a:rPr lang="en-US" altLang="zh-CN" dirty="0" smtClean="0"/>
              <a:t>'};</a:t>
            </a:r>
          </a:p>
          <a:p>
            <a:pPr marL="457200" lvl="1" indent="0">
              <a:buNone/>
            </a:pPr>
            <a:r>
              <a:rPr lang="zh-CN" altLang="en-US" dirty="0" smtClean="0"/>
              <a:t>或者 </a:t>
            </a:r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 ]=“China”;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87254"/>
              </p:ext>
            </p:extLst>
          </p:nvPr>
        </p:nvGraphicFramePr>
        <p:xfrm>
          <a:off x="1875453" y="2755900"/>
          <a:ext cx="2903538" cy="3421063"/>
        </p:xfrm>
        <a:graphic>
          <a:graphicData uri="http://schemas.openxmlformats.org/drawingml/2006/table">
            <a:tbl>
              <a:tblPr/>
              <a:tblGrid>
                <a:gridCol w="145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'C'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'h'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'i'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'n'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'a'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'\0'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8906"/>
              </p:ext>
            </p:extLst>
          </p:nvPr>
        </p:nvGraphicFramePr>
        <p:xfrm>
          <a:off x="8450262" y="2755900"/>
          <a:ext cx="2903538" cy="3386137"/>
        </p:xfrm>
        <a:graphic>
          <a:graphicData uri="http://schemas.openxmlformats.org/drawingml/2006/table">
            <a:tbl>
              <a:tblPr/>
              <a:tblGrid>
                <a:gridCol w="145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45729" marB="45729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str[0]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'C'</a:t>
                      </a: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str[1]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'h'</a:t>
                      </a: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[2]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'i'</a:t>
                      </a: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str[3]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'n'</a:t>
                      </a: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str[4]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'a'</a:t>
                      </a: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str[5]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'\0'</a:t>
                      </a: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45729" marB="45729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marT="45729" marB="4572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0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8699F50C-BE38-4BD0-BA84-9B090E1F2B9B}" type="slidenum">
              <a:rPr lang="en-US" altLang="zh-CN" smtClean="0"/>
              <a:pPr/>
              <a:t>28</a:t>
            </a:fld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有初始化语句：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char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 ]=“China”; 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 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sizeof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== </a:t>
            </a:r>
            <a:r>
              <a:rPr lang="en-US" altLang="zh-CN" sz="2600" u="sng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zh-CN" altLang="en-US" sz="2600" u="sng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？</a:t>
            </a:r>
            <a:endParaRPr lang="zh-CN" altLang="en-US" sz="2600" u="sng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12827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组合 27"/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5" name="RemarkBack"/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8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53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字符串</a:t>
            </a:r>
            <a:r>
              <a:rPr lang="zh-CN" altLang="en-US" b="1" dirty="0"/>
              <a:t>结束标志</a:t>
            </a:r>
            <a:r>
              <a:rPr lang="en-US" altLang="zh-CN" b="1" dirty="0"/>
              <a:t>'\0'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以</a:t>
            </a:r>
            <a:r>
              <a:rPr lang="en-US" altLang="zh-CN" sz="2000" dirty="0" smtClean="0"/>
              <a:t>‘\0’</a:t>
            </a:r>
            <a:r>
              <a:rPr lang="zh-CN" altLang="en-US" sz="2000" dirty="0" smtClean="0"/>
              <a:t>作为</a:t>
            </a:r>
            <a:r>
              <a:rPr lang="zh-CN" altLang="en-US" sz="2000" dirty="0"/>
              <a:t>判断字符串结束的唯一</a:t>
            </a:r>
            <a:r>
              <a:rPr lang="zh-CN" altLang="en-US" sz="2000" dirty="0" smtClean="0"/>
              <a:t>标志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字符串库函数的操作</a:t>
            </a:r>
            <a:r>
              <a:rPr lang="zh-CN" altLang="en-US" sz="2000" dirty="0"/>
              <a:t>都</a:t>
            </a:r>
            <a:r>
              <a:rPr lang="zh-CN" altLang="en-US" sz="2000" dirty="0" smtClean="0"/>
              <a:t>以</a:t>
            </a:r>
            <a:r>
              <a:rPr lang="en-US" altLang="zh-CN" sz="2000" dirty="0" smtClean="0"/>
              <a:t>‘\0’</a:t>
            </a:r>
            <a:r>
              <a:rPr lang="zh-CN" altLang="en-US" sz="2000" dirty="0" smtClean="0"/>
              <a:t>作为</a:t>
            </a:r>
            <a:r>
              <a:rPr lang="zh-CN" altLang="en-US" sz="2000" dirty="0"/>
              <a:t>串</a:t>
            </a:r>
            <a:r>
              <a:rPr lang="zh-CN" altLang="en-US" sz="2000" dirty="0" smtClean="0"/>
              <a:t>尾判定条件</a:t>
            </a:r>
            <a:endParaRPr lang="zh-CN" altLang="en-US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与存放字符串的字符数组的长度无关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对字符数组每个元素分别赋值</a:t>
            </a:r>
            <a:r>
              <a:rPr lang="zh-CN" altLang="en-US" sz="2000" dirty="0" smtClean="0"/>
              <a:t>，作为</a:t>
            </a:r>
            <a:r>
              <a:rPr lang="zh-CN" altLang="en-US" sz="2000" dirty="0"/>
              <a:t>字符串使用，必须在最后手工添加</a:t>
            </a:r>
            <a:r>
              <a:rPr lang="en-US" altLang="zh-CN" sz="2000" dirty="0"/>
              <a:t>'\0'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系统在字符串常量后自动添加</a:t>
            </a:r>
            <a:r>
              <a:rPr lang="en-US" altLang="zh-CN" sz="2000" dirty="0"/>
              <a:t>'\0'</a:t>
            </a:r>
          </a:p>
          <a:p>
            <a:pPr marL="457200" lvl="1" indent="0">
              <a:buNone/>
            </a:pPr>
            <a:r>
              <a:rPr lang="zh-CN" altLang="en-US" sz="1600" dirty="0"/>
              <a:t>举例</a:t>
            </a:r>
          </a:p>
          <a:p>
            <a:pPr marL="457200" lvl="1" indent="0">
              <a:buNone/>
            </a:pPr>
            <a:r>
              <a:rPr lang="en-US" altLang="zh-CN" sz="1600" dirty="0"/>
              <a:t>char s[]={'U','S','T','C','\0</a:t>
            </a:r>
            <a:r>
              <a:rPr lang="en-US" altLang="zh-CN" sz="1600" dirty="0" smtClean="0"/>
              <a:t>'}; //OK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char s[]=“USTC</a:t>
            </a:r>
            <a:r>
              <a:rPr lang="en-US" altLang="zh-CN" sz="1600" dirty="0" smtClean="0"/>
              <a:t>” ; //OK</a:t>
            </a:r>
            <a:endParaRPr lang="en-US" altLang="zh-CN" sz="16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800100" lvl="1" indent="-342900">
              <a:buFont typeface="+mj-ea"/>
              <a:buAutoNum type="circleNumDbPlain"/>
            </a:pP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dirty="0" smtClean="0"/>
              <a:t>( 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  char str1[4] = {'a', 'b', '</a:t>
            </a:r>
            <a:r>
              <a:rPr lang="en-US" altLang="zh-CN" dirty="0" err="1"/>
              <a:t>c','d</a:t>
            </a:r>
            <a:r>
              <a:rPr lang="en-US" altLang="zh-CN" dirty="0"/>
              <a:t>'};</a:t>
            </a:r>
          </a:p>
          <a:p>
            <a:pPr marL="457200" lvl="1" indent="0">
              <a:buNone/>
            </a:pPr>
            <a:r>
              <a:rPr lang="en-US" altLang="zh-CN" dirty="0"/>
              <a:t>    char str2[4] = {'1', '2', '3','4'};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("%s\n", str2);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("%s\n", str1);</a:t>
            </a:r>
          </a:p>
          <a:p>
            <a:pPr marL="457200" lvl="1" indent="0">
              <a:buNone/>
            </a:pPr>
            <a:r>
              <a:rPr lang="en-US" altLang="zh-CN" dirty="0"/>
              <a:t>    return 0;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//windows,  cl </a:t>
            </a:r>
            <a:r>
              <a:rPr lang="zh-CN" altLang="en-US" dirty="0" smtClean="0"/>
              <a:t>编译器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结果如下： 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734" y="5094548"/>
            <a:ext cx="344853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数组的概念：</a:t>
            </a:r>
            <a:endParaRPr lang="en-US" altLang="zh-CN" b="1" dirty="0" smtClean="0"/>
          </a:p>
          <a:p>
            <a:r>
              <a:rPr lang="zh-CN" altLang="en-US" dirty="0" smtClean="0"/>
              <a:t>一组同类数据</a:t>
            </a:r>
            <a:r>
              <a:rPr lang="zh-CN" altLang="en-US" dirty="0"/>
              <a:t>的集合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数组</a:t>
            </a:r>
            <a:r>
              <a:rPr lang="zh-CN" altLang="en-US" dirty="0"/>
              <a:t>中的每一个元素都</a:t>
            </a:r>
            <a:r>
              <a:rPr lang="zh-CN" altLang="en-US" dirty="0" smtClean="0"/>
              <a:t>属于</a:t>
            </a:r>
            <a:r>
              <a:rPr lang="zh-CN" altLang="en-US" dirty="0" smtClean="0">
                <a:solidFill>
                  <a:srgbClr val="FF0000"/>
                </a:solidFill>
              </a:rPr>
              <a:t>相同的数据类型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数组</a:t>
            </a:r>
            <a:r>
              <a:rPr lang="zh-CN" altLang="en-US" dirty="0"/>
              <a:t>元素的类型可以是基本类型或派生（构造）</a:t>
            </a:r>
            <a:r>
              <a:rPr lang="zh-CN" altLang="en-US" dirty="0" smtClean="0"/>
              <a:t>类型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用</a:t>
            </a:r>
            <a:r>
              <a:rPr lang="zh-CN" altLang="en-US" dirty="0"/>
              <a:t>统一的数组</a:t>
            </a:r>
            <a:r>
              <a:rPr lang="zh-CN" altLang="en-US" dirty="0" smtClean="0"/>
              <a:t>名加下标可以确定</a:t>
            </a:r>
            <a:r>
              <a:rPr lang="zh-CN" altLang="en-US" dirty="0"/>
              <a:t>数组</a:t>
            </a:r>
            <a:r>
              <a:rPr lang="zh-CN" altLang="en-US" dirty="0" smtClean="0"/>
              <a:t>中对应</a:t>
            </a:r>
            <a:r>
              <a:rPr lang="zh-CN" altLang="en-US" dirty="0"/>
              <a:t>的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数组存储在连续的存储区，元素之间是相邻的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89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4. </a:t>
            </a:r>
            <a:r>
              <a:rPr lang="zh-CN" altLang="en-US" b="1" dirty="0" smtClean="0"/>
              <a:t>字符串</a:t>
            </a:r>
            <a:r>
              <a:rPr lang="zh-CN" altLang="en-US" b="1" dirty="0"/>
              <a:t>的</a:t>
            </a:r>
            <a:r>
              <a:rPr lang="zh-CN" altLang="en-US" b="1" dirty="0" smtClean="0"/>
              <a:t>输入输出要点</a:t>
            </a:r>
            <a:endParaRPr lang="en-US" altLang="zh-CN" dirty="0"/>
          </a:p>
          <a:p>
            <a:r>
              <a:rPr lang="zh-CN" altLang="en-US" dirty="0"/>
              <a:t>整个</a:t>
            </a:r>
            <a:r>
              <a:rPr lang="zh-CN" altLang="en-US" dirty="0" smtClean="0"/>
              <a:t>字符串输入输出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输出到第一个</a:t>
            </a:r>
            <a:r>
              <a:rPr lang="en-US" altLang="zh-CN" dirty="0"/>
              <a:t>'\0'</a:t>
            </a:r>
            <a:r>
              <a:rPr lang="zh-CN" altLang="en-US" dirty="0"/>
              <a:t>结束，但不输出</a:t>
            </a:r>
            <a:r>
              <a:rPr lang="en-US" altLang="zh-CN" dirty="0"/>
              <a:t>'\0'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输入输出时，用一维字符</a:t>
            </a:r>
            <a:r>
              <a:rPr lang="zh-CN" altLang="en-US" b="1" dirty="0"/>
              <a:t>数组名</a:t>
            </a:r>
            <a:r>
              <a:rPr lang="zh-CN" altLang="en-US" dirty="0"/>
              <a:t>表示字符串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格式化</a:t>
            </a:r>
            <a:r>
              <a:rPr lang="zh-CN" altLang="en-US" dirty="0" smtClean="0"/>
              <a:t>输入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，</a:t>
            </a:r>
            <a:r>
              <a:rPr lang="zh-CN" altLang="en-US" dirty="0"/>
              <a:t>不需要在数组名前加</a:t>
            </a:r>
            <a:r>
              <a:rPr lang="en-US" altLang="zh-CN" dirty="0"/>
              <a:t>'&amp;'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格式化</a:t>
            </a:r>
            <a:r>
              <a:rPr lang="zh-CN" altLang="en-US" dirty="0" smtClean="0"/>
              <a:t>输入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，</a:t>
            </a:r>
            <a:r>
              <a:rPr lang="zh-CN" altLang="en-US" dirty="0"/>
              <a:t>空白字符表示输入结束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输入</a:t>
            </a:r>
            <a:r>
              <a:rPr lang="zh-CN" altLang="en-US" dirty="0" smtClean="0"/>
              <a:t>完成后系统</a:t>
            </a:r>
            <a:r>
              <a:rPr lang="zh-CN" altLang="en-US" dirty="0"/>
              <a:t>自动添加</a:t>
            </a:r>
            <a:r>
              <a:rPr lang="en-US" altLang="zh-CN" dirty="0"/>
              <a:t>'\0'</a:t>
            </a:r>
            <a:r>
              <a:rPr lang="zh-CN" altLang="en-US" dirty="0"/>
              <a:t>，不需要手工输入</a:t>
            </a:r>
          </a:p>
          <a:p>
            <a:r>
              <a:rPr lang="zh-CN" altLang="en-US" dirty="0"/>
              <a:t>逐个字符</a:t>
            </a:r>
            <a:r>
              <a:rPr lang="zh-CN" altLang="en-US" dirty="0" smtClean="0"/>
              <a:t>输入输出函数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 smtClean="0"/>
              <a:t>str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getchar</a:t>
            </a:r>
            <a:r>
              <a:rPr lang="en-US" altLang="zh-CN" dirty="0"/>
              <a:t>();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);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/>
              <a:t>str</a:t>
            </a:r>
            <a:r>
              <a:rPr lang="en-US" altLang="zh-CN" dirty="0"/>
              <a:t>[]="China";</a:t>
            </a:r>
          </a:p>
          <a:p>
            <a:pPr marL="457200" lvl="1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("%s",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("%s", </a:t>
            </a:r>
            <a:r>
              <a:rPr lang="en-US" altLang="zh-CN" dirty="0" err="1"/>
              <a:t>str</a:t>
            </a:r>
            <a:r>
              <a:rPr lang="en-US" altLang="zh-CN" dirty="0"/>
              <a:t>);	/* </a:t>
            </a:r>
            <a:r>
              <a:rPr lang="zh-CN" altLang="en-US" dirty="0"/>
              <a:t>不用</a:t>
            </a:r>
            <a:r>
              <a:rPr lang="en-US" altLang="zh-CN" dirty="0"/>
              <a:t>&amp;</a:t>
            </a:r>
            <a:r>
              <a:rPr lang="en-US" altLang="zh-CN" dirty="0" err="1"/>
              <a:t>str</a:t>
            </a:r>
            <a:r>
              <a:rPr lang="en-US" altLang="zh-CN" dirty="0"/>
              <a:t> */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str</a:t>
            </a:r>
            <a:r>
              <a:rPr lang="en-US" altLang="zh-CN" dirty="0"/>
              <a:t>[2][6];</a:t>
            </a:r>
          </a:p>
          <a:p>
            <a:pPr marL="457200" lvl="1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s%s</a:t>
            </a:r>
            <a:r>
              <a:rPr lang="en-US" altLang="zh-CN" dirty="0"/>
              <a:t>", </a:t>
            </a:r>
            <a:r>
              <a:rPr lang="en-US" altLang="zh-CN" dirty="0" err="1"/>
              <a:t>str</a:t>
            </a:r>
            <a:r>
              <a:rPr lang="en-US" altLang="zh-CN" dirty="0"/>
              <a:t>[0], </a:t>
            </a:r>
            <a:r>
              <a:rPr lang="en-US" altLang="zh-CN" dirty="0" err="1"/>
              <a:t>str</a:t>
            </a:r>
            <a:r>
              <a:rPr lang="en-US" altLang="zh-CN" dirty="0"/>
              <a:t>[1]);</a:t>
            </a:r>
          </a:p>
          <a:p>
            <a:pPr marL="457200" lvl="1" indent="0">
              <a:buNone/>
            </a:pPr>
            <a:r>
              <a:rPr lang="en-US" altLang="zh-CN" dirty="0" smtClean="0"/>
              <a:t>	/* </a:t>
            </a:r>
            <a:r>
              <a:rPr lang="en-US" altLang="zh-CN" dirty="0" err="1"/>
              <a:t>str</a:t>
            </a:r>
            <a:r>
              <a:rPr lang="en-US" altLang="zh-CN" dirty="0"/>
              <a:t>[0],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[1]</a:t>
            </a:r>
            <a:r>
              <a:rPr lang="zh-CN" altLang="en-US" dirty="0" smtClean="0"/>
              <a:t>为一维数</a:t>
            </a:r>
            <a:r>
              <a:rPr lang="zh-CN" altLang="en-US" dirty="0"/>
              <a:t>组 *</a:t>
            </a:r>
            <a:r>
              <a:rPr lang="en-US" altLang="zh-CN" dirty="0" smtClean="0"/>
              <a:t>/</a:t>
            </a:r>
          </a:p>
          <a:p>
            <a:pPr marL="457200" lvl="1" indent="0">
              <a:buNone/>
            </a:pPr>
            <a:r>
              <a:rPr lang="en-US" altLang="zh-CN" dirty="0" smtClean="0"/>
              <a:t>      //</a:t>
            </a:r>
            <a:r>
              <a:rPr lang="zh-CN" altLang="en-US" dirty="0" smtClean="0"/>
              <a:t>可输入  </a:t>
            </a:r>
            <a:r>
              <a:rPr lang="en-US" altLang="zh-CN" dirty="0" smtClean="0"/>
              <a:t>line1  line2 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↵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str</a:t>
            </a:r>
            <a:r>
              <a:rPr lang="en-US" altLang="zh-CN" dirty="0"/>
              <a:t>[]={'C','h','</a:t>
            </a:r>
            <a:r>
              <a:rPr lang="en-US" altLang="zh-CN" dirty="0" err="1"/>
              <a:t>i</a:t>
            </a:r>
            <a:r>
              <a:rPr lang="en-US" altLang="zh-CN" dirty="0"/>
              <a:t>','</a:t>
            </a:r>
            <a:r>
              <a:rPr lang="en-US" altLang="zh-CN" dirty="0" err="1"/>
              <a:t>n','a</a:t>
            </a:r>
            <a:r>
              <a:rPr lang="en-US" altLang="zh-CN" dirty="0"/>
              <a:t>'};</a:t>
            </a:r>
          </a:p>
          <a:p>
            <a:pPr marL="457200" lvl="1" indent="0">
              <a:buNone/>
            </a:pPr>
            <a:r>
              <a:rPr lang="en-US" altLang="zh-CN" dirty="0" err="1"/>
              <a:t>printf</a:t>
            </a:r>
            <a:r>
              <a:rPr lang="en-US" altLang="zh-CN" dirty="0" smtClean="0"/>
              <a:t>(“%s”, </a:t>
            </a:r>
            <a:r>
              <a:rPr lang="en-US" altLang="zh-CN" dirty="0" err="1"/>
              <a:t>str</a:t>
            </a:r>
            <a:r>
              <a:rPr lang="en-US" altLang="zh-CN" dirty="0"/>
              <a:t>);	/* </a:t>
            </a:r>
            <a:r>
              <a:rPr lang="zh-CN" altLang="en-US" dirty="0" smtClean="0"/>
              <a:t>不安全</a:t>
            </a:r>
            <a:r>
              <a:rPr lang="en-US" altLang="zh-CN" dirty="0" smtClean="0"/>
              <a:t>*/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90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5. </a:t>
            </a:r>
            <a:r>
              <a:rPr lang="zh-CN" altLang="en-US" b="1" dirty="0" smtClean="0"/>
              <a:t>字符串</a:t>
            </a:r>
            <a:r>
              <a:rPr lang="zh-CN" altLang="en-US" b="1" dirty="0"/>
              <a:t>处理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85422"/>
              </p:ext>
            </p:extLst>
          </p:nvPr>
        </p:nvGraphicFramePr>
        <p:xfrm>
          <a:off x="1105801" y="2188954"/>
          <a:ext cx="9660875" cy="416739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957902">
                  <a:extLst>
                    <a:ext uri="{9D8B030D-6E8A-4147-A177-3AD203B41FA5}">
                      <a16:colId xmlns:a16="http://schemas.microsoft.com/office/drawing/2014/main" val="3404760486"/>
                    </a:ext>
                  </a:extLst>
                </a:gridCol>
                <a:gridCol w="6702973">
                  <a:extLst>
                    <a:ext uri="{9D8B030D-6E8A-4147-A177-3AD203B41FA5}">
                      <a16:colId xmlns:a16="http://schemas.microsoft.com/office/drawing/2014/main" val="2253741801"/>
                    </a:ext>
                  </a:extLst>
                </a:gridCol>
              </a:tblGrid>
              <a:tr h="46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函数原型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553585133"/>
                  </a:ext>
                </a:extLst>
              </a:tr>
              <a:tr h="46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puts(</a:t>
                      </a: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输出字符串，输出到</a:t>
                      </a: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'\0'</a:t>
                      </a: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为止并换行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964890122"/>
                  </a:ext>
                </a:extLst>
              </a:tr>
              <a:tr h="46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gets(</a:t>
                      </a: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输入字符串，可输入空白字符，回车结束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796180009"/>
                  </a:ext>
                </a:extLst>
              </a:tr>
              <a:tr h="46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strcat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(s1,s2)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字符串连接，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应留有总够的空间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83886824"/>
                  </a:ext>
                </a:extLst>
              </a:tr>
              <a:tr h="46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strcpy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(s1,s2)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字符串复制，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应留有总够的空间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11642212"/>
                  </a:ext>
                </a:extLst>
              </a:tr>
              <a:tr h="46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strcmp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(s1,s2)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字符串比较，依次按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ASCII</a:t>
                      </a: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码比较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65950054"/>
                  </a:ext>
                </a:extLst>
              </a:tr>
              <a:tr h="46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strlen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字符串长度，不包括结束标志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'\0'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67825371"/>
                  </a:ext>
                </a:extLst>
              </a:tr>
              <a:tr h="46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strlwr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字符串小写，不是标准库函数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6702552"/>
                  </a:ext>
                </a:extLst>
              </a:tr>
              <a:tr h="46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strupr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str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字符串大写，不是标准库函数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5024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字符串处理函数  </a:t>
            </a:r>
            <a:r>
              <a:rPr lang="en-US" altLang="zh-CN" b="1" dirty="0" smtClean="0"/>
              <a:t>:  puts, gets</a:t>
            </a:r>
          </a:p>
          <a:p>
            <a:pPr marL="457200" lvl="1" indent="0">
              <a:buNone/>
            </a:pPr>
            <a:r>
              <a:rPr lang="zh-CN" altLang="en-US" dirty="0"/>
              <a:t>格式：  </a:t>
            </a:r>
            <a:r>
              <a:rPr lang="en-US" altLang="zh-CN" dirty="0"/>
              <a:t>puts (</a:t>
            </a:r>
            <a:r>
              <a:rPr lang="zh-CN" altLang="en-US" dirty="0"/>
              <a:t>字符数组名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zh-CN" altLang="en-US" dirty="0" smtClean="0"/>
              <a:t>功能</a:t>
            </a:r>
            <a:r>
              <a:rPr lang="zh-CN" altLang="en-US" dirty="0"/>
              <a:t>：把字符数组中的字符串输出到显示器。 即在屏幕上显示该字符串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】</a:t>
            </a:r>
          </a:p>
          <a:p>
            <a:pPr marL="457200" lvl="1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include"stdio.h</a:t>
            </a:r>
            <a:r>
              <a:rPr lang="en-US" altLang="zh-CN" dirty="0"/>
              <a:t>"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char c[ ]="BASIC\</a:t>
            </a:r>
            <a:r>
              <a:rPr lang="en-US" altLang="zh-CN" dirty="0" err="1"/>
              <a:t>ndBASE</a:t>
            </a:r>
            <a:r>
              <a:rPr lang="en-US" altLang="zh-CN" dirty="0"/>
              <a:t>";</a:t>
            </a:r>
          </a:p>
          <a:p>
            <a:pPr marL="457200" lvl="1" indent="0">
              <a:buNone/>
            </a:pPr>
            <a:r>
              <a:rPr lang="en-US" altLang="zh-CN" dirty="0"/>
              <a:t>  puts(c);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格式</a:t>
            </a:r>
            <a:r>
              <a:rPr lang="zh-CN" altLang="en-US" dirty="0"/>
              <a:t>：  </a:t>
            </a:r>
            <a:r>
              <a:rPr lang="en-US" altLang="zh-CN" dirty="0"/>
              <a:t>gets  (</a:t>
            </a:r>
            <a:r>
              <a:rPr lang="zh-CN" altLang="en-US" dirty="0"/>
              <a:t>字符数组名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功能</a:t>
            </a:r>
            <a:r>
              <a:rPr lang="zh-CN" altLang="en-US" dirty="0"/>
              <a:t>：从标准输入设备键盘上输入一个字符串</a:t>
            </a:r>
            <a:r>
              <a:rPr lang="zh-CN" altLang="en-US" dirty="0" smtClean="0"/>
              <a:t>。本函数需要参数，可以用字符数组名，即字符</a:t>
            </a:r>
            <a:r>
              <a:rPr lang="zh-CN" altLang="en-US" dirty="0"/>
              <a:t>数组的首地址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【</a:t>
            </a:r>
            <a:r>
              <a:rPr lang="zh-CN" altLang="en-US" sz="1800" dirty="0" smtClean="0"/>
              <a:t>注</a:t>
            </a:r>
            <a:r>
              <a:rPr lang="en-US" altLang="zh-CN" sz="1800" dirty="0" smtClean="0"/>
              <a:t>】 </a:t>
            </a:r>
            <a:r>
              <a:rPr lang="zh-CN" altLang="en-US" sz="1800" dirty="0" smtClean="0"/>
              <a:t>由于</a:t>
            </a:r>
            <a:r>
              <a:rPr lang="zh-CN" altLang="en-US" sz="1800" dirty="0" smtClean="0">
                <a:solidFill>
                  <a:srgbClr val="FF0000"/>
                </a:solidFill>
              </a:rPr>
              <a:t>安全问题</a:t>
            </a:r>
            <a:r>
              <a:rPr lang="zh-CN" altLang="en-US" sz="1800" dirty="0" smtClean="0"/>
              <a:t>，建议用</a:t>
            </a:r>
            <a:r>
              <a:rPr lang="en-US" altLang="zh-CN" sz="1800" dirty="0" err="1" smtClean="0"/>
              <a:t>fgets</a:t>
            </a:r>
            <a:r>
              <a:rPr lang="zh-CN" altLang="en-US" sz="1800" dirty="0" smtClean="0"/>
              <a:t>代替</a:t>
            </a:r>
            <a:r>
              <a:rPr lang="en-US" altLang="zh-CN" sz="1800" dirty="0" smtClean="0"/>
              <a:t>gets </a:t>
            </a:r>
            <a:endParaRPr lang="zh-CN" altLang="en-US" sz="1800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】</a:t>
            </a:r>
          </a:p>
          <a:p>
            <a:pPr marL="457200" lvl="1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include"stdio.h</a:t>
            </a:r>
            <a:r>
              <a:rPr lang="en-US" altLang="zh-CN" dirty="0"/>
              <a:t>"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char </a:t>
            </a:r>
            <a:r>
              <a:rPr lang="en-US" altLang="zh-CN" dirty="0" err="1"/>
              <a:t>st</a:t>
            </a:r>
            <a:r>
              <a:rPr lang="en-US" altLang="zh-CN" dirty="0"/>
              <a:t>[15];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("input string:\n");</a:t>
            </a:r>
          </a:p>
          <a:p>
            <a:pPr marL="457200" lvl="1" indent="0">
              <a:buNone/>
            </a:pPr>
            <a:r>
              <a:rPr lang="en-US" altLang="zh-CN" dirty="0"/>
              <a:t>  gets(</a:t>
            </a:r>
            <a:r>
              <a:rPr lang="en-US" altLang="zh-CN" dirty="0" err="1"/>
              <a:t>st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  puts(</a:t>
            </a:r>
            <a:r>
              <a:rPr lang="en-US" altLang="zh-CN" dirty="0" err="1"/>
              <a:t>st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字符串处理函数 </a:t>
            </a:r>
            <a:r>
              <a:rPr lang="en-US" altLang="zh-CN" b="1" dirty="0" err="1" smtClean="0"/>
              <a:t>fgets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char  * </a:t>
            </a:r>
            <a:r>
              <a:rPr lang="en-US" altLang="zh-CN" dirty="0" err="1" smtClean="0"/>
              <a:t>fgets</a:t>
            </a:r>
            <a:r>
              <a:rPr lang="en-US" altLang="zh-CN" dirty="0" smtClean="0"/>
              <a:t> (   char </a:t>
            </a:r>
            <a:r>
              <a:rPr lang="en-US" altLang="zh-CN" dirty="0"/>
              <a:t>* </a:t>
            </a:r>
            <a:r>
              <a:rPr lang="en-US" altLang="zh-CN" dirty="0" smtClean="0"/>
              <a:t>buffer,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  FILE </a:t>
            </a:r>
            <a:r>
              <a:rPr lang="en-US" altLang="zh-CN" dirty="0"/>
              <a:t>* </a:t>
            </a:r>
            <a:r>
              <a:rPr lang="en-US" altLang="zh-CN" dirty="0" smtClean="0"/>
              <a:t>stream  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函数</a:t>
            </a:r>
            <a:r>
              <a:rPr lang="en-US" altLang="zh-CN" dirty="0" err="1" smtClean="0"/>
              <a:t>fgets</a:t>
            </a:r>
            <a:r>
              <a:rPr lang="zh-CN" altLang="en-US" dirty="0" smtClean="0"/>
              <a:t>从文件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中读取最多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个字符（在此之前遇到</a:t>
            </a:r>
            <a:r>
              <a:rPr lang="en-US" altLang="zh-CN" dirty="0" smtClean="0"/>
              <a:t>EOF</a:t>
            </a:r>
            <a:r>
              <a:rPr lang="zh-CN" altLang="en-US" dirty="0" smtClean="0"/>
              <a:t>或换行符则停止读入）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读入的字符写入</a:t>
            </a:r>
            <a:r>
              <a:rPr lang="en-US" altLang="zh-CN" dirty="0" smtClean="0"/>
              <a:t>buffer,</a:t>
            </a:r>
            <a:r>
              <a:rPr lang="zh-CN" altLang="en-US" dirty="0" smtClean="0"/>
              <a:t>并在末尾添加</a:t>
            </a:r>
            <a:r>
              <a:rPr lang="en-US" altLang="zh-CN" dirty="0" smtClean="0"/>
              <a:t>’\0’</a:t>
            </a:r>
          </a:p>
          <a:p>
            <a:pPr marL="457200" lvl="1" indent="0">
              <a:buNone/>
            </a:pPr>
            <a:r>
              <a:rPr lang="zh-CN" altLang="en-US" dirty="0" smtClean="0"/>
              <a:t>从键盘输入时，参数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用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2400" dirty="0"/>
              <a:t>char name[10];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printf</a:t>
            </a:r>
            <a:r>
              <a:rPr lang="en-US" altLang="zh-CN" sz="2400" dirty="0"/>
              <a:t>("Who are you? ");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fgets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name</a:t>
            </a:r>
            <a:r>
              <a:rPr lang="en-US" altLang="zh-CN" sz="2400" dirty="0"/>
              <a:t>, 10, </a:t>
            </a:r>
            <a:r>
              <a:rPr lang="en-US" altLang="zh-CN" sz="2400" dirty="0" err="1">
                <a:solidFill>
                  <a:srgbClr val="FF0000"/>
                </a:solidFill>
              </a:rPr>
              <a:t>stdin</a:t>
            </a:r>
            <a:r>
              <a:rPr lang="en-US" altLang="zh-CN" sz="2400" dirty="0"/>
              <a:t> );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//</a:t>
            </a:r>
            <a:r>
              <a:rPr lang="zh-CN" altLang="en-US" sz="2400" dirty="0"/>
              <a:t>代替 </a:t>
            </a:r>
            <a:r>
              <a:rPr lang="en-US" altLang="zh-CN" sz="2400" dirty="0"/>
              <a:t>gets(name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 smtClean="0"/>
              <a:t>printf</a:t>
            </a:r>
            <a:r>
              <a:rPr lang="en-US" altLang="zh-CN" sz="2400" dirty="0"/>
              <a:t>("Glad to meet you</a:t>
            </a:r>
            <a:r>
              <a:rPr lang="en-US" altLang="zh-CN" sz="2400" dirty="0" smtClean="0"/>
              <a:t>, %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. \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", name</a:t>
            </a:r>
            <a:r>
              <a:rPr lang="en-US" altLang="zh-CN" sz="2400" dirty="0"/>
              <a:t>);</a:t>
            </a:r>
          </a:p>
          <a:p>
            <a:pPr lvl="1"/>
            <a:r>
              <a:rPr lang="en-US" altLang="zh-CN" dirty="0" smtClean="0"/>
              <a:t>  </a:t>
            </a:r>
            <a:r>
              <a:rPr lang="zh-CN" altLang="en-US" dirty="0" smtClean="0"/>
              <a:t>输入  </a:t>
            </a:r>
            <a:r>
              <a:rPr lang="en-US" altLang="zh-CN" dirty="0" smtClean="0"/>
              <a:t>Tom 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↵</a:t>
            </a:r>
          </a:p>
          <a:p>
            <a:pPr marL="457200" lvl="1" indent="0">
              <a:buNone/>
            </a:pPr>
            <a:r>
              <a:rPr lang="zh-CN" altLang="en-US" dirty="0" smtClean="0"/>
              <a:t>则</a:t>
            </a:r>
            <a:r>
              <a:rPr lang="en-US" altLang="zh-CN" dirty="0"/>
              <a:t>name</a:t>
            </a:r>
            <a:r>
              <a:rPr lang="zh-CN" altLang="en-US" dirty="0"/>
              <a:t>中存放的是 </a:t>
            </a:r>
            <a:r>
              <a:rPr lang="en-US" altLang="zh-CN" dirty="0"/>
              <a:t>“Tom\0”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如果输入 </a:t>
            </a:r>
            <a:r>
              <a:rPr lang="en-US" altLang="zh-CN" dirty="0" err="1" smtClean="0"/>
              <a:t>Aleksander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↵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则</a:t>
            </a:r>
            <a:r>
              <a:rPr lang="en-US" altLang="zh-CN" dirty="0"/>
              <a:t>name</a:t>
            </a:r>
            <a:r>
              <a:rPr lang="zh-CN" altLang="en-US" dirty="0"/>
              <a:t>中存放的是 </a:t>
            </a:r>
            <a:r>
              <a:rPr lang="en-US" altLang="zh-CN" dirty="0" smtClean="0"/>
              <a:t>“</a:t>
            </a:r>
            <a:r>
              <a:rPr lang="en-US" altLang="zh-CN" dirty="0" err="1"/>
              <a:t>Aleksande</a:t>
            </a:r>
            <a:r>
              <a:rPr lang="en-US" altLang="zh-CN" dirty="0" smtClean="0"/>
              <a:t>\0</a:t>
            </a:r>
            <a:r>
              <a:rPr lang="en-US" altLang="zh-CN" dirty="0"/>
              <a:t>”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字符串处理函数</a:t>
            </a:r>
            <a:r>
              <a:rPr lang="en-US" altLang="zh-CN" b="1" dirty="0" smtClean="0"/>
              <a:t>: </a:t>
            </a:r>
            <a:r>
              <a:rPr lang="en-US" altLang="zh-CN" b="1" dirty="0" err="1" smtClean="0"/>
              <a:t>strcat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字符串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zh-CN" altLang="en-US" dirty="0" smtClean="0"/>
              <a:t>格式：</a:t>
            </a:r>
            <a:r>
              <a:rPr lang="en-US" altLang="zh-CN" sz="1800" dirty="0" err="1" smtClean="0"/>
              <a:t>strcat</a:t>
            </a:r>
            <a:r>
              <a:rPr lang="en-US" altLang="zh-CN" sz="1800" dirty="0" smtClean="0"/>
              <a:t> (</a:t>
            </a:r>
            <a:r>
              <a:rPr lang="zh-CN" altLang="en-US" sz="1800" dirty="0" smtClean="0"/>
              <a:t>字符数组名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，字符数组名</a:t>
            </a:r>
            <a:r>
              <a:rPr lang="en-US" altLang="zh-CN" sz="1800" dirty="0" smtClean="0"/>
              <a:t>2)</a:t>
            </a:r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dirty="0" smtClean="0"/>
              <a:t>功能</a:t>
            </a:r>
            <a:r>
              <a:rPr lang="zh-CN" altLang="en-US" dirty="0"/>
              <a:t>：把字符数组</a:t>
            </a:r>
            <a:r>
              <a:rPr lang="en-US" altLang="zh-CN" dirty="0"/>
              <a:t>2</a:t>
            </a:r>
            <a:r>
              <a:rPr lang="zh-CN" altLang="en-US" dirty="0"/>
              <a:t>中的字符串连接到字符数组</a:t>
            </a:r>
            <a:r>
              <a:rPr lang="en-US" altLang="zh-CN" dirty="0"/>
              <a:t>1 </a:t>
            </a:r>
            <a:r>
              <a:rPr lang="zh-CN" altLang="en-US" dirty="0"/>
              <a:t>中字符串的后面，并删去字符串</a:t>
            </a:r>
            <a:r>
              <a:rPr lang="en-US" altLang="zh-CN" dirty="0"/>
              <a:t>1</a:t>
            </a:r>
            <a:r>
              <a:rPr lang="zh-CN" altLang="en-US" dirty="0"/>
              <a:t>后的串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。</a:t>
            </a:r>
            <a:r>
              <a:rPr lang="zh-CN" altLang="en-US" dirty="0"/>
              <a:t>本函数返回值是字符数组</a:t>
            </a:r>
            <a:r>
              <a:rPr lang="en-US" altLang="zh-CN" dirty="0"/>
              <a:t>1</a:t>
            </a:r>
            <a:r>
              <a:rPr lang="zh-CN" altLang="en-US" dirty="0"/>
              <a:t>的首地址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  【</a:t>
            </a:r>
            <a:r>
              <a:rPr lang="zh-CN" altLang="en-US" dirty="0"/>
              <a:t>例</a:t>
            </a:r>
            <a:r>
              <a:rPr lang="en-US" altLang="zh-CN" dirty="0" smtClean="0"/>
              <a:t>】</a:t>
            </a:r>
          </a:p>
          <a:p>
            <a:pPr marL="457200" lvl="1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string.h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main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char </a:t>
            </a:r>
            <a:r>
              <a:rPr lang="en-US" altLang="zh-CN" dirty="0"/>
              <a:t>st1[30]="My name is ";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char </a:t>
            </a:r>
            <a:r>
              <a:rPr lang="en-US" altLang="zh-CN" dirty="0"/>
              <a:t>st2[10];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("input your name:\n");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fgets</a:t>
            </a:r>
            <a:r>
              <a:rPr lang="en-US" altLang="zh-CN" dirty="0" smtClean="0"/>
              <a:t>(st2,10,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strcat</a:t>
            </a:r>
            <a:r>
              <a:rPr lang="en-US" altLang="zh-CN" dirty="0"/>
              <a:t>(st1,st2);</a:t>
            </a:r>
          </a:p>
          <a:p>
            <a:pPr marL="457200" lvl="1" indent="0">
              <a:buNone/>
            </a:pPr>
            <a:r>
              <a:rPr lang="en-US" altLang="zh-CN" dirty="0"/>
              <a:t>  puts(st1);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98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字符串处理函数： </a:t>
            </a:r>
            <a:r>
              <a:rPr lang="en-US" altLang="zh-CN" b="1" dirty="0" err="1" smtClean="0"/>
              <a:t>strcpy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字符串</a:t>
            </a:r>
            <a:r>
              <a:rPr lang="zh-CN" altLang="en-US" dirty="0" smtClean="0"/>
              <a:t>拷贝</a:t>
            </a:r>
            <a:r>
              <a:rPr lang="en-US" altLang="zh-CN" dirty="0" smtClean="0"/>
              <a:t> :</a:t>
            </a:r>
          </a:p>
          <a:p>
            <a:pPr marL="457200" lvl="1" indent="0">
              <a:buNone/>
            </a:pPr>
            <a:r>
              <a:rPr lang="zh-CN" altLang="en-US" dirty="0"/>
              <a:t>格式： 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strcpy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字符数组名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，字符数组名</a:t>
            </a:r>
            <a:r>
              <a:rPr lang="en-US" altLang="zh-CN" dirty="0">
                <a:solidFill>
                  <a:srgbClr val="FF0000"/>
                </a:solidFill>
              </a:rPr>
              <a:t>2)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把</a:t>
            </a:r>
            <a:r>
              <a:rPr lang="zh-CN" altLang="en-US" dirty="0"/>
              <a:t>字符数组</a:t>
            </a:r>
            <a:r>
              <a:rPr lang="en-US" altLang="zh-CN" dirty="0"/>
              <a:t>2</a:t>
            </a:r>
            <a:r>
              <a:rPr lang="zh-CN" altLang="en-US" dirty="0"/>
              <a:t>中的字符串拷贝到字符数组</a:t>
            </a:r>
            <a:r>
              <a:rPr lang="en-US" altLang="zh-CN" dirty="0"/>
              <a:t>1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串</a:t>
            </a:r>
            <a:r>
              <a:rPr lang="zh-CN" altLang="en-US" dirty="0"/>
              <a:t>结束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也</a:t>
            </a:r>
            <a:r>
              <a:rPr lang="zh-CN" altLang="en-US" dirty="0"/>
              <a:t>一同拷贝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字符</a:t>
            </a:r>
            <a:r>
              <a:rPr lang="zh-CN" altLang="en-US" dirty="0"/>
              <a:t>数名</a:t>
            </a:r>
            <a:r>
              <a:rPr lang="en-US" altLang="zh-CN" dirty="0"/>
              <a:t>2</a:t>
            </a:r>
            <a:r>
              <a:rPr lang="zh-CN" altLang="en-US" dirty="0"/>
              <a:t>，也可以是一个字符串常量。这时相当于把一个字符串赋予一个字符数组。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50167" y="1651044"/>
            <a:ext cx="518160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/>
              <a:t>include"string.h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main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char st1[15],st2[ ]="C Language";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strcpy</a:t>
            </a:r>
            <a:r>
              <a:rPr lang="en-US" altLang="zh-CN" dirty="0"/>
              <a:t>(st1,st2);</a:t>
            </a:r>
          </a:p>
          <a:p>
            <a:pPr marL="0" indent="0">
              <a:buNone/>
            </a:pPr>
            <a:r>
              <a:rPr lang="en-US" altLang="zh-CN" dirty="0"/>
              <a:t>  puts(st1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("\n");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0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字符串处理函数： </a:t>
            </a:r>
            <a:r>
              <a:rPr lang="en-US" altLang="zh-CN" b="1" dirty="0" err="1" smtClean="0"/>
              <a:t>strcmp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字符串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 :</a:t>
            </a:r>
          </a:p>
          <a:p>
            <a:pPr marL="457200" lvl="1" indent="0">
              <a:buNone/>
            </a:pPr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strcmp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字符数组名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，字符数组名</a:t>
            </a:r>
            <a:r>
              <a:rPr lang="en-US" altLang="zh-CN" dirty="0">
                <a:solidFill>
                  <a:srgbClr val="FF0000"/>
                </a:solidFill>
              </a:rPr>
              <a:t>2)</a:t>
            </a:r>
          </a:p>
          <a:p>
            <a:pPr marL="457200" lvl="1" indent="0">
              <a:buNone/>
            </a:pPr>
            <a:r>
              <a:rPr lang="zh-CN" altLang="en-US" dirty="0"/>
              <a:t>功能：按照</a:t>
            </a:r>
            <a:r>
              <a:rPr lang="en-US" altLang="zh-CN" dirty="0"/>
              <a:t>ASCII</a:t>
            </a:r>
            <a:r>
              <a:rPr lang="zh-CN" altLang="en-US" dirty="0"/>
              <a:t>码顺序比较两个数组中的字符串，并由函数返回值返回比较结果。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字符串</a:t>
            </a:r>
            <a:r>
              <a:rPr lang="en-US" altLang="zh-CN" dirty="0"/>
              <a:t>1</a:t>
            </a:r>
            <a:r>
              <a:rPr lang="zh-CN" altLang="en-US" dirty="0"/>
              <a:t>＝字符串</a:t>
            </a:r>
            <a:r>
              <a:rPr lang="en-US" altLang="zh-CN" dirty="0"/>
              <a:t>2</a:t>
            </a:r>
            <a:r>
              <a:rPr lang="zh-CN" altLang="en-US" dirty="0"/>
              <a:t>，返回值＝</a:t>
            </a:r>
            <a:r>
              <a:rPr lang="en-US" altLang="zh-CN" dirty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字符串</a:t>
            </a:r>
            <a:r>
              <a:rPr lang="en-US" altLang="zh-CN" dirty="0"/>
              <a:t>2〉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，返回值</a:t>
            </a:r>
            <a:r>
              <a:rPr lang="en-US" altLang="zh-CN" dirty="0"/>
              <a:t>〉0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字符串</a:t>
            </a:r>
            <a:r>
              <a:rPr lang="en-US" altLang="zh-CN" dirty="0"/>
              <a:t>1〈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，返回值</a:t>
            </a:r>
            <a:r>
              <a:rPr lang="en-US" altLang="zh-CN" dirty="0"/>
              <a:t>〈0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本</a:t>
            </a:r>
            <a:r>
              <a:rPr lang="zh-CN" altLang="en-US" dirty="0"/>
              <a:t>函数也可用于比较两个字符串常量，或比较数组和字符串常量。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4701448" cy="4525919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/>
              <a:t>include"string.h</a:t>
            </a:r>
            <a:r>
              <a:rPr lang="en-US" altLang="zh-CN" dirty="0"/>
              <a:t>"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k;</a:t>
            </a:r>
          </a:p>
          <a:p>
            <a:pPr marL="457200" lvl="1" indent="0">
              <a:buNone/>
            </a:pPr>
            <a:r>
              <a:rPr lang="en-US" altLang="zh-CN" dirty="0" smtClean="0"/>
              <a:t>  char </a:t>
            </a:r>
            <a:r>
              <a:rPr lang="en-US" altLang="zh-CN" dirty="0"/>
              <a:t>st1[15],st2</a:t>
            </a:r>
            <a:r>
              <a:rPr lang="en-US" altLang="zh-CN" dirty="0" smtClean="0"/>
              <a:t>[]="C Language</a:t>
            </a:r>
            <a:r>
              <a:rPr lang="en-US" altLang="zh-CN" dirty="0"/>
              <a:t>";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("input a string:\n");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fgets</a:t>
            </a:r>
            <a:r>
              <a:rPr lang="en-US" altLang="zh-CN" dirty="0" smtClean="0"/>
              <a:t>(st1,15,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k=</a:t>
            </a:r>
            <a:r>
              <a:rPr lang="en-US" altLang="zh-CN" dirty="0" err="1"/>
              <a:t>strcmp</a:t>
            </a:r>
            <a:r>
              <a:rPr lang="en-US" altLang="zh-CN" dirty="0"/>
              <a:t>(st1,st2);</a:t>
            </a:r>
          </a:p>
          <a:p>
            <a:pPr marL="457200" lvl="1" indent="0">
              <a:buNone/>
            </a:pPr>
            <a:r>
              <a:rPr lang="en-US" altLang="zh-CN" dirty="0"/>
              <a:t>  if(k==0) </a:t>
            </a:r>
            <a:r>
              <a:rPr lang="en-US" altLang="zh-CN" dirty="0" err="1"/>
              <a:t>printf</a:t>
            </a:r>
            <a:r>
              <a:rPr lang="en-US" altLang="zh-CN" dirty="0"/>
              <a:t>("st1=st2\n");</a:t>
            </a:r>
          </a:p>
          <a:p>
            <a:pPr marL="457200" lvl="1" indent="0">
              <a:buNone/>
            </a:pPr>
            <a:r>
              <a:rPr lang="en-US" altLang="zh-CN" dirty="0"/>
              <a:t>  if(k&gt;0) </a:t>
            </a:r>
            <a:r>
              <a:rPr lang="en-US" altLang="zh-CN" dirty="0" err="1"/>
              <a:t>printf</a:t>
            </a:r>
            <a:r>
              <a:rPr lang="en-US" altLang="zh-CN" dirty="0"/>
              <a:t>("st1&gt;st2\n");</a:t>
            </a:r>
          </a:p>
          <a:p>
            <a:pPr marL="457200" lvl="1" indent="0">
              <a:buNone/>
            </a:pPr>
            <a:r>
              <a:rPr lang="en-US" altLang="zh-CN" dirty="0"/>
              <a:t>  if(k&lt;0) </a:t>
            </a:r>
            <a:r>
              <a:rPr lang="en-US" altLang="zh-CN" dirty="0" err="1"/>
              <a:t>printf</a:t>
            </a:r>
            <a:r>
              <a:rPr lang="en-US" altLang="zh-CN" dirty="0"/>
              <a:t>("st1&lt;st2\n");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8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字符串处理函数 ： </a:t>
            </a:r>
            <a:r>
              <a:rPr lang="en-US" altLang="zh-CN" b="1" dirty="0" err="1" smtClean="0"/>
              <a:t>strlen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测字符串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 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格式： 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zh-CN" altLang="en-US" dirty="0"/>
              <a:t>字符数组名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功能</a:t>
            </a:r>
            <a:r>
              <a:rPr lang="zh-CN" altLang="en-US" dirty="0"/>
              <a:t>：测字符串的实际长度</a:t>
            </a:r>
            <a:r>
              <a:rPr lang="en-US" altLang="zh-CN" dirty="0"/>
              <a:t>(</a:t>
            </a:r>
            <a:r>
              <a:rPr lang="zh-CN" altLang="en-US" dirty="0"/>
              <a:t>不含字符串结束标志‘</a:t>
            </a:r>
            <a:r>
              <a:rPr lang="en-US" altLang="zh-CN" dirty="0"/>
              <a:t>\0’) </a:t>
            </a:r>
            <a:r>
              <a:rPr lang="zh-CN" altLang="en-US" dirty="0"/>
              <a:t>并作为函数返回值。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string.h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k;</a:t>
            </a:r>
          </a:p>
          <a:p>
            <a:pPr marL="0" indent="0">
              <a:buNone/>
            </a:pPr>
            <a:r>
              <a:rPr lang="en-US" altLang="zh-CN" dirty="0" smtClean="0"/>
              <a:t>  char </a:t>
            </a:r>
            <a:r>
              <a:rPr lang="en-US" altLang="zh-CN" dirty="0" err="1"/>
              <a:t>st</a:t>
            </a:r>
            <a:r>
              <a:rPr lang="en-US" altLang="zh-CN" dirty="0"/>
              <a:t>[ ]="C language";</a:t>
            </a:r>
          </a:p>
          <a:p>
            <a:pPr marL="0" indent="0">
              <a:buNone/>
            </a:pPr>
            <a:r>
              <a:rPr lang="en-US" altLang="zh-CN" dirty="0"/>
              <a:t>  k=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st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("The </a:t>
            </a:r>
            <a:r>
              <a:rPr lang="en-US" altLang="zh-CN" dirty="0" err="1"/>
              <a:t>lenth</a:t>
            </a:r>
            <a:r>
              <a:rPr lang="en-US" altLang="zh-CN" dirty="0"/>
              <a:t> </a:t>
            </a:r>
            <a:r>
              <a:rPr lang="en-US" altLang="zh-CN" dirty="0" smtClean="0"/>
              <a:t> is </a:t>
            </a:r>
            <a:r>
              <a:rPr lang="en-US" altLang="zh-CN" dirty="0"/>
              <a:t>%d\</a:t>
            </a:r>
            <a:r>
              <a:rPr lang="en-US" altLang="zh-CN" dirty="0" err="1"/>
              <a:t>n",k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//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9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6. </a:t>
            </a:r>
            <a:r>
              <a:rPr lang="zh-CN" altLang="en-US" b="1" dirty="0" smtClean="0"/>
              <a:t>字符串应用举例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自己实现库函数共功能：</a:t>
            </a:r>
            <a:endParaRPr lang="en-US" altLang="zh-CN" b="1" dirty="0" smtClean="0"/>
          </a:p>
          <a:p>
            <a:r>
              <a:rPr lang="zh-CN" altLang="en-US" dirty="0"/>
              <a:t>实现字符串</a:t>
            </a:r>
            <a:r>
              <a:rPr lang="zh-CN" altLang="en-US" dirty="0" smtClean="0"/>
              <a:t>复制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mystrcpy</a:t>
            </a:r>
            <a:r>
              <a:rPr lang="en-US" altLang="zh-CN" dirty="0" smtClean="0"/>
              <a:t>(str1</a:t>
            </a:r>
            <a:r>
              <a:rPr lang="en-US" altLang="zh-CN" dirty="0"/>
              <a:t>, str2);</a:t>
            </a:r>
          </a:p>
          <a:p>
            <a:r>
              <a:rPr lang="zh-CN" altLang="en-US" dirty="0"/>
              <a:t>实现字符串</a:t>
            </a:r>
            <a:r>
              <a:rPr lang="zh-CN" altLang="en-US" dirty="0" smtClean="0"/>
              <a:t>比较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mystrcmp</a:t>
            </a:r>
            <a:r>
              <a:rPr lang="en-US" altLang="zh-CN" dirty="0" smtClean="0"/>
              <a:t>(str1</a:t>
            </a:r>
            <a:r>
              <a:rPr lang="en-US" altLang="zh-CN" dirty="0"/>
              <a:t>, str2);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页脚占位符 5"/>
          <p:cNvSpPr>
            <a:spLocks noGrp="1"/>
          </p:cNvSpPr>
          <p:nvPr>
            <p:ph type="ftr" sz="quarter" idx="17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C programming - array</a:t>
            </a:r>
          </a:p>
        </p:txBody>
      </p:sp>
      <p:sp>
        <p:nvSpPr>
          <p:cNvPr id="47106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03C3DD-BD46-4035-86C5-37AFEF2F54D4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246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5.3 </a:t>
            </a:r>
            <a:r>
              <a:rPr lang="zh-CN" altLang="en-US" dirty="0"/>
              <a:t>字符数组</a:t>
            </a:r>
            <a:endParaRPr lang="zh-CN" altLang="en-US" dirty="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9687" y="1651044"/>
            <a:ext cx="5460566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</a:t>
            </a:r>
            <a:r>
              <a:rPr lang="en-US" altLang="zh-CN" b="1" dirty="0"/>
              <a:t>. </a:t>
            </a:r>
            <a:r>
              <a:rPr lang="zh-CN" altLang="en-US" b="1" dirty="0"/>
              <a:t>字符串应用举例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实现</a:t>
            </a:r>
            <a:r>
              <a:rPr lang="zh-CN" altLang="en-US" b="1" dirty="0" smtClean="0"/>
              <a:t>字符串复制</a:t>
            </a:r>
            <a:r>
              <a:rPr lang="zh-CN" altLang="en-US" dirty="0" smtClean="0"/>
              <a:t>功能</a:t>
            </a:r>
          </a:p>
          <a:p>
            <a:pPr marL="457200" indent="-457200">
              <a:buNone/>
            </a:pPr>
            <a:r>
              <a:rPr lang="zh-CN" altLang="en-US" dirty="0" smtClean="0"/>
              <a:t>		</a:t>
            </a:r>
            <a:r>
              <a:rPr lang="en-US" altLang="zh-CN" b="1" dirty="0" err="1" smtClean="0">
                <a:latin typeface="Courier New" pitchFamily="49" charset="0"/>
              </a:rPr>
              <a:t>strcpy</a:t>
            </a:r>
            <a:r>
              <a:rPr lang="en-US" altLang="zh-CN" b="1" dirty="0" smtClean="0">
                <a:latin typeface="Courier New" pitchFamily="49" charset="0"/>
              </a:rPr>
              <a:t>(str1, str2);</a:t>
            </a:r>
          </a:p>
          <a:p>
            <a:pPr marL="914400" lvl="1" indent="-457200">
              <a:buNone/>
            </a:pPr>
            <a:r>
              <a:rPr lang="en-US" altLang="zh-CN" b="1" dirty="0" smtClean="0">
                <a:latin typeface="Courier New" pitchFamily="49" charset="0"/>
              </a:rPr>
              <a:t>#define MAX 100</a:t>
            </a:r>
          </a:p>
          <a:p>
            <a:pPr marL="914400" lvl="1" indent="-457200">
              <a:buNone/>
            </a:pPr>
            <a:r>
              <a:rPr lang="en-US" altLang="zh-CN" b="1" dirty="0" smtClean="0">
                <a:latin typeface="Courier New" pitchFamily="49" charset="0"/>
              </a:rPr>
              <a:t> </a:t>
            </a:r>
            <a:endParaRPr lang="en-US" altLang="zh-CN" b="1" dirty="0">
              <a:latin typeface="Courier New" pitchFamily="49" charset="0"/>
            </a:endParaRPr>
          </a:p>
          <a:p>
            <a:pPr lvl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char </a:t>
            </a:r>
            <a:r>
              <a:rPr lang="en-US" altLang="zh-CN" b="1" dirty="0" smtClean="0">
                <a:latin typeface="Courier New" pitchFamily="49" charset="0"/>
              </a:rPr>
              <a:t>str1[MAX</a:t>
            </a:r>
            <a:r>
              <a:rPr lang="en-US" altLang="zh-CN" b="1" dirty="0">
                <a:latin typeface="Courier New" pitchFamily="49" charset="0"/>
              </a:rPr>
              <a:t>], </a:t>
            </a:r>
            <a:r>
              <a:rPr lang="en-US" altLang="zh-CN" b="1" dirty="0" smtClean="0">
                <a:latin typeface="Courier New" pitchFamily="49" charset="0"/>
              </a:rPr>
              <a:t>str2[MAX</a:t>
            </a:r>
            <a:r>
              <a:rPr lang="en-US" altLang="zh-CN" b="1" dirty="0">
                <a:latin typeface="Courier New" pitchFamily="49" charset="0"/>
              </a:rPr>
              <a:t>];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; </a:t>
            </a:r>
            <a:r>
              <a:rPr lang="en-US" altLang="zh-CN" b="1" dirty="0" err="1" smtClean="0">
                <a:latin typeface="Courier New" pitchFamily="49" charset="0"/>
              </a:rPr>
              <a:t>scanf</a:t>
            </a:r>
            <a:r>
              <a:rPr lang="en-US" altLang="zh-CN" b="1" dirty="0" smtClean="0">
                <a:latin typeface="Courier New" pitchFamily="49" charset="0"/>
              </a:rPr>
              <a:t>(“%s”,str2);</a:t>
            </a:r>
          </a:p>
          <a:p>
            <a:pPr marL="457200" lvl="1" indent="0">
              <a:buNone/>
            </a:pPr>
            <a:r>
              <a:rPr lang="nn-NO" altLang="zh-CN" b="1" dirty="0" smtClean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nn-NO" altLang="zh-CN" b="1" dirty="0">
                <a:solidFill>
                  <a:srgbClr val="FF0000"/>
                </a:solidFill>
                <a:latin typeface="Courier New" pitchFamily="49" charset="0"/>
              </a:rPr>
              <a:t>(i=0; </a:t>
            </a:r>
            <a:r>
              <a:rPr lang="nn-NO" altLang="zh-CN" b="1" dirty="0" smtClean="0">
                <a:solidFill>
                  <a:srgbClr val="FF0000"/>
                </a:solidFill>
                <a:latin typeface="Courier New" pitchFamily="49" charset="0"/>
              </a:rPr>
              <a:t>str2[i</a:t>
            </a:r>
            <a:r>
              <a:rPr lang="nn-NO" altLang="zh-CN" b="1" dirty="0">
                <a:solidFill>
                  <a:srgbClr val="FF0000"/>
                </a:solidFill>
                <a:latin typeface="Courier New" pitchFamily="49" charset="0"/>
              </a:rPr>
              <a:t>]!='\0'; i++)</a:t>
            </a:r>
          </a:p>
          <a:p>
            <a:pPr marL="457200" lvl="1" indent="0">
              <a:buNone/>
            </a:pPr>
            <a:r>
              <a:rPr lang="nn-NO" altLang="zh-CN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nn-NO" altLang="zh-CN" b="1" dirty="0" smtClean="0">
                <a:solidFill>
                  <a:srgbClr val="FF0000"/>
                </a:solidFill>
                <a:latin typeface="Courier New" pitchFamily="49" charset="0"/>
              </a:rPr>
              <a:t>str1[i</a:t>
            </a:r>
            <a:r>
              <a:rPr lang="nn-NO" altLang="zh-CN" b="1" dirty="0">
                <a:solidFill>
                  <a:srgbClr val="FF0000"/>
                </a:solidFill>
                <a:latin typeface="Courier New" pitchFamily="49" charset="0"/>
              </a:rPr>
              <a:t>] = </a:t>
            </a:r>
            <a:r>
              <a:rPr lang="nn-NO" altLang="zh-CN" b="1" dirty="0" smtClean="0">
                <a:solidFill>
                  <a:srgbClr val="FF0000"/>
                </a:solidFill>
                <a:latin typeface="Courier New" pitchFamily="49" charset="0"/>
              </a:rPr>
              <a:t>str2[i];</a:t>
            </a:r>
          </a:p>
          <a:p>
            <a:pPr marL="457200" lvl="1" indent="0">
              <a:buNone/>
            </a:pPr>
            <a:r>
              <a:rPr lang="nn-NO" altLang="zh-CN" b="1" dirty="0" smtClean="0">
                <a:solidFill>
                  <a:srgbClr val="FF0000"/>
                </a:solidFill>
                <a:latin typeface="Courier New" pitchFamily="49" charset="0"/>
              </a:rPr>
              <a:t>str1[i</a:t>
            </a:r>
            <a:r>
              <a:rPr lang="nn-NO" altLang="zh-CN" b="1" dirty="0">
                <a:solidFill>
                  <a:srgbClr val="FF0000"/>
                </a:solidFill>
                <a:latin typeface="Courier New" pitchFamily="49" charset="0"/>
              </a:rPr>
              <a:t>] = '\0</a:t>
            </a:r>
            <a:r>
              <a:rPr lang="nn-NO" altLang="zh-CN" b="1" dirty="0" smtClean="0">
                <a:solidFill>
                  <a:srgbClr val="FF0000"/>
                </a:solidFill>
                <a:latin typeface="Courier New" pitchFamily="49" charset="0"/>
              </a:rPr>
              <a:t>';</a:t>
            </a:r>
          </a:p>
          <a:p>
            <a:pPr marL="457200" lvl="1" indent="0">
              <a:buNone/>
            </a:pPr>
            <a:r>
              <a:rPr lang="nn-NO" altLang="zh-CN" b="1" dirty="0">
                <a:latin typeface="Courier New" pitchFamily="49" charset="0"/>
              </a:rPr>
              <a:t>//</a:t>
            </a:r>
            <a:r>
              <a:rPr lang="zh-CN" altLang="en-US" b="1" dirty="0">
                <a:latin typeface="Courier New" pitchFamily="49" charset="0"/>
              </a:rPr>
              <a:t>或者 </a:t>
            </a:r>
            <a:r>
              <a:rPr lang="nn-NO" altLang="zh-CN" b="1" dirty="0">
                <a:latin typeface="Courier New" pitchFamily="49" charset="0"/>
              </a:rPr>
              <a:t>for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nn-NO" altLang="zh-CN" b="1" dirty="0" smtClean="0">
                <a:latin typeface="Courier New" pitchFamily="49" charset="0"/>
              </a:rPr>
              <a:t>i=0;(str1[i]=str2[i]);</a:t>
            </a:r>
            <a:r>
              <a:rPr lang="nn-NO" altLang="zh-CN" b="1" dirty="0">
                <a:latin typeface="Courier New" pitchFamily="49" charset="0"/>
              </a:rPr>
              <a:t>i++);</a:t>
            </a:r>
          </a:p>
          <a:p>
            <a:pPr marL="457200" lvl="1" indent="0">
              <a:buNone/>
            </a:pPr>
            <a:endParaRPr lang="nn-NO" altLang="zh-CN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altLang="zh-CN" b="1" dirty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 smtClean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实现</a:t>
            </a:r>
            <a:r>
              <a:rPr lang="zh-CN" altLang="en-US" b="1" dirty="0"/>
              <a:t>字符串比较</a:t>
            </a:r>
            <a:r>
              <a:rPr lang="zh-CN" altLang="en-US" dirty="0"/>
              <a:t>功能</a:t>
            </a:r>
          </a:p>
          <a:p>
            <a:pPr marL="457200" indent="-457200">
              <a:buNone/>
            </a:pPr>
            <a:r>
              <a:rPr lang="zh-CN" altLang="en-US" dirty="0"/>
              <a:t>		</a:t>
            </a:r>
            <a:r>
              <a:rPr lang="en-US" altLang="zh-CN" b="1" dirty="0" err="1" smtClean="0">
                <a:latin typeface="Courier New" pitchFamily="49" charset="0"/>
              </a:rPr>
              <a:t>strcmp</a:t>
            </a:r>
            <a:r>
              <a:rPr lang="en-US" altLang="zh-CN" b="1" dirty="0" smtClean="0">
                <a:latin typeface="Courier New" pitchFamily="49" charset="0"/>
              </a:rPr>
              <a:t>(s, t);</a:t>
            </a:r>
            <a:endParaRPr lang="en-US" altLang="zh-CN" b="1" dirty="0">
              <a:latin typeface="Courier New" pitchFamily="49" charset="0"/>
            </a:endParaRPr>
          </a:p>
          <a:p>
            <a:pPr marL="914400" lvl="1" indent="-457200">
              <a:buNone/>
            </a:pPr>
            <a:r>
              <a:rPr lang="en-US" altLang="zh-CN" b="1" dirty="0" smtClean="0">
                <a:latin typeface="Courier New" pitchFamily="49" charset="0"/>
              </a:rPr>
              <a:t>#</a:t>
            </a:r>
            <a:r>
              <a:rPr lang="en-US" altLang="zh-CN" b="1" dirty="0">
                <a:latin typeface="Courier New" pitchFamily="49" charset="0"/>
              </a:rPr>
              <a:t>define MAX 100</a:t>
            </a:r>
          </a:p>
          <a:p>
            <a:pPr marL="914400" lvl="1" indent="-457200">
              <a:buNone/>
            </a:pPr>
            <a:r>
              <a:rPr lang="en-US" altLang="zh-CN" b="1" dirty="0" smtClean="0">
                <a:latin typeface="Courier New" pitchFamily="49" charset="0"/>
              </a:rPr>
              <a:t> </a:t>
            </a:r>
            <a:endParaRPr lang="en-US" altLang="zh-CN" b="1" dirty="0">
              <a:latin typeface="Courier New" pitchFamily="49" charset="0"/>
            </a:endParaRPr>
          </a:p>
          <a:p>
            <a:pPr lvl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char </a:t>
            </a:r>
            <a:r>
              <a:rPr lang="en-US" altLang="zh-CN" b="1" dirty="0" smtClean="0">
                <a:latin typeface="Courier New" pitchFamily="49" charset="0"/>
              </a:rPr>
              <a:t>s [</a:t>
            </a:r>
            <a:r>
              <a:rPr lang="en-US" altLang="zh-CN" b="1" dirty="0">
                <a:latin typeface="Courier New" pitchFamily="49" charset="0"/>
              </a:rPr>
              <a:t>MAX], </a:t>
            </a:r>
            <a:r>
              <a:rPr lang="en-US" altLang="zh-CN" b="1" dirty="0" smtClean="0">
                <a:latin typeface="Courier New" pitchFamily="49" charset="0"/>
              </a:rPr>
              <a:t>t [MAX</a:t>
            </a:r>
            <a:r>
              <a:rPr lang="en-US" altLang="zh-CN" b="1" dirty="0">
                <a:latin typeface="Courier New" pitchFamily="49" charset="0"/>
              </a:rPr>
              <a:t>];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; //</a:t>
            </a:r>
            <a:r>
              <a:rPr lang="zh-CN" altLang="en-US" b="1" dirty="0">
                <a:latin typeface="Courier New" pitchFamily="49" charset="0"/>
              </a:rPr>
              <a:t>略去</a:t>
            </a:r>
            <a:r>
              <a:rPr lang="en-US" altLang="zh-CN" b="1" dirty="0" err="1" smtClean="0">
                <a:latin typeface="Courier New" pitchFamily="49" charset="0"/>
              </a:rPr>
              <a:t>scanf</a:t>
            </a:r>
            <a:r>
              <a:rPr lang="zh-CN" altLang="en-US" b="1" dirty="0" smtClean="0">
                <a:latin typeface="Courier New" pitchFamily="49" charset="0"/>
              </a:rPr>
              <a:t>。。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for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=0; s[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]==t[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if (s[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]=='\0</a:t>
            </a:r>
            <a:r>
              <a:rPr lang="en-US" altLang="zh-CN" dirty="0" smtClean="0">
                <a:solidFill>
                  <a:srgbClr val="FF0000"/>
                </a:solidFill>
              </a:rPr>
              <a:t>')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  return 0;	/* </a:t>
            </a:r>
            <a:r>
              <a:rPr lang="zh-CN" altLang="en-US" dirty="0" smtClean="0">
                <a:solidFill>
                  <a:srgbClr val="FF0000"/>
                </a:solidFill>
              </a:rPr>
              <a:t>字符串相等 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return s[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]-t[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];	/* </a:t>
            </a:r>
            <a:r>
              <a:rPr lang="zh-CN" altLang="en-US" dirty="0">
                <a:solidFill>
                  <a:srgbClr val="FF0000"/>
                </a:solidFill>
              </a:rPr>
              <a:t>字符串不等 *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53607" y="4851001"/>
            <a:ext cx="1223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&amp;&amp;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&lt;MAX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377019" y="4118328"/>
            <a:ext cx="2456219" cy="75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4583232" y="4421695"/>
            <a:ext cx="570375" cy="42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803711" y="5220333"/>
            <a:ext cx="349896" cy="50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一维数组的定义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类型 </a:t>
            </a:r>
            <a:r>
              <a:rPr lang="zh-CN" altLang="en-US" dirty="0">
                <a:solidFill>
                  <a:srgbClr val="FF0000"/>
                </a:solidFill>
              </a:rPr>
              <a:t>数组名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>
                <a:solidFill>
                  <a:srgbClr val="FF0000"/>
                </a:solidFill>
              </a:rPr>
              <a:t>];</a:t>
            </a:r>
          </a:p>
          <a:p>
            <a:r>
              <a:rPr lang="zh-CN" altLang="en-US" dirty="0" smtClean="0"/>
              <a:t>说明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lvl="1"/>
            <a:r>
              <a:rPr lang="zh-CN" altLang="en-US" dirty="0"/>
              <a:t>常量表达式表示数组的大小</a:t>
            </a:r>
            <a:r>
              <a:rPr lang="en-US" altLang="zh-CN" dirty="0"/>
              <a:t>(</a:t>
            </a:r>
            <a:r>
              <a:rPr lang="zh-CN" altLang="en-US" dirty="0"/>
              <a:t>元素个数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，长度是固定的。</a:t>
            </a:r>
            <a:endParaRPr lang="en-US" altLang="zh-CN" dirty="0"/>
          </a:p>
          <a:p>
            <a:pPr lvl="1"/>
            <a:r>
              <a:rPr lang="zh-CN" altLang="en-US" dirty="0" smtClean="0"/>
              <a:t>表达式中不能</a:t>
            </a:r>
            <a:r>
              <a:rPr lang="zh-CN" altLang="en-US" dirty="0"/>
              <a:t>包含</a:t>
            </a:r>
            <a:r>
              <a:rPr lang="zh-CN" altLang="en-US" dirty="0" smtClean="0"/>
              <a:t>变量，否则为</a:t>
            </a:r>
            <a:r>
              <a:rPr lang="en-US" altLang="zh-CN" dirty="0" smtClean="0"/>
              <a:t>VLA</a:t>
            </a:r>
            <a:r>
              <a:rPr lang="zh-CN" altLang="en-US" sz="1400" dirty="0" smtClean="0"/>
              <a:t>（可变长度数组，</a:t>
            </a:r>
            <a:r>
              <a:rPr lang="en-US" altLang="zh-CN" sz="1400" dirty="0" smtClean="0"/>
              <a:t>C99</a:t>
            </a:r>
            <a:r>
              <a:rPr lang="zh-CN" altLang="en-US" sz="1400" dirty="0" smtClean="0"/>
              <a:t>允许</a:t>
            </a:r>
            <a:r>
              <a:rPr lang="en-US" altLang="zh-CN" sz="1400" dirty="0"/>
              <a:t>VLA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VC++</a:t>
            </a:r>
            <a:r>
              <a:rPr lang="zh-CN" altLang="en-US" sz="1400" dirty="0" smtClean="0"/>
              <a:t>不支持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lvl="1"/>
            <a:r>
              <a:rPr lang="zh-CN" altLang="en-US" dirty="0" smtClean="0"/>
              <a:t>数组作为一个整体与</a:t>
            </a:r>
            <a:r>
              <a:rPr lang="zh-CN" altLang="en-US" dirty="0"/>
              <a:t>数组</a:t>
            </a:r>
            <a:r>
              <a:rPr lang="zh-CN" altLang="en-US" dirty="0" smtClean="0"/>
              <a:t>元素是</a:t>
            </a:r>
            <a:r>
              <a:rPr lang="zh-CN" altLang="en-US" dirty="0"/>
              <a:t>两种不同的</a:t>
            </a:r>
            <a:r>
              <a:rPr lang="zh-CN" altLang="en-US" dirty="0" smtClean="0"/>
              <a:t>数据类型。其实数组名代表了数组的起始地址。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数组定义举例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arr</a:t>
            </a:r>
            <a:r>
              <a:rPr lang="en-US" altLang="zh-CN" dirty="0" smtClean="0">
                <a:solidFill>
                  <a:srgbClr val="FF0000"/>
                </a:solidFill>
              </a:rPr>
              <a:t> [6];</a:t>
            </a:r>
          </a:p>
          <a:p>
            <a:pPr lvl="1"/>
            <a:r>
              <a:rPr lang="zh-CN" altLang="en-US" dirty="0" smtClean="0"/>
              <a:t>类型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数组名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元素个数</a:t>
            </a:r>
            <a:r>
              <a:rPr lang="en-US" altLang="zh-CN" dirty="0"/>
              <a:t>6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15311"/>
            <a:ext cx="5452194" cy="25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页脚占位符 5"/>
          <p:cNvSpPr>
            <a:spLocks noGrp="1"/>
          </p:cNvSpPr>
          <p:nvPr>
            <p:ph type="ftr" sz="quarter" idx="17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C programming - array</a:t>
            </a:r>
          </a:p>
        </p:txBody>
      </p:sp>
      <p:sp>
        <p:nvSpPr>
          <p:cNvPr id="47106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03C3DD-BD46-4035-86C5-37AFEF2F54D4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246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5.3 </a:t>
            </a:r>
            <a:r>
              <a:rPr lang="zh-CN" altLang="en-US" dirty="0"/>
              <a:t>字符数组</a:t>
            </a:r>
            <a:endParaRPr lang="zh-CN" altLang="en-US" dirty="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6. </a:t>
            </a:r>
            <a:r>
              <a:rPr lang="zh-CN" altLang="en-US" b="1" dirty="0"/>
              <a:t>字符串应用举例</a:t>
            </a:r>
            <a:endParaRPr lang="en-US" altLang="zh-CN" b="1" dirty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3】</a:t>
            </a:r>
            <a:r>
              <a:rPr lang="zh-CN" altLang="en-US" b="1" dirty="0" smtClean="0"/>
              <a:t>字符串排序：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dirty="0" smtClean="0"/>
              <a:t>输入</a:t>
            </a:r>
            <a:r>
              <a:rPr lang="zh-CN" altLang="en-US" dirty="0"/>
              <a:t>五个国家的</a:t>
            </a:r>
            <a:r>
              <a:rPr lang="zh-CN" altLang="en-US" dirty="0" smtClean="0"/>
              <a:t>名称，按</a:t>
            </a:r>
            <a:r>
              <a:rPr lang="zh-CN" altLang="en-US" dirty="0"/>
              <a:t>字母</a:t>
            </a:r>
            <a:r>
              <a:rPr lang="zh-CN" altLang="en-US" dirty="0" smtClean="0"/>
              <a:t>顺序排列并输出。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 </a:t>
            </a:r>
            <a:r>
              <a:rPr lang="zh-CN" altLang="en-US" b="1" dirty="0" smtClean="0"/>
              <a:t>编程思路</a:t>
            </a:r>
            <a:r>
              <a:rPr lang="zh-CN" altLang="en-US" dirty="0" smtClean="0"/>
              <a:t>：</a:t>
            </a:r>
            <a:r>
              <a:rPr lang="zh-CN" altLang="en-US" dirty="0"/>
              <a:t>五个国家名应由一个二维字符数组来处理</a:t>
            </a:r>
            <a:r>
              <a:rPr lang="zh-CN" altLang="en-US" dirty="0" smtClean="0"/>
              <a:t>。</a:t>
            </a:r>
            <a:r>
              <a:rPr lang="zh-CN" altLang="en-US" dirty="0"/>
              <a:t>同时</a:t>
            </a:r>
            <a:r>
              <a:rPr lang="zh-CN" altLang="en-US" dirty="0" smtClean="0"/>
              <a:t>可以</a:t>
            </a:r>
            <a:r>
              <a:rPr lang="zh-CN" altLang="en-US" dirty="0"/>
              <a:t>把一个二维数组当成多个一维数组</a:t>
            </a:r>
            <a:r>
              <a:rPr lang="zh-CN" altLang="en-US" dirty="0" smtClean="0"/>
              <a:t>处理，因此</a:t>
            </a:r>
            <a:r>
              <a:rPr lang="zh-CN" altLang="en-US" dirty="0"/>
              <a:t>本题又可以按五个一维数组处理</a:t>
            </a:r>
            <a:r>
              <a:rPr lang="zh-CN" altLang="en-US" dirty="0" smtClean="0"/>
              <a:t>，而</a:t>
            </a:r>
            <a:r>
              <a:rPr lang="zh-CN" altLang="en-US" dirty="0"/>
              <a:t>每一个一维数组就是一个国家名字符串。用字符串比较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strcmp</a:t>
            </a:r>
            <a:r>
              <a:rPr lang="zh-CN" altLang="en-US" dirty="0" smtClean="0"/>
              <a:t>比较每个一</a:t>
            </a:r>
            <a:r>
              <a:rPr lang="zh-CN" altLang="en-US" dirty="0"/>
              <a:t>维数</a:t>
            </a:r>
            <a:r>
              <a:rPr lang="zh-CN" altLang="en-US" dirty="0" smtClean="0"/>
              <a:t>组中字符串的</a:t>
            </a:r>
            <a:r>
              <a:rPr lang="zh-CN" altLang="en-US" dirty="0"/>
              <a:t>大小</a:t>
            </a:r>
            <a:r>
              <a:rPr lang="zh-CN" altLang="en-US" dirty="0" smtClean="0"/>
              <a:t>，完成排序并输出。</a:t>
            </a:r>
            <a:endParaRPr lang="zh-CN" altLang="en-US" dirty="0"/>
          </a:p>
          <a:p>
            <a:pPr marL="457200" indent="-457200">
              <a:buFont typeface="楷体_GB2312" pitchFamily="49" charset="-122"/>
              <a:buAutoNum type="arabicPeriod"/>
            </a:pPr>
            <a:endParaRPr lang="en-US" altLang="zh-CN" b="1" dirty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 smtClean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6830458" y="716096"/>
            <a:ext cx="4715218" cy="54608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main()</a:t>
            </a:r>
          </a:p>
          <a:p>
            <a:pPr marL="0" indent="0">
              <a:buNone/>
            </a:pPr>
            <a:r>
              <a:rPr lang="en-US" altLang="zh-CN" sz="1600" dirty="0" smtClean="0"/>
              <a:t> {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char </a:t>
            </a:r>
            <a:r>
              <a:rPr lang="en-US" altLang="zh-CN" sz="1600" dirty="0" err="1"/>
              <a:t>st</a:t>
            </a:r>
            <a:r>
              <a:rPr lang="en-US" altLang="zh-CN" sz="1600" dirty="0"/>
              <a:t>[20</a:t>
            </a:r>
            <a:r>
              <a:rPr lang="en-US" altLang="zh-CN" sz="1600" dirty="0" smtClean="0"/>
              <a:t>], name[5</a:t>
            </a:r>
            <a:r>
              <a:rPr lang="en-US" altLang="zh-CN" sz="1600" dirty="0"/>
              <a:t>][20];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i,j,p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("input country's name:\n");</a:t>
            </a:r>
          </a:p>
          <a:p>
            <a:pPr marL="0" indent="0">
              <a:buNone/>
            </a:pPr>
            <a:r>
              <a:rPr lang="en-US" altLang="zh-CN" sz="1600" dirty="0" smtClean="0"/>
              <a:t>        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=0;i&lt;5;i++)        gets(name[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&lt;4;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 marL="457200" lvl="1" indent="0">
              <a:buNone/>
            </a:pPr>
            <a:r>
              <a:rPr lang="en-US" altLang="zh-CN" sz="1600" dirty="0"/>
              <a:t> {  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for(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p=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>
                <a:solidFill>
                  <a:srgbClr val="FF0000"/>
                </a:solidFill>
              </a:rPr>
              <a:t>, j=i+1;  j&lt;5;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1600" dirty="0" err="1">
                <a:solidFill>
                  <a:srgbClr val="FF0000"/>
                </a:solidFill>
              </a:rPr>
              <a:t>++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   if(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strcmp</a:t>
            </a:r>
            <a:r>
              <a:rPr lang="en-US" altLang="zh-CN" sz="1600" dirty="0" smtClean="0">
                <a:solidFill>
                  <a:srgbClr val="FF0000"/>
                </a:solidFill>
              </a:rPr>
              <a:t>(name[j],name[p</a:t>
            </a:r>
            <a:r>
              <a:rPr lang="en-US" altLang="zh-CN" sz="1600" dirty="0">
                <a:solidFill>
                  <a:srgbClr val="FF0000"/>
                </a:solidFill>
              </a:rPr>
              <a:t>])&lt;0</a:t>
            </a:r>
            <a:r>
              <a:rPr lang="en-US" altLang="zh-CN" sz="1600" dirty="0" smtClean="0">
                <a:solidFill>
                  <a:srgbClr val="FF0000"/>
                </a:solidFill>
              </a:rPr>
              <a:t>)   p=j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  <a:r>
              <a:rPr lang="en-US" altLang="zh-CN" sz="1600" dirty="0"/>
              <a:t> </a:t>
            </a:r>
          </a:p>
          <a:p>
            <a:pPr marL="457200" lvl="1" indent="0">
              <a:buNone/>
            </a:pPr>
            <a:r>
              <a:rPr lang="en-US" altLang="zh-CN" sz="1600" dirty="0"/>
              <a:t>    if (p!=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</a:p>
          <a:p>
            <a:pPr marL="457200" lvl="1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smtClean="0"/>
              <a:t>{ //</a:t>
            </a:r>
            <a:r>
              <a:rPr lang="zh-CN" altLang="en-US" sz="1600" dirty="0" smtClean="0"/>
              <a:t>交换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	  	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name[</a:t>
            </a:r>
            <a:r>
              <a:rPr lang="en-US" altLang="zh-CN" sz="1600" dirty="0" err="1" smtClean="0"/>
              <a:t>i</a:t>
            </a:r>
            <a:r>
              <a:rPr lang="en-US" altLang="zh-CN" sz="1600" dirty="0"/>
              <a:t>]);</a:t>
            </a:r>
          </a:p>
          <a:p>
            <a:pPr marL="457200" lvl="1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 smtClean="0"/>
              <a:t>strcpy</a:t>
            </a:r>
            <a:r>
              <a:rPr lang="en-US" altLang="zh-CN" sz="1600" dirty="0" smtClean="0"/>
              <a:t>(name[</a:t>
            </a:r>
            <a:r>
              <a:rPr lang="en-US" altLang="zh-CN" sz="1600" dirty="0" err="1" smtClean="0"/>
              <a:t>i</a:t>
            </a:r>
            <a:r>
              <a:rPr lang="en-US" altLang="zh-CN" sz="1600" dirty="0"/>
              <a:t>], </a:t>
            </a:r>
            <a:r>
              <a:rPr lang="en-US" altLang="zh-CN" sz="1600" dirty="0" smtClean="0"/>
              <a:t>name[p</a:t>
            </a:r>
            <a:r>
              <a:rPr lang="en-US" altLang="zh-CN" sz="1600" dirty="0"/>
              <a:t>]);</a:t>
            </a:r>
          </a:p>
          <a:p>
            <a:pPr marL="457200" lvl="1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 smtClean="0"/>
              <a:t>strcpy</a:t>
            </a:r>
            <a:r>
              <a:rPr lang="en-US" altLang="zh-CN" sz="1600" dirty="0" smtClean="0"/>
              <a:t>(name[p</a:t>
            </a:r>
            <a:r>
              <a:rPr lang="en-US" altLang="zh-CN" sz="1600" dirty="0"/>
              <a:t>], </a:t>
            </a:r>
            <a:r>
              <a:rPr lang="en-US" altLang="zh-CN" sz="1600" dirty="0" err="1"/>
              <a:t>st</a:t>
            </a:r>
            <a:r>
              <a:rPr lang="en-US" altLang="zh-CN" sz="1600" dirty="0"/>
              <a:t>);</a:t>
            </a:r>
          </a:p>
          <a:p>
            <a:pPr marL="457200" lvl="1" indent="0">
              <a:buNone/>
            </a:pPr>
            <a:r>
              <a:rPr lang="en-US" altLang="zh-CN" sz="1600" dirty="0"/>
              <a:t>      }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 }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smtClean="0"/>
              <a:t>  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</a:t>
            </a:r>
            <a:r>
              <a:rPr lang="en-US" altLang="zh-CN" sz="1600" dirty="0" smtClean="0"/>
              <a:t>puts(name[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]); //</a:t>
            </a:r>
            <a:r>
              <a:rPr lang="zh-CN" altLang="en-US" sz="1600" dirty="0" smtClean="0"/>
              <a:t>输出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46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页脚占位符 5"/>
          <p:cNvSpPr>
            <a:spLocks noGrp="1"/>
          </p:cNvSpPr>
          <p:nvPr>
            <p:ph type="ftr" sz="quarter" idx="17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C programming - array</a:t>
            </a:r>
          </a:p>
        </p:txBody>
      </p:sp>
      <p:sp>
        <p:nvSpPr>
          <p:cNvPr id="47106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03C3DD-BD46-4035-86C5-37AFEF2F54D4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246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5.4 </a:t>
            </a:r>
            <a:r>
              <a:rPr lang="zh-CN" altLang="en-US" dirty="0" smtClean="0"/>
              <a:t>排序和查找算法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 选择排序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>
                <a:latin typeface="Courier New" pitchFamily="49" charset="0"/>
              </a:rPr>
              <a:t>第一次从待排序的数据元素中选出最小（或最大）的一个元素，存放在序列的起始位置</a:t>
            </a:r>
            <a:r>
              <a:rPr lang="zh-CN" altLang="en-US" dirty="0" smtClean="0">
                <a:latin typeface="Courier New" pitchFamily="49" charset="0"/>
              </a:rPr>
              <a:t>，</a:t>
            </a:r>
            <a:endParaRPr lang="en-US" altLang="zh-CN" dirty="0" smtClean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Courier New" pitchFamily="49" charset="0"/>
              </a:rPr>
              <a:t>然后</a:t>
            </a:r>
            <a:r>
              <a:rPr lang="zh-CN" altLang="en-US" dirty="0">
                <a:latin typeface="Courier New" pitchFamily="49" charset="0"/>
              </a:rPr>
              <a:t>再从剩余的未排序元素中寻找到最小（大）元素，然后放到已排序的</a:t>
            </a:r>
            <a:r>
              <a:rPr lang="zh-CN" altLang="en-US" dirty="0" smtClean="0">
                <a:latin typeface="Courier New" pitchFamily="49" charset="0"/>
              </a:rPr>
              <a:t>序列之后。</a:t>
            </a:r>
            <a:endParaRPr lang="en-US" altLang="zh-CN" dirty="0" smtClean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Courier New" pitchFamily="49" charset="0"/>
              </a:rPr>
              <a:t>以此类推</a:t>
            </a:r>
            <a:r>
              <a:rPr lang="zh-CN" altLang="en-US" dirty="0">
                <a:latin typeface="Courier New" pitchFamily="49" charset="0"/>
              </a:rPr>
              <a:t>，直到全部待排序的数据元素的个数为零。</a:t>
            </a:r>
            <a:endParaRPr lang="en-US" altLang="zh-CN" dirty="0">
              <a:latin typeface="Courier New" pitchFamily="49" charset="0"/>
            </a:endParaRPr>
          </a:p>
          <a:p>
            <a:pPr marL="0" indent="0">
              <a:buNone/>
            </a:pPr>
            <a:endParaRPr lang="nn-NO" altLang="zh-CN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nn-NO" altLang="zh-CN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altLang="zh-CN" b="1" dirty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 smtClean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929A4A"/>
                </a:solidFill>
              </a:rPr>
              <a:t>//</a:t>
            </a:r>
            <a:r>
              <a:rPr lang="zh-CN" altLang="en-US" sz="1800" dirty="0">
                <a:solidFill>
                  <a:srgbClr val="929A4A"/>
                </a:solidFill>
              </a:rPr>
              <a:t>设 </a:t>
            </a:r>
            <a:r>
              <a:rPr lang="en-US" altLang="zh-CN" sz="1800" dirty="0" err="1">
                <a:solidFill>
                  <a:srgbClr val="929A4A"/>
                </a:solidFill>
              </a:rPr>
              <a:t>int</a:t>
            </a:r>
            <a:r>
              <a:rPr lang="en-US" altLang="zh-CN" sz="1800" dirty="0">
                <a:solidFill>
                  <a:srgbClr val="929A4A"/>
                </a:solidFill>
              </a:rPr>
              <a:t> a[N], n=N;</a:t>
            </a:r>
          </a:p>
          <a:p>
            <a:pPr marL="457200" lvl="1" indent="0">
              <a:buNone/>
            </a:pPr>
            <a:r>
              <a:rPr lang="en-US" altLang="zh-CN" sz="1800" dirty="0"/>
              <a:t>for</a:t>
            </a:r>
            <a:r>
              <a:rPr lang="zh-CN" altLang="en-US" sz="1800" dirty="0"/>
              <a:t>（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 n–1;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    //</a:t>
            </a:r>
            <a:r>
              <a:rPr lang="zh-CN" altLang="en-US" sz="1800" dirty="0"/>
              <a:t>共</a:t>
            </a:r>
            <a:r>
              <a:rPr lang="en-US" altLang="zh-CN" sz="1800" dirty="0"/>
              <a:t>n-1</a:t>
            </a:r>
            <a:r>
              <a:rPr lang="zh-CN" altLang="en-US" sz="1800" dirty="0"/>
              <a:t>趟，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/>
              <a:t>每一趟选择一个最小值，并交换到</a:t>
            </a:r>
            <a:r>
              <a:rPr lang="en-US" altLang="zh-CN" sz="1600" dirty="0" err="1"/>
              <a:t>i</a:t>
            </a:r>
            <a:r>
              <a:rPr lang="zh-CN" altLang="en-US" sz="1600" dirty="0"/>
              <a:t>位置上</a:t>
            </a:r>
            <a:r>
              <a:rPr lang="en-US" altLang="zh-CN" sz="1600" dirty="0"/>
              <a:t>(0..n-2)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{     </a:t>
            </a:r>
          </a:p>
          <a:p>
            <a:pPr marL="457200" lvl="1" indent="0">
              <a:buNone/>
            </a:pPr>
            <a:r>
              <a:rPr lang="en-US" altLang="zh-CN" sz="1800" dirty="0"/>
              <a:t>   for(min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 , j = i+1 ; j&lt; n; </a:t>
            </a:r>
            <a:r>
              <a:rPr lang="en-US" altLang="zh-CN" sz="1800" dirty="0" err="1"/>
              <a:t>j</a:t>
            </a:r>
            <a:r>
              <a:rPr lang="en-US" altLang="zh-CN" sz="1800" dirty="0" err="1" smtClean="0"/>
              <a:t>++</a:t>
            </a:r>
            <a:r>
              <a:rPr lang="en-US" altLang="zh-CN" sz="18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929A4A"/>
                </a:solidFill>
              </a:rPr>
              <a:t> </a:t>
            </a:r>
            <a:r>
              <a:rPr lang="en-US" altLang="zh-CN" sz="1800" dirty="0" smtClean="0">
                <a:solidFill>
                  <a:srgbClr val="929A4A"/>
                </a:solidFill>
              </a:rPr>
              <a:t> </a:t>
            </a:r>
            <a:r>
              <a:rPr lang="en-US" altLang="zh-CN" sz="1600" dirty="0" smtClean="0">
                <a:solidFill>
                  <a:srgbClr val="929A4A"/>
                </a:solidFill>
              </a:rPr>
              <a:t>       //</a:t>
            </a:r>
            <a:r>
              <a:rPr lang="en-US" altLang="zh-CN" sz="1600" dirty="0">
                <a:solidFill>
                  <a:srgbClr val="929A4A"/>
                </a:solidFill>
              </a:rPr>
              <a:t>min</a:t>
            </a:r>
            <a:r>
              <a:rPr lang="zh-CN" altLang="en-US" sz="1600" dirty="0">
                <a:solidFill>
                  <a:srgbClr val="929A4A"/>
                </a:solidFill>
              </a:rPr>
              <a:t>为最小值位置，初值为</a:t>
            </a:r>
            <a:r>
              <a:rPr lang="en-US" altLang="zh-CN" sz="1600" dirty="0" err="1">
                <a:solidFill>
                  <a:srgbClr val="929A4A"/>
                </a:solidFill>
              </a:rPr>
              <a:t>i</a:t>
            </a:r>
            <a:r>
              <a:rPr lang="zh-CN" altLang="en-US" sz="1600" dirty="0">
                <a:solidFill>
                  <a:srgbClr val="929A4A"/>
                </a:solidFill>
              </a:rPr>
              <a:t>；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929A4A"/>
                </a:solidFill>
              </a:rPr>
              <a:t>        </a:t>
            </a:r>
            <a:r>
              <a:rPr lang="en-US" altLang="zh-CN" sz="1600" dirty="0" smtClean="0">
                <a:solidFill>
                  <a:srgbClr val="929A4A"/>
                </a:solidFill>
              </a:rPr>
              <a:t>//</a:t>
            </a:r>
            <a:r>
              <a:rPr lang="en-US" altLang="zh-CN" sz="1600" dirty="0">
                <a:solidFill>
                  <a:srgbClr val="929A4A"/>
                </a:solidFill>
              </a:rPr>
              <a:t>j</a:t>
            </a:r>
            <a:r>
              <a:rPr lang="zh-CN" altLang="en-US" sz="1600" dirty="0">
                <a:solidFill>
                  <a:srgbClr val="929A4A"/>
                </a:solidFill>
              </a:rPr>
              <a:t>从</a:t>
            </a:r>
            <a:r>
              <a:rPr lang="en-US" altLang="zh-CN" sz="1600" dirty="0">
                <a:solidFill>
                  <a:srgbClr val="929A4A"/>
                </a:solidFill>
              </a:rPr>
              <a:t>[i+1..n-1]</a:t>
            </a:r>
            <a:r>
              <a:rPr lang="zh-CN" altLang="en-US" sz="1600" dirty="0">
                <a:solidFill>
                  <a:srgbClr val="929A4A"/>
                </a:solidFill>
              </a:rPr>
              <a:t>范围查找最小值</a:t>
            </a:r>
            <a:endParaRPr lang="zh-CN" altLang="en-US" sz="1800" dirty="0">
              <a:solidFill>
                <a:srgbClr val="929A4A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if( a[j] &lt; a[min] ) min = j; 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   </a:t>
            </a:r>
            <a:r>
              <a:rPr lang="en-US" altLang="zh-CN" sz="1600" dirty="0" smtClean="0">
                <a:solidFill>
                  <a:srgbClr val="929A4A"/>
                </a:solidFill>
              </a:rPr>
              <a:t>//</a:t>
            </a:r>
            <a:r>
              <a:rPr lang="zh-CN" altLang="en-US" sz="1600" dirty="0">
                <a:solidFill>
                  <a:srgbClr val="929A4A"/>
                </a:solidFill>
              </a:rPr>
              <a:t>找小于</a:t>
            </a:r>
            <a:r>
              <a:rPr lang="en-US" altLang="zh-CN" sz="1600" dirty="0">
                <a:solidFill>
                  <a:srgbClr val="929A4A"/>
                </a:solidFill>
              </a:rPr>
              <a:t>a[min]</a:t>
            </a:r>
            <a:r>
              <a:rPr lang="zh-CN" altLang="en-US" sz="1600" dirty="0">
                <a:solidFill>
                  <a:srgbClr val="929A4A"/>
                </a:solidFill>
              </a:rPr>
              <a:t>的值则更新</a:t>
            </a:r>
            <a:r>
              <a:rPr lang="en-US" altLang="zh-CN" sz="1600" dirty="0" smtClean="0">
                <a:solidFill>
                  <a:srgbClr val="929A4A"/>
                </a:solidFill>
              </a:rPr>
              <a:t>min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   if </a:t>
            </a:r>
            <a:r>
              <a:rPr lang="en-US" altLang="zh-CN" sz="1800" dirty="0"/>
              <a:t>(min !=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) 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 smtClean="0">
                <a:solidFill>
                  <a:srgbClr val="929A4A"/>
                </a:solidFill>
              </a:rPr>
              <a:t>//</a:t>
            </a:r>
            <a:r>
              <a:rPr lang="zh-CN" altLang="en-US" sz="1600" dirty="0">
                <a:solidFill>
                  <a:srgbClr val="929A4A"/>
                </a:solidFill>
              </a:rPr>
              <a:t>若最小值不在</a:t>
            </a:r>
            <a:r>
              <a:rPr lang="en-US" altLang="zh-CN" sz="1600" dirty="0" err="1">
                <a:solidFill>
                  <a:srgbClr val="929A4A"/>
                </a:solidFill>
              </a:rPr>
              <a:t>i</a:t>
            </a:r>
            <a:r>
              <a:rPr lang="zh-CN" altLang="en-US" sz="1600" dirty="0">
                <a:solidFill>
                  <a:srgbClr val="929A4A"/>
                </a:solidFill>
              </a:rPr>
              <a:t>位置上，则交换</a:t>
            </a:r>
            <a:r>
              <a:rPr lang="en-US" altLang="zh-CN" sz="1600" dirty="0">
                <a:solidFill>
                  <a:srgbClr val="929A4A"/>
                </a:solidFill>
              </a:rPr>
              <a:t>a[min]</a:t>
            </a:r>
            <a:r>
              <a:rPr lang="zh-CN" altLang="en-US" sz="1600" dirty="0">
                <a:solidFill>
                  <a:srgbClr val="929A4A"/>
                </a:solidFill>
              </a:rPr>
              <a:t>和 </a:t>
            </a:r>
            <a:r>
              <a:rPr lang="en-US" altLang="zh-CN" sz="1600" dirty="0">
                <a:solidFill>
                  <a:srgbClr val="929A4A"/>
                </a:solidFill>
              </a:rPr>
              <a:t>a[</a:t>
            </a:r>
            <a:r>
              <a:rPr lang="en-US" altLang="zh-CN" sz="1600" dirty="0" err="1">
                <a:solidFill>
                  <a:srgbClr val="929A4A"/>
                </a:solidFill>
              </a:rPr>
              <a:t>i</a:t>
            </a:r>
            <a:r>
              <a:rPr lang="en-US" altLang="zh-CN" sz="1600" dirty="0">
                <a:solidFill>
                  <a:srgbClr val="929A4A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altLang="zh-CN" sz="1600" dirty="0"/>
              <a:t>         </a:t>
            </a:r>
            <a:r>
              <a:rPr lang="en-US" altLang="zh-CN" sz="1800" dirty="0"/>
              <a:t>a[min] 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⇔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 smtClean="0"/>
              <a:t>] ;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}</a:t>
            </a:r>
          </a:p>
          <a:p>
            <a:pPr marL="457200" lvl="1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53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排序和查找算法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选择排序示例：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第一趟：选择</a:t>
            </a:r>
            <a:r>
              <a:rPr lang="en-US" altLang="zh-CN" dirty="0" smtClean="0"/>
              <a:t>2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min=1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第二趟：选择</a:t>
            </a:r>
            <a:r>
              <a:rPr lang="en-US" altLang="zh-CN" dirty="0" smtClean="0"/>
              <a:t>33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min=1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第三趟：选择</a:t>
            </a:r>
            <a:r>
              <a:rPr lang="en-US" altLang="zh-CN" dirty="0" smtClean="0"/>
              <a:t>73  (min=4)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第四趟：选择</a:t>
            </a:r>
            <a:r>
              <a:rPr lang="en-US" altLang="zh-CN" dirty="0" smtClean="0"/>
              <a:t>82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min=4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3064816"/>
              </p:ext>
            </p:extLst>
          </p:nvPr>
        </p:nvGraphicFramePr>
        <p:xfrm>
          <a:off x="6172200" y="1773717"/>
          <a:ext cx="4833651" cy="404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96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页脚占位符 5"/>
          <p:cNvSpPr>
            <a:spLocks noGrp="1"/>
          </p:cNvSpPr>
          <p:nvPr>
            <p:ph type="ftr" sz="quarter" idx="17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C programming - array</a:t>
            </a:r>
          </a:p>
        </p:txBody>
      </p:sp>
      <p:sp>
        <p:nvSpPr>
          <p:cNvPr id="47106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03C3DD-BD46-4035-86C5-37AFEF2F54D4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246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5.4 </a:t>
            </a:r>
            <a:r>
              <a:rPr lang="zh-CN" altLang="en-US" dirty="0" smtClean="0"/>
              <a:t>排序和查找算法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9855" y="1651044"/>
            <a:ext cx="518160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） 插入排序 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dirty="0">
                <a:latin typeface="Courier New" pitchFamily="49" charset="0"/>
              </a:rPr>
              <a:t>一般也被称为直接插入排序</a:t>
            </a:r>
            <a:r>
              <a:rPr lang="zh-CN" altLang="en-US" dirty="0" smtClean="0">
                <a:latin typeface="Courier New" pitchFamily="49" charset="0"/>
              </a:rPr>
              <a:t>。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</a:rPr>
              <a:t>插入排序</a:t>
            </a:r>
            <a:r>
              <a:rPr lang="zh-CN" altLang="en-US" dirty="0">
                <a:latin typeface="Courier New" pitchFamily="49" charset="0"/>
              </a:rPr>
              <a:t>是一种最简单的排序方法，它的基本思想是将一个记录插入到已经排好序的有序表中，从而一个新的、记录数增</a:t>
            </a:r>
            <a:r>
              <a:rPr lang="en-US" altLang="zh-CN" dirty="0">
                <a:latin typeface="Courier New" pitchFamily="49" charset="0"/>
              </a:rPr>
              <a:t>1</a:t>
            </a:r>
            <a:r>
              <a:rPr lang="zh-CN" altLang="en-US" dirty="0">
                <a:latin typeface="Courier New" pitchFamily="49" charset="0"/>
              </a:rPr>
              <a:t>的有序表</a:t>
            </a:r>
            <a:r>
              <a:rPr lang="zh-CN" altLang="en-US" dirty="0" smtClean="0">
                <a:latin typeface="Courier New" pitchFamily="49" charset="0"/>
              </a:rPr>
              <a:t>。</a:t>
            </a:r>
            <a:endParaRPr lang="en-US" altLang="zh-CN" dirty="0" smtClean="0">
              <a:latin typeface="Courier New" pitchFamily="49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latin typeface="Courier New" pitchFamily="49" charset="0"/>
              </a:rPr>
              <a:t>开始时，将第一个元素看作</a:t>
            </a:r>
            <a:r>
              <a:rPr lang="zh-CN" altLang="en-US" dirty="0">
                <a:latin typeface="Courier New" pitchFamily="49" charset="0"/>
              </a:rPr>
              <a:t>已经排好序的有序</a:t>
            </a:r>
            <a:r>
              <a:rPr lang="zh-CN" altLang="en-US" dirty="0" smtClean="0">
                <a:latin typeface="Courier New" pitchFamily="49" charset="0"/>
              </a:rPr>
              <a:t>表</a:t>
            </a:r>
            <a:r>
              <a:rPr lang="en-US" altLang="zh-CN" dirty="0" smtClean="0">
                <a:latin typeface="Courier New" pitchFamily="49" charset="0"/>
              </a:rPr>
              <a:t>;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latin typeface="Courier New" pitchFamily="49" charset="0"/>
              </a:rPr>
              <a:t>排序</a:t>
            </a:r>
            <a:r>
              <a:rPr lang="zh-CN" altLang="en-US" dirty="0" smtClean="0">
                <a:latin typeface="Courier New" pitchFamily="49" charset="0"/>
              </a:rPr>
              <a:t>过程</a:t>
            </a:r>
            <a:r>
              <a:rPr lang="zh-CN" altLang="en-US" dirty="0">
                <a:latin typeface="Courier New" pitchFamily="49" charset="0"/>
              </a:rPr>
              <a:t>使用双层循环，外层</a:t>
            </a:r>
            <a:r>
              <a:rPr lang="zh-CN" altLang="en-US" dirty="0" smtClean="0">
                <a:latin typeface="Courier New" pitchFamily="49" charset="0"/>
              </a:rPr>
              <a:t>循环针对除了</a:t>
            </a:r>
            <a:r>
              <a:rPr lang="zh-CN" altLang="en-US" dirty="0">
                <a:latin typeface="Courier New" pitchFamily="49" charset="0"/>
              </a:rPr>
              <a:t>第一个元素之外的所有元素</a:t>
            </a:r>
            <a:r>
              <a:rPr lang="zh-CN" altLang="en-US" dirty="0" smtClean="0">
                <a:latin typeface="Courier New" pitchFamily="49" charset="0"/>
              </a:rPr>
              <a:t>，将其插入到前面的有序表，</a:t>
            </a:r>
            <a:endParaRPr lang="en-US" altLang="zh-CN" dirty="0" smtClean="0">
              <a:latin typeface="Courier New" pitchFamily="49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latin typeface="Courier New" pitchFamily="49" charset="0"/>
              </a:rPr>
              <a:t>内层循环根据当前待插入元素大小向前查找插入位置，</a:t>
            </a:r>
            <a:r>
              <a:rPr lang="zh-CN" altLang="en-US" dirty="0">
                <a:latin typeface="Courier New" pitchFamily="49" charset="0"/>
              </a:rPr>
              <a:t>并</a:t>
            </a:r>
            <a:r>
              <a:rPr lang="zh-CN" altLang="en-US" dirty="0" smtClean="0">
                <a:latin typeface="Courier New" pitchFamily="49" charset="0"/>
              </a:rPr>
              <a:t>进行比较和移动。</a:t>
            </a:r>
            <a:endParaRPr lang="nn-NO" altLang="zh-CN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altLang="zh-CN" b="1" dirty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 smtClean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6048260" y="1651043"/>
            <a:ext cx="539444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929A4A"/>
                </a:solidFill>
              </a:rPr>
              <a:t>//</a:t>
            </a:r>
            <a:r>
              <a:rPr lang="zh-CN" altLang="en-US" dirty="0">
                <a:solidFill>
                  <a:srgbClr val="929A4A"/>
                </a:solidFill>
              </a:rPr>
              <a:t>设 </a:t>
            </a:r>
            <a:r>
              <a:rPr lang="en-US" altLang="zh-CN" dirty="0" err="1">
                <a:solidFill>
                  <a:srgbClr val="929A4A"/>
                </a:solidFill>
              </a:rPr>
              <a:t>int</a:t>
            </a:r>
            <a:r>
              <a:rPr lang="en-US" altLang="zh-CN" dirty="0">
                <a:solidFill>
                  <a:srgbClr val="929A4A"/>
                </a:solidFill>
              </a:rPr>
              <a:t> a[N]</a:t>
            </a:r>
            <a:r>
              <a:rPr lang="zh-CN" altLang="en-US" dirty="0">
                <a:solidFill>
                  <a:srgbClr val="929A4A"/>
                </a:solidFill>
              </a:rPr>
              <a:t>，</a:t>
            </a:r>
            <a:r>
              <a:rPr lang="en-US" altLang="zh-CN" dirty="0">
                <a:solidFill>
                  <a:srgbClr val="929A4A"/>
                </a:solidFill>
              </a:rPr>
              <a:t>n=N, </a:t>
            </a:r>
            <a:r>
              <a:rPr lang="en-US" altLang="zh-CN" dirty="0" err="1">
                <a:solidFill>
                  <a:srgbClr val="929A4A"/>
                </a:solidFill>
              </a:rPr>
              <a:t>i,j,key</a:t>
            </a:r>
            <a:r>
              <a:rPr lang="en-US" altLang="zh-CN" dirty="0">
                <a:solidFill>
                  <a:srgbClr val="929A4A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for</a:t>
            </a:r>
            <a:r>
              <a:rPr lang="en-US" altLang="zh-CN" dirty="0"/>
              <a:t> (</a:t>
            </a:r>
            <a:r>
              <a:rPr lang="en-US" altLang="zh-CN" dirty="0" err="1"/>
              <a:t>i</a:t>
            </a:r>
            <a:r>
              <a:rPr lang="en-US" altLang="zh-CN" dirty="0"/>
              <a:t>=1;i&lt;n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/>
              <a:t>++){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929A4A"/>
                </a:solidFill>
              </a:rPr>
              <a:t>	</a:t>
            </a:r>
            <a:r>
              <a:rPr lang="en-US" altLang="zh-CN" sz="1800" dirty="0" smtClean="0">
                <a:solidFill>
                  <a:srgbClr val="929A4A"/>
                </a:solidFill>
              </a:rPr>
              <a:t>//</a:t>
            </a:r>
            <a:r>
              <a:rPr lang="zh-CN" altLang="en-US" sz="1800" dirty="0">
                <a:solidFill>
                  <a:srgbClr val="929A4A"/>
                </a:solidFill>
              </a:rPr>
              <a:t>将</a:t>
            </a:r>
            <a:r>
              <a:rPr lang="en-US" altLang="zh-CN" sz="1800" dirty="0">
                <a:solidFill>
                  <a:srgbClr val="929A4A"/>
                </a:solidFill>
              </a:rPr>
              <a:t>a[</a:t>
            </a:r>
            <a:r>
              <a:rPr lang="en-US" altLang="zh-CN" sz="1800" dirty="0" err="1">
                <a:solidFill>
                  <a:srgbClr val="929A4A"/>
                </a:solidFill>
              </a:rPr>
              <a:t>i</a:t>
            </a:r>
            <a:r>
              <a:rPr lang="en-US" altLang="zh-CN" sz="1800" dirty="0">
                <a:solidFill>
                  <a:srgbClr val="929A4A"/>
                </a:solidFill>
              </a:rPr>
              <a:t>]</a:t>
            </a:r>
            <a:r>
              <a:rPr lang="zh-CN" altLang="en-US" sz="1800" dirty="0">
                <a:solidFill>
                  <a:srgbClr val="929A4A"/>
                </a:solidFill>
              </a:rPr>
              <a:t>插入</a:t>
            </a:r>
            <a:r>
              <a:rPr lang="en-US" altLang="zh-CN" sz="1800" dirty="0">
                <a:solidFill>
                  <a:srgbClr val="929A4A"/>
                </a:solidFill>
              </a:rPr>
              <a:t>(a[0]..a[i-1])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 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dirty="0" smtClean="0"/>
              <a:t>for(   key=a[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], j=i-1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        j&gt;=</a:t>
            </a:r>
            <a:r>
              <a:rPr lang="en-US" altLang="zh-CN" sz="2400" dirty="0"/>
              <a:t>0 &amp;&amp; a[j]&gt;key</a:t>
            </a:r>
            <a:r>
              <a:rPr lang="en-US" altLang="zh-CN" sz="2400" dirty="0" smtClean="0"/>
              <a:t>;     j-</a:t>
            </a:r>
            <a:r>
              <a:rPr lang="en-US" altLang="zh-CN" sz="2400" dirty="0"/>
              <a:t>-)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a[j+1</a:t>
            </a:r>
            <a:r>
              <a:rPr lang="en-US" altLang="zh-CN" dirty="0"/>
              <a:t>] = a[j</a:t>
            </a:r>
            <a:r>
              <a:rPr lang="en-US" altLang="zh-CN" dirty="0" smtClean="0"/>
              <a:t>];   </a:t>
            </a:r>
            <a:r>
              <a:rPr lang="en-US" altLang="zh-CN" dirty="0" smtClean="0">
                <a:solidFill>
                  <a:srgbClr val="929A4A"/>
                </a:solidFill>
              </a:rPr>
              <a:t> //</a:t>
            </a:r>
            <a:r>
              <a:rPr lang="zh-CN" altLang="en-US" dirty="0">
                <a:solidFill>
                  <a:srgbClr val="929A4A"/>
                </a:solidFill>
              </a:rPr>
              <a:t>移动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    </a:t>
            </a:r>
            <a:r>
              <a:rPr lang="en-US" altLang="zh-CN" dirty="0" smtClean="0"/>
              <a:t>a[j+1</a:t>
            </a:r>
            <a:r>
              <a:rPr lang="en-US" altLang="zh-CN" dirty="0"/>
              <a:t>] = key;</a:t>
            </a:r>
            <a:br>
              <a:rPr lang="en-US" altLang="zh-CN" dirty="0"/>
            </a:br>
            <a:r>
              <a:rPr lang="en-US" altLang="zh-CN" dirty="0"/>
              <a:t>    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  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6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98" y="1655092"/>
            <a:ext cx="7762301" cy="4522463"/>
          </a:xfrm>
        </p:spPr>
      </p:pic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排序和查找算法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3923643" cy="4525919"/>
          </a:xfrm>
        </p:spPr>
        <p:txBody>
          <a:bodyPr/>
          <a:lstStyle/>
          <a:p>
            <a:r>
              <a:rPr lang="zh-CN" altLang="en-US" dirty="0" smtClean="0"/>
              <a:t>插入排序示例：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【23】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1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【1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23】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1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【1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23】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1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【1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23】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1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【1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23】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93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页脚占位符 5"/>
          <p:cNvSpPr>
            <a:spLocks noGrp="1"/>
          </p:cNvSpPr>
          <p:nvPr>
            <p:ph type="ftr" sz="quarter" idx="17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C programming - array</a:t>
            </a:r>
          </a:p>
        </p:txBody>
      </p:sp>
      <p:sp>
        <p:nvSpPr>
          <p:cNvPr id="47106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03C3DD-BD46-4035-86C5-37AFEF2F54D4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246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5.4 </a:t>
            </a:r>
            <a:r>
              <a:rPr lang="zh-CN" altLang="en-US" dirty="0" smtClean="0"/>
              <a:t>排序和查找算法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9855" y="1651044"/>
            <a:ext cx="518160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） 折半查找</a:t>
            </a:r>
            <a:r>
              <a:rPr lang="en-US" altLang="zh-CN" b="1" dirty="0" smtClean="0"/>
              <a:t> </a:t>
            </a:r>
          </a:p>
          <a:p>
            <a:pPr marL="457200" lvl="1" indent="0">
              <a:buNone/>
            </a:pPr>
            <a:r>
              <a:rPr lang="zh-CN" altLang="en-US" dirty="0">
                <a:latin typeface="Courier New" pitchFamily="49" charset="0"/>
              </a:rPr>
              <a:t>也称二分</a:t>
            </a:r>
            <a:r>
              <a:rPr lang="zh-CN" altLang="en-US" dirty="0" smtClean="0">
                <a:latin typeface="Courier New" pitchFamily="49" charset="0"/>
              </a:rPr>
              <a:t>搜索</a:t>
            </a:r>
            <a:r>
              <a:rPr lang="zh-CN" altLang="en-US" dirty="0">
                <a:latin typeface="Courier New" pitchFamily="49" charset="0"/>
              </a:rPr>
              <a:t>，</a:t>
            </a:r>
            <a:r>
              <a:rPr lang="zh-CN" altLang="en-US" dirty="0" smtClean="0">
                <a:latin typeface="Courier New" pitchFamily="49" charset="0"/>
              </a:rPr>
              <a:t>是</a:t>
            </a:r>
            <a:r>
              <a:rPr lang="zh-CN" altLang="en-US" dirty="0">
                <a:latin typeface="Courier New" pitchFamily="49" charset="0"/>
              </a:rPr>
              <a:t>一种在有序数组中查找某一特定元素的搜索算法。</a:t>
            </a:r>
            <a:endParaRPr lang="nn-NO" altLang="zh-CN" dirty="0">
              <a:latin typeface="Courier New" pitchFamily="49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latin typeface="Courier New" pitchFamily="49" charset="0"/>
              </a:rPr>
              <a:t>搜索过程从数组的中间元素开始，如果中间元素正好是要查找的元素，则搜索过程结束</a:t>
            </a:r>
            <a:r>
              <a:rPr lang="zh-CN" altLang="en-US" dirty="0" smtClean="0">
                <a:latin typeface="Courier New" pitchFamily="49" charset="0"/>
              </a:rPr>
              <a:t>；</a:t>
            </a:r>
            <a:endParaRPr lang="en-US" altLang="zh-CN" dirty="0" smtClean="0">
              <a:latin typeface="Courier New" pitchFamily="49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latin typeface="Courier New" pitchFamily="49" charset="0"/>
              </a:rPr>
              <a:t>如果</a:t>
            </a:r>
            <a:r>
              <a:rPr lang="zh-CN" altLang="en-US" dirty="0">
                <a:latin typeface="Courier New" pitchFamily="49" charset="0"/>
              </a:rPr>
              <a:t>某一特定元素大于或者小于中间元素，则在数组大于或小于中间元素的那一半中查找，而且跟开始一样从中间元素开始比较</a:t>
            </a:r>
            <a:r>
              <a:rPr lang="zh-CN" altLang="en-US" dirty="0" smtClean="0">
                <a:latin typeface="Courier New" pitchFamily="49" charset="0"/>
              </a:rPr>
              <a:t>。</a:t>
            </a:r>
            <a:endParaRPr lang="en-US" altLang="zh-CN" dirty="0" smtClean="0">
              <a:latin typeface="Courier New" pitchFamily="49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latin typeface="Courier New" pitchFamily="49" charset="0"/>
              </a:rPr>
              <a:t>如果</a:t>
            </a:r>
            <a:r>
              <a:rPr lang="zh-CN" altLang="en-US" dirty="0">
                <a:latin typeface="Courier New" pitchFamily="49" charset="0"/>
              </a:rPr>
              <a:t>在某一步骤数组为空，则代表找不到。这种搜索算法每一次比较都使搜索范围缩小一半</a:t>
            </a:r>
            <a:endParaRPr lang="en-US" altLang="zh-CN" dirty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 smtClean="0">
              <a:latin typeface="Courier New" pitchFamily="49" charset="0"/>
            </a:endParaRPr>
          </a:p>
          <a:p>
            <a:pPr marL="457200" indent="-457200">
              <a:buFont typeface="楷体_GB2312" pitchFamily="49" charset="-122"/>
              <a:buAutoNum type="arabicPeriod" startAt="2"/>
            </a:pP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6621136" y="1366528"/>
            <a:ext cx="5108001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a[N]={ ... ... 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 j=N-1,mid, x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(“%d”, &amp;x);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while(</a:t>
            </a:r>
            <a:r>
              <a:rPr lang="en-US" altLang="zh-CN" dirty="0" err="1" smtClean="0"/>
              <a:t>i</a:t>
            </a:r>
            <a:r>
              <a:rPr lang="en-US" altLang="zh-CN" dirty="0"/>
              <a:t>&lt;=j)</a:t>
            </a:r>
          </a:p>
          <a:p>
            <a:pPr marL="0" indent="0">
              <a:buNone/>
            </a:pPr>
            <a:r>
              <a:rPr lang="en-US" altLang="zh-CN" dirty="0"/>
              <a:t>{  mid= (</a:t>
            </a:r>
            <a:r>
              <a:rPr lang="en-US" altLang="zh-CN" dirty="0" err="1"/>
              <a:t>i+j</a:t>
            </a:r>
            <a:r>
              <a:rPr lang="en-US" altLang="zh-CN" dirty="0"/>
              <a:t>)/2;</a:t>
            </a:r>
          </a:p>
          <a:p>
            <a:pPr marL="0" indent="0">
              <a:buNone/>
            </a:pPr>
            <a:r>
              <a:rPr lang="en-US" altLang="zh-CN" dirty="0"/>
              <a:t>   if  (x== a[mid]) </a:t>
            </a:r>
            <a:r>
              <a:rPr lang="en-US" altLang="zh-CN" b="1" dirty="0"/>
              <a:t>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else if (x&gt;a[mid])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 mid+1;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  <a:r>
              <a:rPr lang="en-US" altLang="zh-CN" b="1" dirty="0"/>
              <a:t> j=mid-1;</a:t>
            </a:r>
          </a:p>
          <a:p>
            <a:pPr marL="0" indent="0">
              <a:buNone/>
            </a:pPr>
            <a:r>
              <a:rPr lang="en-US" altLang="zh-CN" dirty="0"/>
              <a:t> }</a:t>
            </a:r>
          </a:p>
          <a:p>
            <a:pPr marL="0" indent="0">
              <a:buNone/>
            </a:pPr>
            <a:r>
              <a:rPr lang="en-US" altLang="zh-CN" dirty="0"/>
              <a:t>if(</a:t>
            </a:r>
            <a:r>
              <a:rPr lang="en-US" altLang="zh-CN" dirty="0" err="1"/>
              <a:t>i</a:t>
            </a:r>
            <a:r>
              <a:rPr lang="en-US" altLang="zh-CN" dirty="0"/>
              <a:t>&gt;j)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没找到</a:t>
            </a:r>
            <a:r>
              <a:rPr lang="en-US" altLang="zh-CN" dirty="0"/>
              <a:t>x");</a:t>
            </a:r>
          </a:p>
          <a:p>
            <a:pPr marL="0" indent="0">
              <a:buNone/>
            </a:pPr>
            <a:r>
              <a:rPr lang="en-US" altLang="zh-CN" dirty="0"/>
              <a:t>else   </a:t>
            </a:r>
            <a:r>
              <a:rPr lang="en-US" altLang="zh-CN" dirty="0" err="1"/>
              <a:t>printf</a:t>
            </a:r>
            <a:r>
              <a:rPr lang="en-US" altLang="zh-CN" dirty="0"/>
              <a:t>("x</a:t>
            </a:r>
            <a:r>
              <a:rPr lang="zh-CN" altLang="en-US" dirty="0"/>
              <a:t>位于  </a:t>
            </a:r>
            <a:r>
              <a:rPr lang="en-US" altLang="zh-CN" dirty="0"/>
              <a:t>%d "</a:t>
            </a:r>
            <a:r>
              <a:rPr lang="zh-CN" altLang="en-US" dirty="0"/>
              <a:t>，</a:t>
            </a:r>
            <a:r>
              <a:rPr lang="en-US" altLang="zh-CN" dirty="0"/>
              <a:t>mid);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1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排序和查找算法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8" y="1651044"/>
            <a:ext cx="2272980" cy="2744685"/>
          </a:xfrm>
        </p:spPr>
        <p:txBody>
          <a:bodyPr/>
          <a:lstStyle/>
          <a:p>
            <a:r>
              <a:rPr lang="zh-CN" altLang="en-US" dirty="0" smtClean="0"/>
              <a:t>折半查找示例：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x=8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mid=(0+8)/2</a:t>
            </a:r>
          </a:p>
          <a:p>
            <a:pPr marL="0" indent="0">
              <a:buNone/>
            </a:pPr>
            <a:r>
              <a:rPr lang="en-US" altLang="zh-CN" sz="2000" dirty="0" smtClean="0"/>
              <a:t>=4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x&gt;a[4], </a:t>
            </a:r>
          </a:p>
          <a:p>
            <a:pPr marL="0" indent="0">
              <a:buNone/>
            </a:pPr>
            <a:r>
              <a:rPr lang="en-US" altLang="zh-CN" sz="2000" dirty="0" smtClean="0"/>
              <a:t> left=mid+1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28" y="1682576"/>
            <a:ext cx="7229528" cy="43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排序和查找算法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74" y="1687339"/>
            <a:ext cx="7186665" cy="4338669"/>
          </a:xfrm>
          <a:prstGeom prst="rect">
            <a:avLst/>
          </a:prstGeom>
        </p:spPr>
      </p:pic>
      <p:sp>
        <p:nvSpPr>
          <p:cNvPr id="7" name="内容占位符 4"/>
          <p:cNvSpPr>
            <a:spLocks noGrp="1"/>
          </p:cNvSpPr>
          <p:nvPr>
            <p:ph sz="half" idx="1"/>
          </p:nvPr>
        </p:nvSpPr>
        <p:spPr>
          <a:xfrm>
            <a:off x="518678" y="2214391"/>
            <a:ext cx="2272980" cy="2744685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mid=(5+8)/2</a:t>
            </a:r>
          </a:p>
          <a:p>
            <a:pPr marL="0" indent="0">
              <a:buNone/>
            </a:pPr>
            <a:r>
              <a:rPr lang="en-US" altLang="zh-CN" sz="2000" dirty="0" smtClean="0"/>
              <a:t>=6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x&lt;a[6], </a:t>
            </a:r>
          </a:p>
          <a:p>
            <a:pPr marL="0" indent="0">
              <a:buNone/>
            </a:pPr>
            <a:r>
              <a:rPr lang="en-US" altLang="zh-CN" sz="2000" dirty="0" smtClean="0"/>
              <a:t> right=mid-1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排序和查找算法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8" y="1651045"/>
            <a:ext cx="2272980" cy="2656550"/>
          </a:xfrm>
        </p:spPr>
        <p:txBody>
          <a:bodyPr/>
          <a:lstStyle/>
          <a:p>
            <a:r>
              <a:rPr lang="zh-CN" altLang="en-US" dirty="0" smtClean="0"/>
              <a:t>折半查找示例：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mid</a:t>
            </a:r>
            <a:r>
              <a:rPr lang="en-US" altLang="zh-CN" sz="2000" dirty="0"/>
              <a:t>=(</a:t>
            </a:r>
            <a:r>
              <a:rPr lang="en-US" altLang="zh-CN" sz="2000" dirty="0" smtClean="0"/>
              <a:t>5+5)/</a:t>
            </a:r>
            <a:r>
              <a:rPr lang="en-US" altLang="zh-CN" sz="2000" dirty="0"/>
              <a:t>2</a:t>
            </a:r>
          </a:p>
          <a:p>
            <a:pPr marL="0" indent="0">
              <a:buNone/>
            </a:pPr>
            <a:r>
              <a:rPr lang="en-US" altLang="zh-CN" sz="2000" dirty="0" smtClean="0"/>
              <a:t>=5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x==a[5] </a:t>
            </a:r>
          </a:p>
          <a:p>
            <a:pPr marL="0" indent="0">
              <a:buNone/>
            </a:pPr>
            <a:r>
              <a:rPr lang="zh-CN" altLang="en-US" sz="2000" dirty="0"/>
              <a:t>完成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59" y="2839872"/>
            <a:ext cx="6881863" cy="20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22" y="1012901"/>
            <a:ext cx="10333823" cy="5807727"/>
          </a:xfrm>
        </p:spPr>
      </p:pic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排序和查找算法</a:t>
            </a:r>
          </a:p>
        </p:txBody>
      </p:sp>
    </p:spTree>
    <p:extLst>
      <p:ext uri="{BB962C8B-B14F-4D97-AF65-F5344CB8AC3E}">
        <p14:creationId xmlns:p14="http://schemas.microsoft.com/office/powerpoint/2010/main" val="24541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数组</a:t>
            </a:r>
            <a:r>
              <a:rPr lang="zh-CN" altLang="en-US" b="1" dirty="0"/>
              <a:t>元素的引用</a:t>
            </a:r>
            <a:r>
              <a:rPr lang="en-US" altLang="zh-CN" b="1" dirty="0" smtClean="0"/>
              <a:t> </a:t>
            </a:r>
            <a:endParaRPr lang="zh-CN" altLang="en-US" dirty="0" smtClean="0"/>
          </a:p>
          <a:p>
            <a:r>
              <a:rPr lang="zh-CN" altLang="en-US" dirty="0"/>
              <a:t>引用</a:t>
            </a:r>
            <a:r>
              <a:rPr lang="zh-CN" altLang="en-US" dirty="0" smtClean="0"/>
              <a:t>形式：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数组名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zh-CN" altLang="en-US" b="1" dirty="0">
                <a:solidFill>
                  <a:srgbClr val="FF0000"/>
                </a:solidFill>
              </a:rPr>
              <a:t>下标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dirty="0" smtClean="0"/>
              <a:t>下标为整型的变量、常量或表达式</a:t>
            </a:r>
            <a:endParaRPr lang="zh-CN" altLang="en-US" dirty="0"/>
          </a:p>
          <a:p>
            <a:pPr lvl="1"/>
            <a:r>
              <a:rPr lang="zh-CN" altLang="en-US" dirty="0"/>
              <a:t>数组元素与同类型的</a:t>
            </a:r>
            <a:r>
              <a:rPr lang="zh-CN" altLang="en-US" dirty="0" smtClean="0"/>
              <a:t>变量用法</a:t>
            </a:r>
            <a:r>
              <a:rPr lang="zh-CN" altLang="en-US" dirty="0"/>
              <a:t>相同</a:t>
            </a:r>
          </a:p>
          <a:p>
            <a:pPr lvl="1"/>
            <a:r>
              <a:rPr lang="zh-CN" altLang="en-US" dirty="0"/>
              <a:t>数组</a:t>
            </a:r>
            <a:r>
              <a:rPr lang="zh-CN" altLang="en-US" b="1" dirty="0"/>
              <a:t>下标范围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0~N-1</a:t>
            </a:r>
            <a:r>
              <a:rPr lang="en-US" altLang="zh-CN" dirty="0"/>
              <a:t>(N</a:t>
            </a:r>
            <a:r>
              <a:rPr lang="zh-CN" altLang="en-US" dirty="0"/>
              <a:t>为数组长度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注意防止数组</a:t>
            </a:r>
            <a:r>
              <a:rPr lang="zh-CN" altLang="en-US" b="1" dirty="0"/>
              <a:t>下标越界</a:t>
            </a:r>
          </a:p>
          <a:p>
            <a:r>
              <a:rPr lang="zh-CN" altLang="en-US" sz="2000" dirty="0" smtClean="0"/>
              <a:t>越界访问的结果为</a:t>
            </a:r>
            <a:r>
              <a:rPr lang="en-US" altLang="zh-CN" sz="2000" dirty="0" smtClean="0"/>
              <a:t>undefined behavior.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UB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数组元素引用举例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a[100]  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;</a:t>
            </a:r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/>
              <a:t>对</a:t>
            </a:r>
            <a:r>
              <a:rPr lang="en-US" altLang="zh-CN" sz="1800" dirty="0"/>
              <a:t>a</a:t>
            </a:r>
            <a:r>
              <a:rPr lang="zh-CN" altLang="en-US" sz="1800" dirty="0"/>
              <a:t>的</a:t>
            </a:r>
            <a:r>
              <a:rPr lang="en-US" altLang="zh-CN" sz="1800" dirty="0"/>
              <a:t>100</a:t>
            </a:r>
            <a:r>
              <a:rPr lang="zh-CN" altLang="en-US" sz="1800" dirty="0"/>
              <a:t>个元素 </a:t>
            </a:r>
            <a:r>
              <a:rPr lang="en-US" altLang="zh-CN" sz="1800" dirty="0"/>
              <a:t>a[0] .. a[99] </a:t>
            </a:r>
            <a:r>
              <a:rPr lang="zh-CN" altLang="en-US" sz="1800" dirty="0"/>
              <a:t>赋值</a:t>
            </a:r>
            <a:r>
              <a:rPr lang="en-US" altLang="zh-CN" sz="1800" dirty="0"/>
              <a:t>1 .. </a:t>
            </a:r>
            <a:r>
              <a:rPr lang="en-US" altLang="zh-CN" sz="1800" dirty="0" smtClean="0"/>
              <a:t>100</a:t>
            </a:r>
          </a:p>
          <a:p>
            <a:pPr marL="457200" lvl="1" indent="0">
              <a:buNone/>
            </a:pPr>
            <a:r>
              <a:rPr lang="en-US" altLang="zh-CN" dirty="0" smtClean="0"/>
              <a:t>a[0]=1; a[1]=2; a[2]=3; ... a[99]=100;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累。。。</a:t>
            </a: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还是循环好用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&lt;=99;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 marL="457200" lvl="1" indent="0">
              <a:buNone/>
            </a:pPr>
            <a:r>
              <a:rPr lang="en-US" altLang="zh-CN" dirty="0" smtClean="0"/>
              <a:t> 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i+1;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95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Ink Free" panose="03080402000500000000" pitchFamily="66" charset="0"/>
              </a:rPr>
              <a:t>Homework </a:t>
            </a:r>
            <a:r>
              <a:rPr lang="en-US" altLang="zh-CN" dirty="0">
                <a:latin typeface="Ink Free" panose="03080402000500000000" pitchFamily="66" charset="0"/>
              </a:rPr>
              <a:t>and </a:t>
            </a:r>
            <a:r>
              <a:rPr lang="en-US" altLang="zh-CN" dirty="0" smtClean="0">
                <a:latin typeface="Ink Free" panose="03080402000500000000" pitchFamily="66" charset="0"/>
              </a:rPr>
              <a:t>lab assignments</a:t>
            </a:r>
            <a:endParaRPr lang="en-US" altLang="zh-CN" dirty="0">
              <a:latin typeface="Ink Free" panose="03080402000500000000" pitchFamily="66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 lab04 - lab05 </a:t>
            </a: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US" altLang="zh-CN" dirty="0" smtClean="0"/>
              <a:t>homework05 </a:t>
            </a:r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   homework06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六边形 18" descr="醒目图像中间的深色实心六边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94811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0" dirty="0" smtClean="0"/>
              <a:t>End of this lecture.</a:t>
            </a:r>
            <a:endParaRPr lang="zh-CN" altLang="en-US" sz="4000" b="0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刘老师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6360-1339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 smtClean="0"/>
              <a:t>liuyong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@ustc.edu.cn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CN" dirty="0">
                <a:hlinkClick r:id="rId4"/>
              </a:rPr>
              <a:t>https://etcis.ustc.edu.cn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11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4. </a:t>
            </a:r>
            <a:r>
              <a:rPr lang="zh-CN" altLang="en-US" b="1" dirty="0" smtClean="0"/>
              <a:t>一维数组的存储</a:t>
            </a:r>
            <a:r>
              <a:rPr lang="en-US" altLang="zh-CN" b="1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数组元素存储在连续的内存空间</a:t>
            </a:r>
            <a:endParaRPr lang="en-US" altLang="zh-CN" dirty="0" smtClean="0"/>
          </a:p>
          <a:p>
            <a:r>
              <a:rPr lang="zh-CN" altLang="en-US" dirty="0"/>
              <a:t>元素之间是相邻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b="1" dirty="0" smtClean="0"/>
              <a:t>char c[5];</a:t>
            </a:r>
          </a:p>
          <a:p>
            <a:pPr marL="457200" lvl="1" indent="0">
              <a:buNone/>
            </a:pPr>
            <a:r>
              <a:rPr lang="en-US" altLang="zh-CN" dirty="0" smtClean="0"/>
              <a:t>// c</a:t>
            </a:r>
            <a:r>
              <a:rPr lang="zh-CN" altLang="en-US" dirty="0" smtClean="0"/>
              <a:t>占用存储空间总共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// 5</a:t>
            </a:r>
            <a:r>
              <a:rPr lang="zh-CN" altLang="en-US" dirty="0" smtClean="0"/>
              <a:t>个元素按地址自低向高顺序存放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367770"/>
              </p:ext>
            </p:extLst>
          </p:nvPr>
        </p:nvGraphicFramePr>
        <p:xfrm>
          <a:off x="8486063" y="2346200"/>
          <a:ext cx="1222309" cy="313560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2309">
                  <a:extLst>
                    <a:ext uri="{9D8B030D-6E8A-4147-A177-3AD203B41FA5}">
                      <a16:colId xmlns:a16="http://schemas.microsoft.com/office/drawing/2014/main" val="204132794"/>
                    </a:ext>
                  </a:extLst>
                </a:gridCol>
              </a:tblGrid>
              <a:tr h="62712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c[0]</a:t>
                      </a:r>
                      <a:endParaRPr lang="zh-CN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56885"/>
                  </a:ext>
                </a:extLst>
              </a:tr>
              <a:tr h="62712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c[1]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31350"/>
                  </a:ext>
                </a:extLst>
              </a:tr>
              <a:tr h="62712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c[2]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04873"/>
                  </a:ext>
                </a:extLst>
              </a:tr>
              <a:tr h="62712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c[3]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4107"/>
                  </a:ext>
                </a:extLst>
              </a:tr>
              <a:tr h="62712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c[4]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4234"/>
                  </a:ext>
                </a:extLst>
              </a:tr>
            </a:tbl>
          </a:graphicData>
        </a:graphic>
      </p:graphicFrame>
      <p:graphicFrame>
        <p:nvGraphicFramePr>
          <p:cNvPr id="8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257489"/>
              </p:ext>
            </p:extLst>
          </p:nvPr>
        </p:nvGraphicFramePr>
        <p:xfrm>
          <a:off x="6178376" y="2346200"/>
          <a:ext cx="1919759" cy="31356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19759">
                  <a:extLst>
                    <a:ext uri="{9D8B030D-6E8A-4147-A177-3AD203B41FA5}">
                      <a16:colId xmlns:a16="http://schemas.microsoft.com/office/drawing/2014/main" val="204132794"/>
                    </a:ext>
                  </a:extLst>
                </a:gridCol>
              </a:tblGrid>
              <a:tr h="62712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低地址端</a:t>
                      </a:r>
                      <a:endParaRPr lang="zh-CN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56885"/>
                  </a:ext>
                </a:extLst>
              </a:tr>
              <a:tr h="627121">
                <a:tc>
                  <a:txBody>
                    <a:bodyPr/>
                    <a:lstStyle/>
                    <a:p>
                      <a:pPr algn="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31350"/>
                  </a:ext>
                </a:extLst>
              </a:tr>
              <a:tr h="627121">
                <a:tc>
                  <a:txBody>
                    <a:bodyPr/>
                    <a:lstStyle/>
                    <a:p>
                      <a:pPr algn="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04873"/>
                  </a:ext>
                </a:extLst>
              </a:tr>
              <a:tr h="627121">
                <a:tc>
                  <a:txBody>
                    <a:bodyPr/>
                    <a:lstStyle/>
                    <a:p>
                      <a:pPr algn="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4107"/>
                  </a:ext>
                </a:extLst>
              </a:tr>
              <a:tr h="62712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0" dirty="0" smtClean="0"/>
                        <a:t>高地址端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5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5. </a:t>
            </a:r>
            <a:r>
              <a:rPr lang="zh-CN" altLang="en-US" b="1" dirty="0"/>
              <a:t>一维数</a:t>
            </a:r>
            <a:r>
              <a:rPr lang="zh-CN" altLang="en-US" b="1" dirty="0" smtClean="0"/>
              <a:t>组的初始化</a:t>
            </a:r>
            <a:endParaRPr lang="en-US" altLang="zh-CN" b="1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在定义数组的时候赋初值。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对数组全部元素</a:t>
            </a:r>
            <a:r>
              <a:rPr lang="zh-CN" altLang="en-US" dirty="0"/>
              <a:t>赋</a:t>
            </a:r>
            <a:r>
              <a:rPr lang="zh-CN" altLang="en-US" dirty="0" smtClean="0"/>
              <a:t>初值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a[5]={1,2,3,4,5};</a:t>
            </a:r>
          </a:p>
          <a:p>
            <a:pPr marL="914400" lvl="1" indent="-457200">
              <a:buFont typeface="+mj-lt"/>
              <a:buAutoNum type="circleNumDbPlain"/>
            </a:pPr>
            <a:r>
              <a:rPr lang="zh-CN" altLang="en-US" dirty="0"/>
              <a:t>只给部分元素赋</a:t>
            </a:r>
            <a:r>
              <a:rPr lang="zh-CN" altLang="en-US" dirty="0" smtClean="0"/>
              <a:t>初值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lvl="2"/>
            <a:r>
              <a:rPr lang="en-US" altLang="zh-CN" b="1" dirty="0" err="1"/>
              <a:t>int</a:t>
            </a:r>
            <a:r>
              <a:rPr lang="en-US" altLang="zh-CN" b="1" dirty="0"/>
              <a:t> a[5]={1,2,3</a:t>
            </a:r>
            <a:r>
              <a:rPr lang="en-US" altLang="zh-CN" b="1" dirty="0" smtClean="0"/>
              <a:t>}; //</a:t>
            </a:r>
            <a:r>
              <a:rPr lang="zh-CN" altLang="en-US" b="1" dirty="0" smtClean="0"/>
              <a:t>即</a:t>
            </a:r>
            <a:r>
              <a:rPr lang="en-US" altLang="zh-CN" b="1" dirty="0" smtClean="0"/>
              <a:t>{1,2,3,0,0}</a:t>
            </a:r>
            <a:endParaRPr lang="en-US" altLang="zh-CN" b="1" dirty="0"/>
          </a:p>
          <a:p>
            <a:pPr lvl="2"/>
            <a:r>
              <a:rPr lang="en-US" altLang="zh-CN" b="1" dirty="0" err="1"/>
              <a:t>int</a:t>
            </a:r>
            <a:r>
              <a:rPr lang="en-US" altLang="zh-CN" b="1" dirty="0"/>
              <a:t> a[5]={0</a:t>
            </a:r>
            <a:r>
              <a:rPr lang="en-US" altLang="zh-CN" b="1" dirty="0" smtClean="0"/>
              <a:t>};//</a:t>
            </a:r>
            <a:r>
              <a:rPr lang="zh-CN" altLang="en-US" b="1" dirty="0" smtClean="0"/>
              <a:t>即</a:t>
            </a:r>
            <a:r>
              <a:rPr lang="en-US" altLang="zh-CN" b="1" dirty="0" smtClean="0"/>
              <a:t>{0,0,0,0,0}</a:t>
            </a:r>
            <a:endParaRPr lang="en-US" altLang="zh-CN" b="1" dirty="0"/>
          </a:p>
          <a:p>
            <a:pPr lvl="2"/>
            <a:r>
              <a:rPr lang="zh-CN" altLang="en-US" dirty="0" smtClean="0"/>
              <a:t>未指定初值的其余元素值为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circleNumDbPlain"/>
            </a:pPr>
            <a:r>
              <a:rPr lang="zh-CN" altLang="en-US" dirty="0"/>
              <a:t>对全部元素赋初值</a:t>
            </a:r>
            <a:r>
              <a:rPr lang="zh-CN" altLang="en-US" dirty="0" smtClean="0"/>
              <a:t>时可以</a:t>
            </a:r>
            <a:r>
              <a:rPr lang="zh-CN" altLang="en-US" dirty="0"/>
              <a:t>不指定长度</a:t>
            </a:r>
          </a:p>
          <a:p>
            <a:pPr lvl="2"/>
            <a:r>
              <a:rPr lang="en-US" altLang="zh-CN" b="1" dirty="0" err="1"/>
              <a:t>int</a:t>
            </a:r>
            <a:r>
              <a:rPr lang="en-US" altLang="zh-CN" b="1" dirty="0"/>
              <a:t> a</a:t>
            </a:r>
            <a:r>
              <a:rPr lang="en-US" altLang="zh-CN" b="1" dirty="0" smtClean="0"/>
              <a:t>[ ]={</a:t>
            </a:r>
            <a:r>
              <a:rPr lang="en-US" altLang="zh-CN" b="1" dirty="0"/>
              <a:t>1,2,3,4,5</a:t>
            </a:r>
            <a:r>
              <a:rPr lang="en-US" altLang="zh-CN" b="1" dirty="0" smtClean="0"/>
              <a:t>};</a:t>
            </a:r>
          </a:p>
          <a:p>
            <a:pPr lvl="2"/>
            <a:r>
              <a:rPr lang="zh-CN" altLang="en-US" dirty="0" smtClean="0"/>
              <a:t>由初值个数决定数组大小 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同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a[5]= </a:t>
            </a:r>
            <a:r>
              <a:rPr lang="en-US" altLang="zh-CN" b="1" dirty="0"/>
              <a:t>{1,2,3,4,5</a:t>
            </a:r>
            <a:r>
              <a:rPr lang="en-US" altLang="zh-CN" b="1" dirty="0" smtClean="0"/>
              <a:t>};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zh-CN" altLang="en-US" dirty="0" smtClean="0"/>
              <a:t>定义一个初值全为零的数组：</a:t>
            </a:r>
            <a:endParaRPr lang="en-US" altLang="zh-CN" dirty="0" smtClean="0"/>
          </a:p>
          <a:p>
            <a:pPr marL="457200" lvl="1" indent="0">
              <a:buNone/>
            </a:pPr>
            <a:endParaRPr lang="pt-BR" altLang="zh-CN" dirty="0" smtClean="0"/>
          </a:p>
          <a:p>
            <a:pPr marL="457200" lvl="1" indent="0">
              <a:buNone/>
            </a:pPr>
            <a:r>
              <a:rPr lang="pt-BR" altLang="zh-CN" dirty="0" smtClean="0"/>
              <a:t>int num[64] </a:t>
            </a:r>
            <a:r>
              <a:rPr lang="pt-BR" altLang="zh-CN" dirty="0"/>
              <a:t>=  { 0 };            </a:t>
            </a:r>
            <a:endParaRPr lang="pt-BR" altLang="zh-CN" dirty="0" smtClean="0"/>
          </a:p>
          <a:p>
            <a:pPr marL="457200" lvl="1" indent="0">
              <a:buNone/>
            </a:pPr>
            <a:r>
              <a:rPr lang="pt-BR" altLang="zh-CN" dirty="0" smtClean="0"/>
              <a:t> </a:t>
            </a:r>
            <a:r>
              <a:rPr lang="pt-BR" altLang="zh-CN" dirty="0"/>
              <a:t>// </a:t>
            </a:r>
            <a:r>
              <a:rPr lang="zh-CN" altLang="en-US" dirty="0" smtClean="0"/>
              <a:t>得到初值</a:t>
            </a:r>
            <a:r>
              <a:rPr lang="pt-BR" altLang="zh-CN" dirty="0" smtClean="0"/>
              <a:t>{0</a:t>
            </a:r>
            <a:r>
              <a:rPr lang="pt-BR" altLang="zh-CN" dirty="0"/>
              <a:t>, 0, </a:t>
            </a:r>
            <a:r>
              <a:rPr lang="pt-BR" altLang="zh-CN" dirty="0" smtClean="0"/>
              <a:t>.</a:t>
            </a:r>
            <a:r>
              <a:rPr lang="en-US" altLang="zh-CN" dirty="0" smtClean="0"/>
              <a:t>.. </a:t>
            </a:r>
            <a:r>
              <a:rPr lang="pt-BR" altLang="zh-CN" dirty="0" smtClean="0"/>
              <a:t> 0}  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怎样定义</a:t>
            </a:r>
            <a:r>
              <a:rPr lang="zh-CN" altLang="en-US" dirty="0"/>
              <a:t>并</a:t>
            </a:r>
            <a:r>
              <a:rPr lang="zh-CN" altLang="en-US" b="1" dirty="0"/>
              <a:t>初始化</a:t>
            </a:r>
            <a:r>
              <a:rPr lang="zh-CN" altLang="en-US" dirty="0"/>
              <a:t>一个初值全为</a:t>
            </a:r>
            <a:r>
              <a:rPr lang="en-US" altLang="zh-CN" dirty="0"/>
              <a:t>100</a:t>
            </a:r>
            <a:r>
              <a:rPr lang="zh-CN" altLang="en-US" dirty="0"/>
              <a:t>的</a:t>
            </a:r>
            <a:r>
              <a:rPr lang="zh-CN" altLang="en-US" dirty="0" smtClean="0"/>
              <a:t>数组，大小为</a:t>
            </a:r>
            <a:r>
              <a:rPr lang="en-US" altLang="zh-CN" dirty="0" smtClean="0"/>
              <a:t>59</a:t>
            </a:r>
            <a:r>
              <a:rPr lang="zh-CN" altLang="en-US" dirty="0" smtClean="0"/>
              <a:t>个元素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class_score</a:t>
            </a:r>
            <a:r>
              <a:rPr lang="en-US" altLang="zh-CN" dirty="0" smtClean="0"/>
              <a:t>[59] ={</a:t>
            </a:r>
            <a:r>
              <a:rPr lang="en-US" altLang="zh-CN" u="sng" dirty="0" smtClean="0"/>
              <a:t> 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 59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个</a:t>
            </a:r>
            <a:r>
              <a:rPr lang="en-US" altLang="zh-CN" b="1" u="sng" dirty="0" smtClean="0">
                <a:solidFill>
                  <a:srgbClr val="FF0000"/>
                </a:solidFill>
              </a:rPr>
              <a:t>100 ?</a:t>
            </a:r>
            <a:r>
              <a:rPr lang="zh-CN" altLang="en-US" u="sng" dirty="0" smtClean="0"/>
              <a:t> </a:t>
            </a: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504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5. </a:t>
            </a:r>
            <a:r>
              <a:rPr lang="zh-CN" altLang="en-US" b="1" dirty="0"/>
              <a:t>一维数组的</a:t>
            </a:r>
            <a:r>
              <a:rPr lang="zh-CN" altLang="en-US" b="1" dirty="0" smtClean="0"/>
              <a:t>初始化：宏的使用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</a:p>
          <a:p>
            <a:pPr marL="457200" lvl="1" indent="0">
              <a:buNone/>
            </a:pPr>
            <a:r>
              <a:rPr lang="en-US" altLang="zh-CN" dirty="0"/>
              <a:t>#define </a:t>
            </a:r>
            <a:r>
              <a:rPr lang="en-US" altLang="zh-CN" dirty="0" smtClean="0"/>
              <a:t> N1 	100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#define </a:t>
            </a:r>
            <a:r>
              <a:rPr lang="en-US" altLang="zh-CN" dirty="0" smtClean="0"/>
              <a:t> N2 	N1</a:t>
            </a:r>
            <a:r>
              <a:rPr lang="en-US" altLang="zh-CN" dirty="0"/>
              <a:t>, </a:t>
            </a:r>
            <a:r>
              <a:rPr lang="en-US" altLang="zh-CN" dirty="0" smtClean="0"/>
              <a:t>N1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</a:t>
            </a:r>
            <a:r>
              <a:rPr lang="en-US" altLang="zh-CN" dirty="0" smtClean="0"/>
              <a:t>define  N4 	N2</a:t>
            </a:r>
            <a:r>
              <a:rPr lang="en-US" altLang="zh-CN" dirty="0"/>
              <a:t>, </a:t>
            </a:r>
            <a:r>
              <a:rPr lang="en-US" altLang="zh-CN" dirty="0" smtClean="0"/>
              <a:t>N2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#define </a:t>
            </a:r>
            <a:r>
              <a:rPr lang="en-US" altLang="zh-CN" dirty="0" smtClean="0"/>
              <a:t> N8 	N4</a:t>
            </a:r>
            <a:r>
              <a:rPr lang="en-US" altLang="zh-CN" dirty="0"/>
              <a:t>, </a:t>
            </a:r>
            <a:r>
              <a:rPr lang="en-US" altLang="zh-CN" dirty="0" smtClean="0"/>
              <a:t>N4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#define </a:t>
            </a:r>
            <a:r>
              <a:rPr lang="en-US" altLang="zh-CN" dirty="0" smtClean="0"/>
              <a:t> N16 	N8</a:t>
            </a:r>
            <a:r>
              <a:rPr lang="en-US" altLang="zh-CN" dirty="0"/>
              <a:t>, </a:t>
            </a:r>
            <a:r>
              <a:rPr lang="en-US" altLang="zh-CN" dirty="0" smtClean="0"/>
              <a:t>N8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</a:t>
            </a:r>
            <a:r>
              <a:rPr lang="en-US" altLang="zh-CN" dirty="0" smtClean="0"/>
              <a:t>define  N32 	N16</a:t>
            </a:r>
            <a:r>
              <a:rPr lang="en-US" altLang="zh-CN" dirty="0"/>
              <a:t>, </a:t>
            </a:r>
            <a:r>
              <a:rPr lang="en-US" altLang="zh-CN" dirty="0" smtClean="0"/>
              <a:t>N16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main(void)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class_score</a:t>
            </a:r>
            <a:r>
              <a:rPr lang="en-US" altLang="zh-CN" dirty="0" smtClean="0"/>
              <a:t>[ ] = 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 { N32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N16, N8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N2, N1</a:t>
            </a:r>
            <a:r>
              <a:rPr lang="en-US" altLang="zh-CN" dirty="0">
                <a:solidFill>
                  <a:srgbClr val="FF0000"/>
                </a:solidFill>
              </a:rPr>
              <a:t>};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size=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class_score</a:t>
            </a:r>
            <a:r>
              <a:rPr lang="en-US" altLang="zh-CN" dirty="0" smtClean="0"/>
              <a:t>)/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/>
              <a:t>);    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</a:p>
          <a:p>
            <a:pPr marL="457200" lvl="1" indent="0">
              <a:buNone/>
            </a:pPr>
            <a:r>
              <a:rPr lang="en-US" altLang="zh-CN" dirty="0" err="1"/>
              <a:t>printf</a:t>
            </a:r>
            <a:r>
              <a:rPr lang="en-US" altLang="zh-CN" dirty="0" smtClean="0"/>
              <a:t>(”</a:t>
            </a:r>
            <a:r>
              <a:rPr lang="zh-CN" altLang="en-US" dirty="0" smtClean="0"/>
              <a:t>数组元素个数</a:t>
            </a:r>
            <a:r>
              <a:rPr lang="en-US" altLang="zh-CN" dirty="0" smtClean="0"/>
              <a:t>: %</a:t>
            </a:r>
            <a:r>
              <a:rPr lang="en-US" altLang="zh-CN" dirty="0"/>
              <a:t>d\n",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err="1"/>
              <a:t>printf</a:t>
            </a:r>
            <a:r>
              <a:rPr lang="en-US" altLang="zh-CN" dirty="0" smtClean="0"/>
              <a:t>(“</a:t>
            </a:r>
            <a:r>
              <a:rPr lang="zh-CN" altLang="en-US" sz="1800" dirty="0" smtClean="0"/>
              <a:t>最后</a:t>
            </a:r>
            <a:r>
              <a:rPr lang="zh-CN" altLang="en-US" sz="1800" dirty="0"/>
              <a:t>元素</a:t>
            </a:r>
            <a:r>
              <a:rPr lang="en-US" altLang="zh-CN" sz="1800" dirty="0" smtClean="0"/>
              <a:t>:%</a:t>
            </a:r>
            <a:r>
              <a:rPr lang="en-US" altLang="zh-CN" sz="1800" dirty="0"/>
              <a:t>d\n</a:t>
            </a:r>
            <a:r>
              <a:rPr lang="en-US" altLang="zh-CN" sz="1800" dirty="0" smtClean="0"/>
              <a:t>", </a:t>
            </a:r>
            <a:r>
              <a:rPr lang="en-US" altLang="zh-CN" sz="1800" dirty="0" err="1" smtClean="0"/>
              <a:t>calss_score</a:t>
            </a:r>
            <a:r>
              <a:rPr lang="en-US" altLang="zh-CN" sz="1800" dirty="0" smtClean="0"/>
              <a:t>[58</a:t>
            </a:r>
            <a:r>
              <a:rPr lang="en-US" altLang="zh-CN" sz="1800" dirty="0"/>
              <a:t>]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return </a:t>
            </a:r>
            <a:r>
              <a:rPr lang="en-US" altLang="zh-CN" dirty="0"/>
              <a:t>0</a:t>
            </a:r>
            <a:r>
              <a:rPr lang="en-US" altLang="zh-CN" dirty="0" smtClean="0"/>
              <a:t>; </a:t>
            </a: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498" y="5552183"/>
            <a:ext cx="2136749" cy="6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6. </a:t>
            </a:r>
            <a:r>
              <a:rPr lang="zh-CN" altLang="en-US" b="1" dirty="0" smtClean="0"/>
              <a:t>一维数组应用举例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，用数组存储</a:t>
            </a:r>
            <a:r>
              <a:rPr lang="en-US" altLang="zh-CN" dirty="0" smtClean="0"/>
              <a:t>Fibonacci</a:t>
            </a:r>
            <a:r>
              <a:rPr lang="zh-CN" altLang="en-US" dirty="0" smtClean="0"/>
              <a:t>数列。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=1;</a:t>
            </a:r>
          </a:p>
          <a:p>
            <a:pPr lvl="1"/>
            <a:r>
              <a:rPr lang="en-US" altLang="zh-CN" dirty="0" err="1" smtClean="0"/>
              <a:t>Fn</a:t>
            </a:r>
            <a:r>
              <a:rPr lang="en-US" altLang="zh-CN" dirty="0" smtClean="0"/>
              <a:t> =F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+F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 , n&gt;=3;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323114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marL="0" indent="0">
              <a:buNone/>
            </a:pPr>
            <a:r>
              <a:rPr lang="en-US" altLang="zh-CN" sz="1800" dirty="0"/>
              <a:t>{	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f[40</a:t>
            </a:r>
            <a:r>
              <a:rPr lang="en-US" altLang="zh-CN" sz="1800" dirty="0"/>
              <a:t>]={1, 1</a:t>
            </a:r>
            <a:r>
              <a:rPr lang="en-US" altLang="zh-CN" sz="1800" dirty="0" smtClean="0"/>
              <a:t>}; //</a:t>
            </a:r>
            <a:r>
              <a:rPr lang="zh-CN" altLang="en-US" sz="1800" dirty="0" smtClean="0"/>
              <a:t>初始化前</a:t>
            </a:r>
            <a:r>
              <a:rPr lang="zh-CN" altLang="en-US" sz="1800" dirty="0"/>
              <a:t>两项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printf</a:t>
            </a:r>
            <a:r>
              <a:rPr lang="en-US" altLang="zh-CN" sz="1800" dirty="0"/>
              <a:t>(“%</a:t>
            </a:r>
            <a:r>
              <a:rPr lang="en-US" altLang="zh-CN" sz="1800" dirty="0" smtClean="0"/>
              <a:t>d %d ”, f[0], f[1]);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=2;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&lt;40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 marL="0" indent="0">
              <a:buNone/>
            </a:pPr>
            <a:r>
              <a:rPr lang="en-US" altLang="zh-CN" sz="1800" dirty="0"/>
              <a:t>	{  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f[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] = f[i-2] + f[i-1</a:t>
            </a:r>
            <a:r>
              <a:rPr lang="en-US" altLang="zh-CN" sz="1800" dirty="0" smtClean="0"/>
              <a:t>]; 	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printf</a:t>
            </a:r>
            <a:r>
              <a:rPr lang="en-US" altLang="zh-CN" sz="1800" dirty="0"/>
              <a:t>(“%</a:t>
            </a:r>
            <a:r>
              <a:rPr lang="en-US" altLang="zh-CN" sz="1800" dirty="0" smtClean="0"/>
              <a:t>d ”, f[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]); </a:t>
            </a:r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	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14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包含 串尾标记‘\0’，&#10;即str[5] =‘\0’；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elements/1.1/"/>
    <ds:schemaRef ds:uri="http://purl.org/dc/dcmitype/"/>
    <ds:schemaRef ds:uri="fb0879af-3eba-417a-a55a-ffe6dcd6ca77"/>
    <ds:schemaRef ds:uri="http://schemas.openxmlformats.org/package/2006/metadata/core-properties"/>
    <ds:schemaRef ds:uri="6dc4bcd6-49db-4c07-9060-8acfc67cef9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6272</Words>
  <Application>Microsoft Office PowerPoint</Application>
  <PresentationFormat>宽屏</PresentationFormat>
  <Paragraphs>1107</Paragraphs>
  <Slides>51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Gill Sans SemiBold</vt:lpstr>
      <vt:lpstr>Microsoft Yahei</vt:lpstr>
      <vt:lpstr>Microsoft YaHei UI</vt:lpstr>
      <vt:lpstr>楷体_GB2312</vt:lpstr>
      <vt:lpstr>宋体</vt:lpstr>
      <vt:lpstr>Arial</vt:lpstr>
      <vt:lpstr>Calibri</vt:lpstr>
      <vt:lpstr>Calibri Light</vt:lpstr>
      <vt:lpstr>Cambria Math</vt:lpstr>
      <vt:lpstr>Courier New</vt:lpstr>
      <vt:lpstr>Garamond</vt:lpstr>
      <vt:lpstr>Helvetica</vt:lpstr>
      <vt:lpstr>Ink Free</vt:lpstr>
      <vt:lpstr>Times New Roman</vt:lpstr>
      <vt:lpstr>Wingdings</vt:lpstr>
      <vt:lpstr>Wingdings 3</vt:lpstr>
      <vt:lpstr>Office 主题</vt:lpstr>
      <vt:lpstr>计算机程序设计</vt:lpstr>
      <vt:lpstr>第5章 数组</vt:lpstr>
      <vt:lpstr>5.1 一维数组</vt:lpstr>
      <vt:lpstr>5.1 一维数组</vt:lpstr>
      <vt:lpstr>5.1 一维数组</vt:lpstr>
      <vt:lpstr>5.1 一维数组</vt:lpstr>
      <vt:lpstr>5.1 一维数组</vt:lpstr>
      <vt:lpstr>5.1 一维数组</vt:lpstr>
      <vt:lpstr>5.1 一维数组</vt:lpstr>
      <vt:lpstr>5.1 一维数组</vt:lpstr>
      <vt:lpstr>5.1 一维数组</vt:lpstr>
      <vt:lpstr>5.1 一维数组</vt:lpstr>
      <vt:lpstr>5.1 一维数组</vt:lpstr>
      <vt:lpstr>5.1 一维数组</vt:lpstr>
      <vt:lpstr>5.1 一维数组</vt:lpstr>
      <vt:lpstr>5.1 一维数组</vt:lpstr>
      <vt:lpstr>5.2 二维数组</vt:lpstr>
      <vt:lpstr>5.2 二维数组</vt:lpstr>
      <vt:lpstr>5.2 二维数组</vt:lpstr>
      <vt:lpstr>5.2 二维数组</vt:lpstr>
      <vt:lpstr>5.2 二维数组</vt:lpstr>
      <vt:lpstr>5.2 二维数组</vt:lpstr>
      <vt:lpstr>5.2 二维数组</vt:lpstr>
      <vt:lpstr>5.2 二维数组</vt:lpstr>
      <vt:lpstr>5.2 二维数组</vt:lpstr>
      <vt:lpstr>5.3 字符数组</vt:lpstr>
      <vt:lpstr>5.3 字符数组</vt:lpstr>
      <vt:lpstr>PowerPoint 演示文稿</vt:lpstr>
      <vt:lpstr>5.3 字符数组</vt:lpstr>
      <vt:lpstr>5.3 字符数组</vt:lpstr>
      <vt:lpstr>5.3 字符数组</vt:lpstr>
      <vt:lpstr>5.3 字符数组</vt:lpstr>
      <vt:lpstr>5.3 字符数组</vt:lpstr>
      <vt:lpstr>5.3 字符数组</vt:lpstr>
      <vt:lpstr>5.3 字符数组</vt:lpstr>
      <vt:lpstr>5.3 字符数组</vt:lpstr>
      <vt:lpstr>5.3 字符数组</vt:lpstr>
      <vt:lpstr>5.3 字符数组</vt:lpstr>
      <vt:lpstr>5.3 字符数组</vt:lpstr>
      <vt:lpstr>5.3 字符数组</vt:lpstr>
      <vt:lpstr>5.4 排序和查找算法</vt:lpstr>
      <vt:lpstr>5.4 排序和查找算法</vt:lpstr>
      <vt:lpstr>5.4 排序和查找算法</vt:lpstr>
      <vt:lpstr>5.4 排序和查找算法</vt:lpstr>
      <vt:lpstr>5.4 排序和查找算法</vt:lpstr>
      <vt:lpstr>5.4 排序和查找算法</vt:lpstr>
      <vt:lpstr>5.4 排序和查找算法</vt:lpstr>
      <vt:lpstr>5.4 排序和查找算法</vt:lpstr>
      <vt:lpstr>5.4 排序和查找算法</vt:lpstr>
      <vt:lpstr>作业&amp;实验</vt:lpstr>
      <vt:lpstr>End of this lecture.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2021-08-18T14:00:00Z</dcterms:created>
  <dcterms:modified xsi:type="dcterms:W3CDTF">2021-11-03T08:04:52Z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