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8" r:id="rId3"/>
    <p:sldId id="282" r:id="rId4"/>
    <p:sldId id="281" r:id="rId5"/>
    <p:sldId id="280" r:id="rId6"/>
    <p:sldId id="279" r:id="rId7"/>
    <p:sldId id="274" r:id="rId8"/>
    <p:sldId id="277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EBB9E-6A47-44CB-A2EC-A9CE79BBC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62B9D-5E13-47AB-A7D4-97BB7D94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B1FE1-634B-4094-8EAD-C4BB4F47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24A0A-C13B-411E-B6A1-1FBDD132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B716-D511-448A-A64B-C6C63FF1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6AF20-0936-40EF-89FD-20A546CE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7008E-E341-4BF3-8BDD-53CD35B2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B2731-74FC-4870-BA6B-6DF746E4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07A5F-69EB-4FD7-AF95-0791F909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D55B9-B4B1-438F-B236-9821BB7F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F62A31-5486-4D65-B490-B9A47254F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092AE-E154-4B5F-898E-DB9A9807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6EBB5-9B52-4975-98DA-F90FD473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758CE-9FDD-4F11-BE01-972DDC32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EAF45-125B-41BA-A382-B03B9EC0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1E5C-387A-4011-9902-18192D96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252F-B349-4424-B9BE-C1329BB5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FCAD7-A19B-40C4-B27D-AA56767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6D2E8-DEA0-4800-B60F-5012A375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A5C70-B7D3-44B5-A920-5F7A539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7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5B993-8944-4FC6-A463-026827E8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3AD0-BEDF-4D31-A30B-F20FA3E8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3A209-EE0D-4B7B-9CBA-12DC8CD9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3CADA-E966-44D2-A6FC-9391A813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54392-6773-4B38-BB1E-97D0A8DF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0B4F6-0AC9-435E-88BE-D3E22A3C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B2F01-FE72-4292-BC44-6E50187C2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2310-2DA2-4679-8F51-E8FB5971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82DDF-B2D3-46DD-A355-B32313BA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B9C3B-87C1-465C-BDF0-92E2D9C7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059DE-EAAF-408C-9EC0-2B0F0DD3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494B-BCCE-4A65-B711-1D70053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C9AB6-6A53-4F85-987A-120BF5FB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419A1-1BEE-4B54-94F6-78AB604E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7356B-A66B-492A-BA91-B82DB9B70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E5E549-30AE-4DB6-BFCF-8D7AA375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A3C93-E6F2-44DC-9A63-2E52FDB1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2EE4D8-492D-4F80-AE05-38C41663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3B288-123F-419F-841D-ACDBA489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3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664AB-DDF8-49CA-A3F6-43CD6E95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E17C2-DF01-47E7-B7AB-B101E890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7DBD2-092B-449F-A1FF-CF8FD07F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4DBB5-5FEC-4A24-B1C6-0C5E2D17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4FACEC-66BC-473A-8DB9-3CEB03E4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4870-29F3-48F2-BEF2-EA1B6C33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69C84B-E19F-46BE-B10F-3C06A0B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3BE8-2AFE-4BAB-A7FB-EAF6506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78AC9-8DCD-46B0-A19C-39A3CFE0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51105-B717-4D9E-BCA0-908CAF4B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00F2E-0DC4-48AF-AD56-1F70E9E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E00B5-2D3A-4572-B8B5-ACCF85DF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6210E-AC24-4CC9-AE7A-F804C72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2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9FED-9EDE-4C8F-A7D7-5307B3D9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7E30B4-48BB-4DC4-8294-BA923145E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6BD19-62D4-4575-89E4-442B291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FA27D-791B-4F81-A69F-7C763CC0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0CDB7-3552-4130-84AF-EC905037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621B0-CE31-4222-9FF3-6FF334C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33E5D-63F3-4F00-A3DF-5EE20B2E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AC7DE-7417-4985-A26B-F3D674A9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F6639-3626-4A34-9F06-E23ED02B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E8DF-39A7-42E5-B229-8B5160490307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843BC-6484-47EF-B1EF-ED19603FB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BF3AD-C69B-4574-86F2-6C9F0C5A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7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期末大作业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0" y="3945775"/>
            <a:ext cx="6858000" cy="13120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07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可选问题</a:t>
            </a:r>
            <a:r>
              <a:rPr lang="en-US" altLang="zh-CN" dirty="0"/>
              <a:t>1</a:t>
            </a:r>
            <a:r>
              <a:rPr lang="zh-CN" altLang="en-US" dirty="0"/>
              <a:t>：数码相机定位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输入：使用手机绕着物体拍摄若干照片</a:t>
            </a:r>
            <a:endParaRPr lang="en-US" altLang="zh-CN" dirty="0"/>
          </a:p>
          <a:p>
            <a:r>
              <a:rPr lang="zh-CN" altLang="en-US" dirty="0"/>
              <a:t>输出：手机相机的定位及被拍物体的三维点坐标</a:t>
            </a:r>
            <a:endParaRPr lang="en-US" altLang="zh-CN" dirty="0"/>
          </a:p>
          <a:p>
            <a:r>
              <a:rPr lang="zh-CN" altLang="en-US" dirty="0"/>
              <a:t>参考：课本第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50775" y="3344744"/>
            <a:ext cx="8087138" cy="3874220"/>
            <a:chOff x="-31650" y="-522185"/>
            <a:chExt cx="8580875" cy="4111022"/>
          </a:xfrm>
        </p:grpSpPr>
        <p:pic>
          <p:nvPicPr>
            <p:cNvPr id="5" name="Picture 4" descr="3Dview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1" y="-522185"/>
              <a:ext cx="3139024" cy="411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-31650" y="203880"/>
              <a:ext cx="1397190" cy="2216707"/>
              <a:chOff x="-100920" y="465953"/>
              <a:chExt cx="1397190" cy="2216707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-100920" y="466569"/>
                <a:ext cx="1396520" cy="2216295"/>
              </a:xfrm>
              <a:prstGeom prst="roundRect">
                <a:avLst>
                  <a:gd name="adj" fmla="val 63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95250" dist="22987" dir="2700000" sx="102000" sy="102000" algn="tl" rotWithShape="0">
                  <a:srgbClr val="000000">
                    <a:alpha val="34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7" name="Picture 16" descr="B21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648" y="532953"/>
                <a:ext cx="1264612" cy="1686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976046" y="203880"/>
              <a:ext cx="1397191" cy="2216707"/>
              <a:chOff x="1784392" y="465953"/>
              <a:chExt cx="1397191" cy="2216707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84784" y="466569"/>
                <a:ext cx="1396520" cy="2216295"/>
              </a:xfrm>
              <a:prstGeom prst="roundRect">
                <a:avLst>
                  <a:gd name="adj" fmla="val 63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95250" dist="22987" dir="2700000" sx="102000" sy="102000" algn="tl" rotWithShape="0">
                  <a:srgbClr val="000000">
                    <a:alpha val="34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5" name="Picture 14" descr="B2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4184" y="532263"/>
                <a:ext cx="1265129" cy="1686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4038600" y="203880"/>
              <a:ext cx="1397190" cy="2216707"/>
              <a:chOff x="3659953" y="465953"/>
              <a:chExt cx="1397190" cy="2216707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59471" y="466569"/>
                <a:ext cx="1398097" cy="2216295"/>
              </a:xfrm>
              <a:prstGeom prst="roundRect">
                <a:avLst>
                  <a:gd name="adj" fmla="val 63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95250" dist="22987" dir="2700000" sx="102000" sy="102000" algn="tl" rotWithShape="0">
                  <a:srgbClr val="000000">
                    <a:alpha val="34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3" name="Picture 12" descr="B23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156" y="532263"/>
                <a:ext cx="1265129" cy="1686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486654" y="677389"/>
              <a:ext cx="567435" cy="1016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5413" y="677389"/>
              <a:ext cx="567435" cy="1016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72959" y="677389"/>
              <a:ext cx="567435" cy="1016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78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可选问题</a:t>
            </a:r>
            <a:r>
              <a:rPr lang="en-US" altLang="zh-CN" dirty="0"/>
              <a:t>2</a:t>
            </a:r>
            <a:r>
              <a:rPr lang="zh-CN" altLang="en-US" dirty="0"/>
              <a:t>：山体内部空洞结构测量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参考课本第</a:t>
            </a:r>
            <a:r>
              <a:rPr lang="en-US" altLang="zh-CN" dirty="0"/>
              <a:t>11</a:t>
            </a:r>
            <a:r>
              <a:rPr lang="zh-CN" altLang="en-US" dirty="0"/>
              <a:t>章“实践与思考”题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7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可选问题</a:t>
            </a:r>
            <a:r>
              <a:rPr lang="en-US" altLang="zh-CN" dirty="0"/>
              <a:t>3</a:t>
            </a:r>
            <a:r>
              <a:rPr lang="zh-CN" altLang="en-US" dirty="0"/>
              <a:t>：受灾巡视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参考课本第</a:t>
            </a:r>
            <a:r>
              <a:rPr lang="en-US" altLang="zh-CN" dirty="0"/>
              <a:t>13</a:t>
            </a:r>
            <a:r>
              <a:rPr lang="zh-CN" altLang="en-US" dirty="0"/>
              <a:t>章“实践与思考”题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69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可选问题</a:t>
            </a:r>
            <a:r>
              <a:rPr lang="en-US" altLang="zh-CN" dirty="0"/>
              <a:t>4</a:t>
            </a:r>
            <a:r>
              <a:rPr lang="zh-CN" altLang="en-US" dirty="0"/>
              <a:t>：烟囱灰尘扩散问题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参考课本第</a:t>
            </a:r>
            <a:r>
              <a:rPr lang="en-US" altLang="zh-CN" dirty="0"/>
              <a:t>27</a:t>
            </a:r>
            <a:r>
              <a:rPr lang="zh-CN" altLang="en-US" dirty="0"/>
              <a:t>章“实践与思考”题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可选问题</a:t>
            </a:r>
            <a:r>
              <a:rPr lang="en-US" altLang="zh-CN" dirty="0"/>
              <a:t>5</a:t>
            </a:r>
            <a:r>
              <a:rPr lang="zh-CN" altLang="en-US" dirty="0"/>
              <a:t>：洪水模型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参考课本第</a:t>
            </a:r>
            <a:r>
              <a:rPr lang="en-US" altLang="zh-CN" dirty="0"/>
              <a:t>28</a:t>
            </a:r>
            <a:r>
              <a:rPr lang="zh-CN" altLang="en-US" dirty="0"/>
              <a:t>章“实践与思考”题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92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4235"/>
            <a:ext cx="10515600" cy="4302727"/>
          </a:xfrm>
        </p:spPr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相关数据可以是实际数据（来自互联网），也可以由计算机来模拟生成的</a:t>
            </a:r>
            <a:endParaRPr lang="en-US" altLang="zh-CN" dirty="0"/>
          </a:p>
          <a:p>
            <a:r>
              <a:rPr lang="zh-CN" altLang="en-US" dirty="0"/>
              <a:t>参考数学建模竞赛的规范论文（参考往年竞赛论文模板）</a:t>
            </a:r>
            <a:endParaRPr lang="en-US" altLang="zh-CN" dirty="0"/>
          </a:p>
          <a:p>
            <a:r>
              <a:rPr lang="zh-CN" altLang="en-US" dirty="0"/>
              <a:t>组队合作（队员不超过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  <a:endParaRPr lang="en-US" altLang="zh-CN" dirty="0"/>
          </a:p>
          <a:p>
            <a:pPr lvl="1"/>
            <a:r>
              <a:rPr lang="zh-CN" altLang="en-US" dirty="0"/>
              <a:t>队员名单第一人为该组队长</a:t>
            </a:r>
            <a:endParaRPr lang="en-US" altLang="zh-CN" dirty="0"/>
          </a:p>
          <a:p>
            <a:pPr lvl="1"/>
            <a:r>
              <a:rPr lang="zh-CN" altLang="en-US" dirty="0"/>
              <a:t>同一队得分一致</a:t>
            </a:r>
            <a:endParaRPr lang="en-US" altLang="zh-CN" dirty="0"/>
          </a:p>
          <a:p>
            <a:pPr lvl="1"/>
            <a:r>
              <a:rPr lang="zh-CN" altLang="en-US" dirty="0"/>
              <a:t>组队合作</a:t>
            </a:r>
            <a:r>
              <a:rPr lang="en-US" altLang="zh-CN" dirty="0"/>
              <a:t>Tips</a:t>
            </a:r>
            <a:r>
              <a:rPr lang="zh-CN" altLang="en-US" dirty="0"/>
              <a:t>：队长组织协调、讨论、分工、时间节点把控等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36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上传文件命名规则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文件命名</a:t>
            </a:r>
            <a:r>
              <a:rPr lang="en-US" altLang="zh-CN" dirty="0"/>
              <a:t>】</a:t>
            </a:r>
            <a:r>
              <a:rPr lang="zh-CN" altLang="en-US" dirty="0"/>
              <a:t>以组队合作的成员姓名进行命名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文件上传</a:t>
            </a:r>
            <a:r>
              <a:rPr lang="en-US" altLang="zh-CN" dirty="0"/>
              <a:t>】</a:t>
            </a:r>
            <a:r>
              <a:rPr lang="zh-CN" altLang="en-US" dirty="0"/>
              <a:t>由队长负责进行上传（其他非队长成员不用上传）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分工情况</a:t>
            </a:r>
            <a:r>
              <a:rPr lang="en-US" altLang="zh-CN" dirty="0"/>
              <a:t>】</a:t>
            </a:r>
            <a:r>
              <a:rPr lang="zh-CN" altLang="en-US" dirty="0"/>
              <a:t>作业报告中须说明队员的分工情况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文件命名例子：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人独立完成：</a:t>
            </a:r>
            <a:r>
              <a:rPr lang="en-US" altLang="zh-CN" dirty="0"/>
              <a:t>01_</a:t>
            </a:r>
            <a:r>
              <a:rPr lang="zh-CN" altLang="en-US" dirty="0"/>
              <a:t>张三</a:t>
            </a:r>
            <a:r>
              <a:rPr lang="en-US" altLang="zh-CN" dirty="0"/>
              <a:t>_Homework6.zip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人合作完成：</a:t>
            </a:r>
            <a:r>
              <a:rPr lang="en-US" altLang="zh-CN" dirty="0"/>
              <a:t>02_</a:t>
            </a:r>
            <a:r>
              <a:rPr lang="zh-CN" altLang="en-US" dirty="0"/>
              <a:t>李四</a:t>
            </a:r>
            <a:r>
              <a:rPr lang="en-US" altLang="zh-CN" dirty="0"/>
              <a:t>_ 01_</a:t>
            </a:r>
            <a:r>
              <a:rPr lang="zh-CN" altLang="en-US" dirty="0"/>
              <a:t>张三</a:t>
            </a:r>
            <a:r>
              <a:rPr lang="en-US" altLang="zh-CN" dirty="0"/>
              <a:t>_Homework6.zip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人合作完成：</a:t>
            </a:r>
            <a:r>
              <a:rPr lang="en-US" altLang="zh-CN" dirty="0"/>
              <a:t>03_</a:t>
            </a:r>
            <a:r>
              <a:rPr lang="zh-CN" altLang="en-US" dirty="0"/>
              <a:t>王五</a:t>
            </a:r>
            <a:r>
              <a:rPr lang="en-US" altLang="zh-CN" dirty="0"/>
              <a:t>_ 01_</a:t>
            </a:r>
            <a:r>
              <a:rPr lang="zh-CN" altLang="en-US" dirty="0"/>
              <a:t>张三</a:t>
            </a:r>
            <a:r>
              <a:rPr lang="en-US" altLang="zh-CN" dirty="0"/>
              <a:t>_02_</a:t>
            </a:r>
            <a:r>
              <a:rPr lang="zh-CN" altLang="en-US" dirty="0"/>
              <a:t>李四</a:t>
            </a:r>
            <a:r>
              <a:rPr lang="en-US" altLang="zh-CN" dirty="0"/>
              <a:t>_Homework6.zip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12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2023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28</a:t>
            </a:r>
            <a:r>
              <a:rPr lang="zh-CN" altLang="en-US" dirty="0">
                <a:solidFill>
                  <a:srgbClr val="FF0000"/>
                </a:solidFill>
              </a:rPr>
              <a:t>日星期日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0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287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期末大作业</vt:lpstr>
      <vt:lpstr>可选问题1：数码相机定位</vt:lpstr>
      <vt:lpstr>可选问题2：山体内部空洞结构测量</vt:lpstr>
      <vt:lpstr>可选问题3：受灾巡视</vt:lpstr>
      <vt:lpstr>可选问题4：烟囱灰尘扩散问题</vt:lpstr>
      <vt:lpstr>可选问题5：洪水模型</vt:lpstr>
      <vt:lpstr>作业要求</vt:lpstr>
      <vt:lpstr>上传文件命名规则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zhongyuan liu</dc:creator>
  <cp:lastModifiedBy>surface</cp:lastModifiedBy>
  <cp:revision>61</cp:revision>
  <dcterms:created xsi:type="dcterms:W3CDTF">2021-04-01T04:15:23Z</dcterms:created>
  <dcterms:modified xsi:type="dcterms:W3CDTF">2023-05-12T13:26:34Z</dcterms:modified>
</cp:coreProperties>
</file>