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433B-F495-1ACF-4B7A-BDE919723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A01AE-B338-C0C3-C9FD-A4ADB82FA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9D2E-D4F2-CC56-41B5-03FE7E30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8A90-06C9-0C83-F787-FFEAE7B6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B91D-6B2B-BD04-9CDD-24C36D52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6F0E-D97F-A2CB-C46E-2D4F4B8A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B5C40-CCCC-5F4A-557D-C74B08E4F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3FCC-6BCC-68E0-863A-811AB8DA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198F-46E3-EBD9-2A35-A47246DF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12B7-8C9C-5394-B589-4C97594A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6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065E9-69B8-95B5-2B0E-1426E85E3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B5523-2370-8383-51F9-24C9D3E3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44A3-8BCA-1EF5-07DD-E4C2D120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1AED-A41B-C14E-6B02-A255D576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C8E3-2618-1227-1F9C-482FA96E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7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AACE-FC87-0040-BFC8-9733171A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E344-BFD2-474C-8B5F-BE37E752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0879-644D-DB8D-9569-7E5E9050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5B17-9363-6A6E-73C6-02B6D78B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1B71-3E9F-875D-0E9A-32A2A15F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1E2F-39CE-1BA9-2567-2BB5D12A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B136-FF36-FE04-98ED-0ECD59A8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5F72-B479-34C2-54C2-B12C0AB8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9A17-870C-1930-EBFD-A2D033C5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B6D0-61C8-4EEB-7325-3336B22A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09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BBA2-041D-1296-7AAA-ABAA888F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E1D7-3D5F-76D7-0D31-F45C4B24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A3C42-BD4D-4272-53F6-E3F1D8C2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7AF0E-76FB-EB80-EE9B-56823DE0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0248A-D9DF-7C57-32B0-44C3B325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EAD4B-1CAA-4DC9-BA5F-DDF65ABD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96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577-4ED3-F0B6-EB62-E39B3936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21C9-E3EE-4171-9FB9-6562E3C5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F357B-6393-3984-6A61-1FF36E73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9EA43-2672-B544-9F5F-D437580CB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4C29C-370D-BD33-AF81-3090259BA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347B3-FD41-35CD-29C1-EFA8C8BD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B4D31-ABF9-B287-3937-220779A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19E58-342D-B8F1-55E0-7B6EF8EA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7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4B6E-34D9-666D-0E0D-34CFD5B5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97B8A-B5CB-9A7A-0BF7-A714CDB8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E66A1-1DB9-BC71-A210-5139AE04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9B778-B687-F535-E463-D3F60999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9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B80E4-7406-301B-25EC-6CDEC9D1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FB383-7B82-D5A0-7F26-9FF66884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A246-15FA-C714-FFB7-2603FD0E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FDE3-9FFD-05E9-70C9-E9F35BCF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B042-4702-C46E-A450-0F8C28872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19C5D-8FE2-CB73-589B-37A9C3146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2A47-29EE-5B36-A3FC-CCA86AAE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593B5-DCF1-788B-A04E-B263E2A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0DE25-97EE-1534-CBF9-74A5B07D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1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290C-0196-E2B2-B79B-DDBE5F7C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D3CCE-A65D-B24E-872F-78E1D89A1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922E-7B43-FCFD-7E46-B95F2086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1564-166C-3164-0BAD-7769DD64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877B7-47ED-7772-0B52-B2DB7AD4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569AA-1D9D-8D14-3AE2-F784E83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9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2D1BB-C055-0C00-B58B-94017E06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E158-F8FB-744B-2EEB-E2DECC86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BB2F-2A1B-F85C-A94D-5C7C7F652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8858-FC03-44C9-924E-5A6106466D2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665E-AA1A-DCB4-475E-34F2E64C4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02B4-B061-3527-F620-7B007B566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EB61-918F-45FE-9859-FB5D6E4D1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4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7EB5-D94F-0196-60AF-40B4DEB6B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Possible design for volcanic data platform (</a:t>
            </a:r>
            <a:r>
              <a:rPr lang="en-GB" dirty="0" err="1"/>
              <a:t>PePPEr</a:t>
            </a:r>
            <a:r>
              <a:rPr lang="en-GB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A3033-16B6-117D-7B7B-AE7B993F6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Samuel Mitchell</a:t>
            </a:r>
          </a:p>
        </p:txBody>
      </p:sp>
    </p:spTree>
    <p:extLst>
      <p:ext uri="{BB962C8B-B14F-4D97-AF65-F5344CB8AC3E}">
        <p14:creationId xmlns:p14="http://schemas.microsoft.com/office/powerpoint/2010/main" val="377445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84F05-77FF-050A-A70F-F321D1FD3ACB}"/>
              </a:ext>
            </a:extLst>
          </p:cNvPr>
          <p:cNvSpPr/>
          <p:nvPr/>
        </p:nvSpPr>
        <p:spPr>
          <a:xfrm>
            <a:off x="276225" y="238125"/>
            <a:ext cx="11591925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PePPEr</a:t>
            </a:r>
            <a:r>
              <a:rPr lang="en-GB" dirty="0"/>
              <a:t>: A </a:t>
            </a:r>
            <a:r>
              <a:rPr lang="en-GB" b="1" dirty="0"/>
              <a:t>Pe</a:t>
            </a:r>
            <a:r>
              <a:rPr lang="en-GB" dirty="0"/>
              <a:t>rmeability </a:t>
            </a:r>
            <a:r>
              <a:rPr lang="en-GB" b="1" dirty="0"/>
              <a:t>P</a:t>
            </a:r>
            <a:r>
              <a:rPr lang="en-GB" dirty="0"/>
              <a:t>orosity and </a:t>
            </a:r>
            <a:r>
              <a:rPr lang="en-GB" b="1" dirty="0"/>
              <a:t>P</a:t>
            </a:r>
            <a:r>
              <a:rPr lang="en-GB" dirty="0"/>
              <a:t>ycnometry volcanic </a:t>
            </a:r>
            <a:r>
              <a:rPr lang="en-GB" b="1" dirty="0"/>
              <a:t>Er</a:t>
            </a:r>
            <a:r>
              <a:rPr lang="en-GB" dirty="0"/>
              <a:t>uption sample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7972B-C4A8-F372-858A-807A1CED02F2}"/>
              </a:ext>
            </a:extLst>
          </p:cNvPr>
          <p:cNvSpPr/>
          <p:nvPr/>
        </p:nvSpPr>
        <p:spPr>
          <a:xfrm>
            <a:off x="282011" y="1239140"/>
            <a:ext cx="2136449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Home</a:t>
            </a:r>
          </a:p>
          <a:p>
            <a:endParaRPr lang="en-GB" dirty="0"/>
          </a:p>
          <a:p>
            <a:r>
              <a:rPr lang="en-GB" dirty="0"/>
              <a:t>Data plotter</a:t>
            </a:r>
          </a:p>
          <a:p>
            <a:endParaRPr lang="en-GB" dirty="0"/>
          </a:p>
          <a:p>
            <a:r>
              <a:rPr lang="en-GB" dirty="0"/>
              <a:t>Download data</a:t>
            </a:r>
          </a:p>
          <a:p>
            <a:endParaRPr lang="en-GB" dirty="0"/>
          </a:p>
          <a:p>
            <a:r>
              <a:rPr lang="en-GB" dirty="0"/>
              <a:t>Upload new data</a:t>
            </a:r>
          </a:p>
          <a:p>
            <a:endParaRPr lang="en-GB" dirty="0"/>
          </a:p>
          <a:p>
            <a:r>
              <a:rPr lang="en-GB" dirty="0" err="1"/>
              <a:t>Polydispersivity</a:t>
            </a:r>
            <a:r>
              <a:rPr lang="en-GB" dirty="0"/>
              <a:t> tool</a:t>
            </a:r>
          </a:p>
          <a:p>
            <a:endParaRPr lang="en-GB" dirty="0"/>
          </a:p>
          <a:p>
            <a:r>
              <a:rPr lang="en-GB" dirty="0"/>
              <a:t>Literature finder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ABC6F-2D4F-7D5D-FEDA-D9376CFD631A}"/>
              </a:ext>
            </a:extLst>
          </p:cNvPr>
          <p:cNvSpPr/>
          <p:nvPr/>
        </p:nvSpPr>
        <p:spPr>
          <a:xfrm>
            <a:off x="2570860" y="1228725"/>
            <a:ext cx="9297290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Welcome to </a:t>
            </a:r>
            <a:r>
              <a:rPr lang="en-GB" b="1" dirty="0" err="1"/>
              <a:t>PePPEr</a:t>
            </a:r>
            <a:endParaRPr lang="en-GB" b="1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Description of the database [will add this at a later date]</a:t>
            </a:r>
          </a:p>
          <a:p>
            <a:endParaRPr lang="en-GB" dirty="0"/>
          </a:p>
          <a:p>
            <a:r>
              <a:rPr lang="en-GB" dirty="0"/>
              <a:t>Basic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Plotter for existing porosity, permeability and pycnometry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Download database or upload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Calculate </a:t>
            </a:r>
            <a:r>
              <a:rPr lang="en-GB" dirty="0" err="1"/>
              <a:t>polydispersivity</a:t>
            </a:r>
            <a:r>
              <a:rPr lang="en-GB" dirty="0"/>
              <a:t> for particle size distributions</a:t>
            </a:r>
          </a:p>
          <a:p>
            <a:endParaRPr lang="en-GB" dirty="0"/>
          </a:p>
          <a:p>
            <a:r>
              <a:rPr lang="en-GB" dirty="0"/>
              <a:t>[Example images of plots of volcanic rock </a:t>
            </a:r>
            <a:r>
              <a:rPr lang="en-GB" dirty="0">
                <a:sym typeface="Wingdings" panose="05000000000000000000" pitchFamily="2" charset="2"/>
              </a:rPr>
              <a:t> Sam will provide]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0F3E1-766F-821F-44CA-BDB6DC60AA1E}"/>
              </a:ext>
            </a:extLst>
          </p:cNvPr>
          <p:cNvSpPr/>
          <p:nvPr/>
        </p:nvSpPr>
        <p:spPr>
          <a:xfrm>
            <a:off x="276225" y="6341424"/>
            <a:ext cx="11591925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Powered by Django, 			© Mitchell, </a:t>
            </a:r>
            <a:r>
              <a:rPr lang="en-GB" i="1" dirty="0" err="1"/>
              <a:t>Colombier</a:t>
            </a:r>
            <a:r>
              <a:rPr lang="en-GB" i="1" dirty="0"/>
              <a:t> et al. 2023</a:t>
            </a:r>
          </a:p>
        </p:txBody>
      </p:sp>
    </p:spTree>
    <p:extLst>
      <p:ext uri="{BB962C8B-B14F-4D97-AF65-F5344CB8AC3E}">
        <p14:creationId xmlns:p14="http://schemas.microsoft.com/office/powerpoint/2010/main" val="66764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84F05-77FF-050A-A70F-F321D1FD3ACB}"/>
              </a:ext>
            </a:extLst>
          </p:cNvPr>
          <p:cNvSpPr/>
          <p:nvPr/>
        </p:nvSpPr>
        <p:spPr>
          <a:xfrm>
            <a:off x="276225" y="238125"/>
            <a:ext cx="11591925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PePPEr</a:t>
            </a:r>
            <a:r>
              <a:rPr lang="en-GB" dirty="0"/>
              <a:t>: A </a:t>
            </a:r>
            <a:r>
              <a:rPr lang="en-GB" b="1" dirty="0"/>
              <a:t>Pe</a:t>
            </a:r>
            <a:r>
              <a:rPr lang="en-GB" dirty="0"/>
              <a:t>rmeability </a:t>
            </a:r>
            <a:r>
              <a:rPr lang="en-GB" b="1" dirty="0"/>
              <a:t>P</a:t>
            </a:r>
            <a:r>
              <a:rPr lang="en-GB" dirty="0"/>
              <a:t>orosity and </a:t>
            </a:r>
            <a:r>
              <a:rPr lang="en-GB" b="1" dirty="0"/>
              <a:t>P</a:t>
            </a:r>
            <a:r>
              <a:rPr lang="en-GB" dirty="0"/>
              <a:t>ycnometry volcanic </a:t>
            </a:r>
            <a:r>
              <a:rPr lang="en-GB" b="1" dirty="0"/>
              <a:t>Er</a:t>
            </a:r>
            <a:r>
              <a:rPr lang="en-GB" dirty="0"/>
              <a:t>uption sample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7972B-C4A8-F372-858A-807A1CED02F2}"/>
              </a:ext>
            </a:extLst>
          </p:cNvPr>
          <p:cNvSpPr/>
          <p:nvPr/>
        </p:nvSpPr>
        <p:spPr>
          <a:xfrm>
            <a:off x="282011" y="1239140"/>
            <a:ext cx="2136449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</a:t>
            </a:r>
          </a:p>
          <a:p>
            <a:endParaRPr lang="en-GB" dirty="0"/>
          </a:p>
          <a:p>
            <a:r>
              <a:rPr lang="en-GB" b="1" dirty="0"/>
              <a:t>Data plotter</a:t>
            </a:r>
          </a:p>
          <a:p>
            <a:endParaRPr lang="en-GB" dirty="0"/>
          </a:p>
          <a:p>
            <a:r>
              <a:rPr lang="en-GB" dirty="0"/>
              <a:t>Download data</a:t>
            </a:r>
          </a:p>
          <a:p>
            <a:endParaRPr lang="en-GB" dirty="0"/>
          </a:p>
          <a:p>
            <a:r>
              <a:rPr lang="en-GB" dirty="0"/>
              <a:t>Upload new data</a:t>
            </a:r>
          </a:p>
          <a:p>
            <a:endParaRPr lang="en-GB" dirty="0"/>
          </a:p>
          <a:p>
            <a:r>
              <a:rPr lang="en-GB" dirty="0" err="1"/>
              <a:t>Polydispersivity</a:t>
            </a:r>
            <a:r>
              <a:rPr lang="en-GB" dirty="0"/>
              <a:t> tool</a:t>
            </a:r>
          </a:p>
          <a:p>
            <a:endParaRPr lang="en-GB" dirty="0"/>
          </a:p>
          <a:p>
            <a:r>
              <a:rPr lang="en-GB" dirty="0"/>
              <a:t>Literature finder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ABC6F-2D4F-7D5D-FEDA-D9376CFD631A}"/>
              </a:ext>
            </a:extLst>
          </p:cNvPr>
          <p:cNvSpPr/>
          <p:nvPr/>
        </p:nvSpPr>
        <p:spPr>
          <a:xfrm>
            <a:off x="2570860" y="1228725"/>
            <a:ext cx="9297290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Plotting data of interest using </a:t>
            </a:r>
            <a:r>
              <a:rPr lang="en-GB" b="1" dirty="0" err="1"/>
              <a:t>PePPEr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Use this tool to explore the entire </a:t>
            </a:r>
            <a:r>
              <a:rPr lang="en-GB" dirty="0" err="1"/>
              <a:t>PePPEr</a:t>
            </a:r>
            <a:r>
              <a:rPr lang="en-GB" dirty="0"/>
              <a:t> database. Select what categories you wish to view data by and use the plotter to visualize those selections:</a:t>
            </a:r>
          </a:p>
          <a:p>
            <a:endParaRPr lang="en-GB" dirty="0"/>
          </a:p>
          <a:p>
            <a:r>
              <a:rPr lang="en-GB" dirty="0"/>
              <a:t>Choose data by category selection		Plot of:	         x-axis           vs.           y-axis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0F3E1-766F-821F-44CA-BDB6DC60AA1E}"/>
              </a:ext>
            </a:extLst>
          </p:cNvPr>
          <p:cNvSpPr/>
          <p:nvPr/>
        </p:nvSpPr>
        <p:spPr>
          <a:xfrm>
            <a:off x="276225" y="6341424"/>
            <a:ext cx="11591925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Powered by Django, 			© Mitchell, </a:t>
            </a:r>
            <a:r>
              <a:rPr lang="en-GB" i="1" dirty="0" err="1"/>
              <a:t>Colombier</a:t>
            </a:r>
            <a:r>
              <a:rPr lang="en-GB" i="1" dirty="0"/>
              <a:t> et al.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29205-5F06-84E8-E740-E8D59140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68" y="3130714"/>
            <a:ext cx="2628659" cy="1762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A1ADE-A856-73DF-B746-CD3015FD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20" y="3130714"/>
            <a:ext cx="3305664" cy="28073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F08A1A-6916-896C-01B6-CB5DAA54FD12}"/>
              </a:ext>
            </a:extLst>
          </p:cNvPr>
          <p:cNvSpPr/>
          <p:nvPr/>
        </p:nvSpPr>
        <p:spPr>
          <a:xfrm>
            <a:off x="8823098" y="5430140"/>
            <a:ext cx="2198071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Plot selection &gt;&gt;&gt;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2196E-DD0C-B3BD-B3C3-773564141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175" y="3130714"/>
            <a:ext cx="1769202" cy="1949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79E67A-0192-B04D-CEE6-FCC93846D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806" y="3130714"/>
            <a:ext cx="1769202" cy="19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84F05-77FF-050A-A70F-F321D1FD3ACB}"/>
              </a:ext>
            </a:extLst>
          </p:cNvPr>
          <p:cNvSpPr/>
          <p:nvPr/>
        </p:nvSpPr>
        <p:spPr>
          <a:xfrm>
            <a:off x="276225" y="238125"/>
            <a:ext cx="11591925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PePPEr</a:t>
            </a:r>
            <a:r>
              <a:rPr lang="en-GB" dirty="0"/>
              <a:t>: A </a:t>
            </a:r>
            <a:r>
              <a:rPr lang="en-GB" b="1" dirty="0"/>
              <a:t>Pe</a:t>
            </a:r>
            <a:r>
              <a:rPr lang="en-GB" dirty="0"/>
              <a:t>rmeability </a:t>
            </a:r>
            <a:r>
              <a:rPr lang="en-GB" b="1" dirty="0"/>
              <a:t>P</a:t>
            </a:r>
            <a:r>
              <a:rPr lang="en-GB" dirty="0"/>
              <a:t>orosity and </a:t>
            </a:r>
            <a:r>
              <a:rPr lang="en-GB" b="1" dirty="0"/>
              <a:t>P</a:t>
            </a:r>
            <a:r>
              <a:rPr lang="en-GB" dirty="0"/>
              <a:t>ycnometry volcanic </a:t>
            </a:r>
            <a:r>
              <a:rPr lang="en-GB" b="1" dirty="0"/>
              <a:t>Er</a:t>
            </a:r>
            <a:r>
              <a:rPr lang="en-GB" dirty="0"/>
              <a:t>uption sample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7972B-C4A8-F372-858A-807A1CED02F2}"/>
              </a:ext>
            </a:extLst>
          </p:cNvPr>
          <p:cNvSpPr/>
          <p:nvPr/>
        </p:nvSpPr>
        <p:spPr>
          <a:xfrm>
            <a:off x="282011" y="1239140"/>
            <a:ext cx="2136449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</a:t>
            </a:r>
          </a:p>
          <a:p>
            <a:endParaRPr lang="en-GB" dirty="0"/>
          </a:p>
          <a:p>
            <a:r>
              <a:rPr lang="en-GB" b="1" dirty="0"/>
              <a:t>Data plotter</a:t>
            </a:r>
          </a:p>
          <a:p>
            <a:endParaRPr lang="en-GB" dirty="0"/>
          </a:p>
          <a:p>
            <a:r>
              <a:rPr lang="en-GB" dirty="0"/>
              <a:t>Download data</a:t>
            </a:r>
          </a:p>
          <a:p>
            <a:endParaRPr lang="en-GB" dirty="0"/>
          </a:p>
          <a:p>
            <a:r>
              <a:rPr lang="en-GB" dirty="0"/>
              <a:t>Upload new data</a:t>
            </a:r>
          </a:p>
          <a:p>
            <a:endParaRPr lang="en-GB" dirty="0"/>
          </a:p>
          <a:p>
            <a:r>
              <a:rPr lang="en-GB" dirty="0" err="1"/>
              <a:t>Polydispersivity</a:t>
            </a:r>
            <a:r>
              <a:rPr lang="en-GB" dirty="0"/>
              <a:t> tool</a:t>
            </a:r>
          </a:p>
          <a:p>
            <a:endParaRPr lang="en-GB" dirty="0"/>
          </a:p>
          <a:p>
            <a:r>
              <a:rPr lang="en-GB" dirty="0"/>
              <a:t>Literature finder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ABC6F-2D4F-7D5D-FEDA-D9376CFD631A}"/>
              </a:ext>
            </a:extLst>
          </p:cNvPr>
          <p:cNvSpPr/>
          <p:nvPr/>
        </p:nvSpPr>
        <p:spPr>
          <a:xfrm>
            <a:off x="2570860" y="1228725"/>
            <a:ext cx="9297290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Plotting data of interest using </a:t>
            </a:r>
            <a:r>
              <a:rPr lang="en-GB" b="1" dirty="0" err="1"/>
              <a:t>PePPEr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Use this tool to explore the entire </a:t>
            </a:r>
            <a:r>
              <a:rPr lang="en-GB" dirty="0" err="1"/>
              <a:t>PePPEr</a:t>
            </a:r>
            <a:r>
              <a:rPr lang="en-GB" dirty="0"/>
              <a:t> database. Select what categories you wish to view data by and use the plotter to visualize those selections [example plot shown]: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0F3E1-766F-821F-44CA-BDB6DC60AA1E}"/>
              </a:ext>
            </a:extLst>
          </p:cNvPr>
          <p:cNvSpPr/>
          <p:nvPr/>
        </p:nvSpPr>
        <p:spPr>
          <a:xfrm>
            <a:off x="276225" y="6341424"/>
            <a:ext cx="11591925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Powered by Django, 			© Mitchell, </a:t>
            </a:r>
            <a:r>
              <a:rPr lang="en-GB" i="1" dirty="0" err="1"/>
              <a:t>Colombier</a:t>
            </a:r>
            <a:r>
              <a:rPr lang="en-GB" i="1" dirty="0"/>
              <a:t> et al. 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8A1A-6916-896C-01B6-CB5DAA54FD12}"/>
              </a:ext>
            </a:extLst>
          </p:cNvPr>
          <p:cNvSpPr/>
          <p:nvPr/>
        </p:nvSpPr>
        <p:spPr>
          <a:xfrm>
            <a:off x="8840189" y="5520483"/>
            <a:ext cx="254280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&lt;&lt; Create another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82485-E9E9-F38F-CD39-A8F9D9FF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288" y="2727177"/>
            <a:ext cx="4210809" cy="25438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42B1E6-8DF2-8BC5-5F4E-A9576004AA42}"/>
              </a:ext>
            </a:extLst>
          </p:cNvPr>
          <p:cNvSpPr/>
          <p:nvPr/>
        </p:nvSpPr>
        <p:spPr>
          <a:xfrm>
            <a:off x="2805288" y="5520483"/>
            <a:ext cx="2198071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Capture plot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BD81F-73D3-CE57-FD5F-901B65EBD049}"/>
              </a:ext>
            </a:extLst>
          </p:cNvPr>
          <p:cNvSpPr/>
          <p:nvPr/>
        </p:nvSpPr>
        <p:spPr>
          <a:xfrm>
            <a:off x="5138648" y="5520483"/>
            <a:ext cx="2198071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plot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78332C-FBE6-0C4B-68AC-27FF30E2F9C1}"/>
              </a:ext>
            </a:extLst>
          </p:cNvPr>
          <p:cNvSpPr/>
          <p:nvPr/>
        </p:nvSpPr>
        <p:spPr>
          <a:xfrm>
            <a:off x="7263498" y="2886953"/>
            <a:ext cx="4281870" cy="14799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Graphical tools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X-limits</a:t>
            </a:r>
          </a:p>
          <a:p>
            <a:pPr algn="ctr"/>
            <a:r>
              <a:rPr lang="en-GB" i="1" dirty="0"/>
              <a:t>Y-limits</a:t>
            </a:r>
          </a:p>
          <a:p>
            <a:pPr algn="ctr"/>
            <a:r>
              <a:rPr lang="en-GB" i="1" dirty="0"/>
              <a:t>Colour scheme</a:t>
            </a:r>
          </a:p>
        </p:txBody>
      </p:sp>
    </p:spTree>
    <p:extLst>
      <p:ext uri="{BB962C8B-B14F-4D97-AF65-F5344CB8AC3E}">
        <p14:creationId xmlns:p14="http://schemas.microsoft.com/office/powerpoint/2010/main" val="5003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84F05-77FF-050A-A70F-F321D1FD3ACB}"/>
              </a:ext>
            </a:extLst>
          </p:cNvPr>
          <p:cNvSpPr/>
          <p:nvPr/>
        </p:nvSpPr>
        <p:spPr>
          <a:xfrm>
            <a:off x="276225" y="238125"/>
            <a:ext cx="11591925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PePPEr</a:t>
            </a:r>
            <a:r>
              <a:rPr lang="en-GB" dirty="0"/>
              <a:t>: A </a:t>
            </a:r>
            <a:r>
              <a:rPr lang="en-GB" b="1" dirty="0"/>
              <a:t>Pe</a:t>
            </a:r>
            <a:r>
              <a:rPr lang="en-GB" dirty="0"/>
              <a:t>rmeability </a:t>
            </a:r>
            <a:r>
              <a:rPr lang="en-GB" b="1" dirty="0"/>
              <a:t>P</a:t>
            </a:r>
            <a:r>
              <a:rPr lang="en-GB" dirty="0"/>
              <a:t>orosity and </a:t>
            </a:r>
            <a:r>
              <a:rPr lang="en-GB" b="1" dirty="0"/>
              <a:t>P</a:t>
            </a:r>
            <a:r>
              <a:rPr lang="en-GB" dirty="0"/>
              <a:t>ycnometry volcanic </a:t>
            </a:r>
            <a:r>
              <a:rPr lang="en-GB" b="1" dirty="0"/>
              <a:t>Er</a:t>
            </a:r>
            <a:r>
              <a:rPr lang="en-GB" dirty="0"/>
              <a:t>uption sample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7972B-C4A8-F372-858A-807A1CED02F2}"/>
              </a:ext>
            </a:extLst>
          </p:cNvPr>
          <p:cNvSpPr/>
          <p:nvPr/>
        </p:nvSpPr>
        <p:spPr>
          <a:xfrm>
            <a:off x="282011" y="1239140"/>
            <a:ext cx="2136449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</a:t>
            </a:r>
          </a:p>
          <a:p>
            <a:endParaRPr lang="en-GB" dirty="0"/>
          </a:p>
          <a:p>
            <a:r>
              <a:rPr lang="en-GB" dirty="0"/>
              <a:t>Data plotter</a:t>
            </a:r>
          </a:p>
          <a:p>
            <a:endParaRPr lang="en-GB" dirty="0"/>
          </a:p>
          <a:p>
            <a:r>
              <a:rPr lang="en-GB" b="1" dirty="0"/>
              <a:t>Download data</a:t>
            </a:r>
          </a:p>
          <a:p>
            <a:endParaRPr lang="en-GB" dirty="0"/>
          </a:p>
          <a:p>
            <a:r>
              <a:rPr lang="en-GB" dirty="0"/>
              <a:t>Upload new data</a:t>
            </a:r>
          </a:p>
          <a:p>
            <a:endParaRPr lang="en-GB" dirty="0"/>
          </a:p>
          <a:p>
            <a:r>
              <a:rPr lang="en-GB" dirty="0" err="1"/>
              <a:t>Polydispersivity</a:t>
            </a:r>
            <a:r>
              <a:rPr lang="en-GB" dirty="0"/>
              <a:t> tool</a:t>
            </a:r>
          </a:p>
          <a:p>
            <a:endParaRPr lang="en-GB" dirty="0"/>
          </a:p>
          <a:p>
            <a:r>
              <a:rPr lang="en-GB" dirty="0"/>
              <a:t>Literature finder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ABC6F-2D4F-7D5D-FEDA-D9376CFD631A}"/>
              </a:ext>
            </a:extLst>
          </p:cNvPr>
          <p:cNvSpPr/>
          <p:nvPr/>
        </p:nvSpPr>
        <p:spPr>
          <a:xfrm>
            <a:off x="2570860" y="1228725"/>
            <a:ext cx="9297290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Downloading the </a:t>
            </a:r>
            <a:r>
              <a:rPr lang="en-GB" b="1" dirty="0" err="1"/>
              <a:t>PePPEr</a:t>
            </a:r>
            <a:r>
              <a:rPr lang="en-GB" b="1" dirty="0"/>
              <a:t> database</a:t>
            </a:r>
          </a:p>
          <a:p>
            <a:pPr algn="ctr"/>
            <a:r>
              <a:rPr lang="en-GB" dirty="0"/>
              <a:t>Last updated: XX/XX/XXXX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From here you can download either the entire </a:t>
            </a:r>
            <a:r>
              <a:rPr lang="en-GB" dirty="0" err="1"/>
              <a:t>PePPEr</a:t>
            </a:r>
            <a:r>
              <a:rPr lang="en-GB" dirty="0"/>
              <a:t> database, or choose from a selection of popular data choices. Use the data plotter tool to download specific data you have plotted.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0F3E1-766F-821F-44CA-BDB6DC60AA1E}"/>
              </a:ext>
            </a:extLst>
          </p:cNvPr>
          <p:cNvSpPr/>
          <p:nvPr/>
        </p:nvSpPr>
        <p:spPr>
          <a:xfrm>
            <a:off x="276225" y="6341424"/>
            <a:ext cx="11591925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Powered by Django, 			© Mitchell, </a:t>
            </a:r>
            <a:r>
              <a:rPr lang="en-GB" i="1" dirty="0" err="1"/>
              <a:t>Colombier</a:t>
            </a:r>
            <a:r>
              <a:rPr lang="en-GB" i="1" dirty="0"/>
              <a:t> et al.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17B7C-AC73-4C52-9212-E157E4DC2066}"/>
              </a:ext>
            </a:extLst>
          </p:cNvPr>
          <p:cNvSpPr/>
          <p:nvPr/>
        </p:nvSpPr>
        <p:spPr>
          <a:xfrm>
            <a:off x="5565894" y="3695076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whole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A4EE6-AF70-9918-0F05-E94747B8B1FB}"/>
              </a:ext>
            </a:extLst>
          </p:cNvPr>
          <p:cNvSpPr/>
          <p:nvPr/>
        </p:nvSpPr>
        <p:spPr>
          <a:xfrm>
            <a:off x="3280561" y="4399660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explosive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284-CA5B-D9E9-2656-0ADFAF493E80}"/>
              </a:ext>
            </a:extLst>
          </p:cNvPr>
          <p:cNvSpPr/>
          <p:nvPr/>
        </p:nvSpPr>
        <p:spPr>
          <a:xfrm>
            <a:off x="7834045" y="4398725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effusive only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EB811-1445-45FF-3308-DED1CE99CAD3}"/>
              </a:ext>
            </a:extLst>
          </p:cNvPr>
          <p:cNvSpPr/>
          <p:nvPr/>
        </p:nvSpPr>
        <p:spPr>
          <a:xfrm>
            <a:off x="3280561" y="4938534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experimental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6C1BF-959A-A026-0C17-11850695A6E9}"/>
              </a:ext>
            </a:extLst>
          </p:cNvPr>
          <p:cNvSpPr/>
          <p:nvPr/>
        </p:nvSpPr>
        <p:spPr>
          <a:xfrm>
            <a:off x="7834045" y="4970225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natural rocks only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03DB13-3CCF-0376-0D9D-4E232BE62178}"/>
              </a:ext>
            </a:extLst>
          </p:cNvPr>
          <p:cNvSpPr/>
          <p:nvPr/>
        </p:nvSpPr>
        <p:spPr>
          <a:xfrm>
            <a:off x="7834044" y="5520895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submarine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D4B17-E04F-18D9-08F9-EC92E4FA6369}"/>
              </a:ext>
            </a:extLst>
          </p:cNvPr>
          <p:cNvSpPr/>
          <p:nvPr/>
        </p:nvSpPr>
        <p:spPr>
          <a:xfrm>
            <a:off x="3280560" y="5477408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subaerial only</a:t>
            </a:r>
          </a:p>
        </p:txBody>
      </p:sp>
    </p:spTree>
    <p:extLst>
      <p:ext uri="{BB962C8B-B14F-4D97-AF65-F5344CB8AC3E}">
        <p14:creationId xmlns:p14="http://schemas.microsoft.com/office/powerpoint/2010/main" val="96666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84F05-77FF-050A-A70F-F321D1FD3ACB}"/>
              </a:ext>
            </a:extLst>
          </p:cNvPr>
          <p:cNvSpPr/>
          <p:nvPr/>
        </p:nvSpPr>
        <p:spPr>
          <a:xfrm>
            <a:off x="276225" y="238125"/>
            <a:ext cx="11591925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PePPEr</a:t>
            </a:r>
            <a:r>
              <a:rPr lang="en-GB" dirty="0"/>
              <a:t>: A </a:t>
            </a:r>
            <a:r>
              <a:rPr lang="en-GB" b="1" dirty="0"/>
              <a:t>Pe</a:t>
            </a:r>
            <a:r>
              <a:rPr lang="en-GB" dirty="0"/>
              <a:t>rmeability </a:t>
            </a:r>
            <a:r>
              <a:rPr lang="en-GB" b="1" dirty="0"/>
              <a:t>P</a:t>
            </a:r>
            <a:r>
              <a:rPr lang="en-GB" dirty="0"/>
              <a:t>orosity and </a:t>
            </a:r>
            <a:r>
              <a:rPr lang="en-GB" b="1" dirty="0"/>
              <a:t>P</a:t>
            </a:r>
            <a:r>
              <a:rPr lang="en-GB" dirty="0"/>
              <a:t>ycnometry volcanic </a:t>
            </a:r>
            <a:r>
              <a:rPr lang="en-GB" b="1" dirty="0"/>
              <a:t>Er</a:t>
            </a:r>
            <a:r>
              <a:rPr lang="en-GB" dirty="0"/>
              <a:t>uption sample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7972B-C4A8-F372-858A-807A1CED02F2}"/>
              </a:ext>
            </a:extLst>
          </p:cNvPr>
          <p:cNvSpPr/>
          <p:nvPr/>
        </p:nvSpPr>
        <p:spPr>
          <a:xfrm>
            <a:off x="282011" y="1239140"/>
            <a:ext cx="2136449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</a:t>
            </a:r>
          </a:p>
          <a:p>
            <a:endParaRPr lang="en-GB" dirty="0"/>
          </a:p>
          <a:p>
            <a:r>
              <a:rPr lang="en-GB" dirty="0"/>
              <a:t>Data plotter</a:t>
            </a:r>
          </a:p>
          <a:p>
            <a:endParaRPr lang="en-GB" dirty="0"/>
          </a:p>
          <a:p>
            <a:r>
              <a:rPr lang="en-GB" dirty="0"/>
              <a:t>Download data</a:t>
            </a:r>
          </a:p>
          <a:p>
            <a:endParaRPr lang="en-GB" dirty="0"/>
          </a:p>
          <a:p>
            <a:r>
              <a:rPr lang="en-GB" b="1" dirty="0"/>
              <a:t>Upload new data</a:t>
            </a:r>
          </a:p>
          <a:p>
            <a:endParaRPr lang="en-GB" dirty="0"/>
          </a:p>
          <a:p>
            <a:r>
              <a:rPr lang="en-GB" dirty="0" err="1"/>
              <a:t>Polydispersivity</a:t>
            </a:r>
            <a:r>
              <a:rPr lang="en-GB" dirty="0"/>
              <a:t> tool</a:t>
            </a:r>
          </a:p>
          <a:p>
            <a:endParaRPr lang="en-GB" dirty="0"/>
          </a:p>
          <a:p>
            <a:r>
              <a:rPr lang="en-GB" dirty="0"/>
              <a:t>Literature finder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ABC6F-2D4F-7D5D-FEDA-D9376CFD631A}"/>
              </a:ext>
            </a:extLst>
          </p:cNvPr>
          <p:cNvSpPr/>
          <p:nvPr/>
        </p:nvSpPr>
        <p:spPr>
          <a:xfrm>
            <a:off x="2570860" y="1228725"/>
            <a:ext cx="9297290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Uploading new data to </a:t>
            </a:r>
            <a:r>
              <a:rPr lang="en-GB" b="1" dirty="0" err="1"/>
              <a:t>PePPEr</a:t>
            </a:r>
            <a:endParaRPr lang="en-GB" b="1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Have you collected your own data (new or existing) that is not yet within the database?</a:t>
            </a:r>
          </a:p>
          <a:p>
            <a:r>
              <a:rPr lang="en-GB" dirty="0"/>
              <a:t>Download the database template and follow the data instructions to have your data included in the database. </a:t>
            </a:r>
          </a:p>
          <a:p>
            <a:endParaRPr lang="en-GB" dirty="0"/>
          </a:p>
          <a:p>
            <a:r>
              <a:rPr lang="en-GB" dirty="0"/>
              <a:t>Note, all data submitted will be reviewed before updating </a:t>
            </a:r>
            <a:r>
              <a:rPr lang="en-GB" dirty="0" err="1"/>
              <a:t>PePPEr</a:t>
            </a:r>
            <a:r>
              <a:rPr lang="en-GB" dirty="0"/>
              <a:t> to ensure that formatting and units are all consistent with existing data.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Any questions regarding the upload can be directed to sam.mitchell@bristol.ac.uk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0F3E1-766F-821F-44CA-BDB6DC60AA1E}"/>
              </a:ext>
            </a:extLst>
          </p:cNvPr>
          <p:cNvSpPr/>
          <p:nvPr/>
        </p:nvSpPr>
        <p:spPr>
          <a:xfrm>
            <a:off x="276225" y="6341424"/>
            <a:ext cx="11591925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Powered by Django, 			© Mitchell, </a:t>
            </a:r>
            <a:r>
              <a:rPr lang="en-GB" i="1" dirty="0" err="1"/>
              <a:t>Colombier</a:t>
            </a:r>
            <a:r>
              <a:rPr lang="en-GB" i="1" dirty="0"/>
              <a:t> et al.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17B7C-AC73-4C52-9212-E157E4DC2066}"/>
              </a:ext>
            </a:extLst>
          </p:cNvPr>
          <p:cNvSpPr/>
          <p:nvPr/>
        </p:nvSpPr>
        <p:spPr>
          <a:xfrm>
            <a:off x="3591815" y="3937650"/>
            <a:ext cx="2928626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database template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03DB13-3CCF-0376-0D9D-4E232BE62178}"/>
              </a:ext>
            </a:extLst>
          </p:cNvPr>
          <p:cNvSpPr/>
          <p:nvPr/>
        </p:nvSpPr>
        <p:spPr>
          <a:xfrm>
            <a:off x="5711172" y="4651090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Upload new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D4B17-E04F-18D9-08F9-EC92E4FA6369}"/>
              </a:ext>
            </a:extLst>
          </p:cNvPr>
          <p:cNvSpPr/>
          <p:nvPr/>
        </p:nvSpPr>
        <p:spPr>
          <a:xfrm>
            <a:off x="7739817" y="3937650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Uploading data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51F10-02D8-7B12-EC72-28E307499BC2}"/>
              </a:ext>
            </a:extLst>
          </p:cNvPr>
          <p:cNvSpPr/>
          <p:nvPr/>
        </p:nvSpPr>
        <p:spPr>
          <a:xfrm>
            <a:off x="5711172" y="5210262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Submit for review</a:t>
            </a:r>
          </a:p>
        </p:txBody>
      </p:sp>
    </p:spTree>
    <p:extLst>
      <p:ext uri="{BB962C8B-B14F-4D97-AF65-F5344CB8AC3E}">
        <p14:creationId xmlns:p14="http://schemas.microsoft.com/office/powerpoint/2010/main" val="370254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B7972B-C4A8-F372-858A-807A1CED02F2}"/>
              </a:ext>
            </a:extLst>
          </p:cNvPr>
          <p:cNvSpPr/>
          <p:nvPr/>
        </p:nvSpPr>
        <p:spPr>
          <a:xfrm>
            <a:off x="282011" y="1239140"/>
            <a:ext cx="2136449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</a:t>
            </a:r>
          </a:p>
          <a:p>
            <a:endParaRPr lang="en-GB" dirty="0"/>
          </a:p>
          <a:p>
            <a:r>
              <a:rPr lang="en-GB" dirty="0"/>
              <a:t>Data plotter</a:t>
            </a:r>
          </a:p>
          <a:p>
            <a:endParaRPr lang="en-GB" dirty="0"/>
          </a:p>
          <a:p>
            <a:r>
              <a:rPr lang="en-GB" dirty="0"/>
              <a:t>Download data</a:t>
            </a:r>
          </a:p>
          <a:p>
            <a:endParaRPr lang="en-GB" dirty="0"/>
          </a:p>
          <a:p>
            <a:r>
              <a:rPr lang="en-GB" dirty="0"/>
              <a:t>Upload new data</a:t>
            </a:r>
          </a:p>
          <a:p>
            <a:endParaRPr lang="en-GB" dirty="0"/>
          </a:p>
          <a:p>
            <a:r>
              <a:rPr lang="en-GB" b="1" dirty="0" err="1"/>
              <a:t>Polydispersivity</a:t>
            </a:r>
            <a:r>
              <a:rPr lang="en-GB" b="1" dirty="0"/>
              <a:t> tool</a:t>
            </a:r>
          </a:p>
          <a:p>
            <a:endParaRPr lang="en-GB" dirty="0"/>
          </a:p>
          <a:p>
            <a:r>
              <a:rPr lang="en-GB" dirty="0"/>
              <a:t>Literature finder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ABC6F-2D4F-7D5D-FEDA-D9376CFD631A}"/>
              </a:ext>
            </a:extLst>
          </p:cNvPr>
          <p:cNvSpPr/>
          <p:nvPr/>
        </p:nvSpPr>
        <p:spPr>
          <a:xfrm>
            <a:off x="2570860" y="1228725"/>
            <a:ext cx="9297290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Calculate </a:t>
            </a:r>
            <a:r>
              <a:rPr lang="en-GB" b="1" dirty="0" err="1"/>
              <a:t>polydispersivity</a:t>
            </a:r>
            <a:r>
              <a:rPr lang="en-GB" b="1" dirty="0"/>
              <a:t> (</a:t>
            </a:r>
            <a:r>
              <a:rPr lang="en-GB" b="1" i="1" dirty="0"/>
              <a:t>S</a:t>
            </a:r>
            <a:r>
              <a:rPr lang="en-GB" b="1" dirty="0"/>
              <a:t>) of your data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Calculate </a:t>
            </a:r>
            <a:r>
              <a:rPr lang="en-GB" dirty="0" err="1"/>
              <a:t>polydispersivity</a:t>
            </a:r>
            <a:r>
              <a:rPr lang="en-GB" dirty="0"/>
              <a:t> (</a:t>
            </a:r>
            <a:r>
              <a:rPr lang="en-GB" i="1" dirty="0"/>
              <a:t>S)</a:t>
            </a:r>
            <a:r>
              <a:rPr lang="en-GB" dirty="0"/>
              <a:t> for your particle size distribution (bubbles, vesicles, crystals, grains).</a:t>
            </a:r>
          </a:p>
          <a:p>
            <a:r>
              <a:rPr lang="en-GB" dirty="0"/>
              <a:t>[Add some more information about </a:t>
            </a:r>
            <a:r>
              <a:rPr lang="en-GB" dirty="0" err="1"/>
              <a:t>polydispersivity</a:t>
            </a:r>
            <a:r>
              <a:rPr lang="en-GB" dirty="0"/>
              <a:t> in volcanic literature].</a:t>
            </a:r>
          </a:p>
          <a:p>
            <a:endParaRPr lang="en-GB" dirty="0"/>
          </a:p>
          <a:p>
            <a:r>
              <a:rPr lang="en-GB" dirty="0"/>
              <a:t>Input data as particle diameter (in mm) and volume fraction (of 1.00) below: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0F3E1-766F-821F-44CA-BDB6DC60AA1E}"/>
              </a:ext>
            </a:extLst>
          </p:cNvPr>
          <p:cNvSpPr/>
          <p:nvPr/>
        </p:nvSpPr>
        <p:spPr>
          <a:xfrm>
            <a:off x="276225" y="6341424"/>
            <a:ext cx="11591925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Powered by Django, 			© Mitchell, </a:t>
            </a:r>
            <a:r>
              <a:rPr lang="en-GB" i="1" dirty="0" err="1"/>
              <a:t>Colombier</a:t>
            </a:r>
            <a:r>
              <a:rPr lang="en-GB" i="1" dirty="0"/>
              <a:t> et al.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51F10-02D8-7B12-EC72-28E307499BC2}"/>
              </a:ext>
            </a:extLst>
          </p:cNvPr>
          <p:cNvSpPr/>
          <p:nvPr/>
        </p:nvSpPr>
        <p:spPr>
          <a:xfrm>
            <a:off x="7219505" y="3509739"/>
            <a:ext cx="3992577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Calculated S =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B16236-8802-E138-C3AD-D38226298CDB}"/>
              </a:ext>
            </a:extLst>
          </p:cNvPr>
          <p:cNvSpPr/>
          <p:nvPr/>
        </p:nvSpPr>
        <p:spPr>
          <a:xfrm>
            <a:off x="428625" y="390525"/>
            <a:ext cx="11591925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PePPEr</a:t>
            </a:r>
            <a:r>
              <a:rPr lang="en-GB" dirty="0"/>
              <a:t>: A </a:t>
            </a:r>
            <a:r>
              <a:rPr lang="en-GB" b="1" dirty="0"/>
              <a:t>Pe</a:t>
            </a:r>
            <a:r>
              <a:rPr lang="en-GB" dirty="0"/>
              <a:t>rmeability </a:t>
            </a:r>
            <a:r>
              <a:rPr lang="en-GB" b="1" dirty="0"/>
              <a:t>P</a:t>
            </a:r>
            <a:r>
              <a:rPr lang="en-GB" dirty="0"/>
              <a:t>orosity and </a:t>
            </a:r>
            <a:r>
              <a:rPr lang="en-GB" b="1" dirty="0"/>
              <a:t>P</a:t>
            </a:r>
            <a:r>
              <a:rPr lang="en-GB" dirty="0"/>
              <a:t>ycnometry volcanic </a:t>
            </a:r>
            <a:r>
              <a:rPr lang="en-GB" b="1" dirty="0"/>
              <a:t>Er</a:t>
            </a:r>
            <a:r>
              <a:rPr lang="en-GB" dirty="0"/>
              <a:t>uption sample database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932187-CDBC-E397-957C-7DB72249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11" y="3406225"/>
            <a:ext cx="1099560" cy="25993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D26CD82-A60A-57DF-1214-3D2C41DD54EC}"/>
              </a:ext>
            </a:extLst>
          </p:cNvPr>
          <p:cNvSpPr/>
          <p:nvPr/>
        </p:nvSpPr>
        <p:spPr>
          <a:xfrm>
            <a:off x="7227962" y="4081239"/>
            <a:ext cx="3992578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Calculated Md50 =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0C8452-103A-202C-3CD8-22C8FA6736A2}"/>
              </a:ext>
            </a:extLst>
          </p:cNvPr>
          <p:cNvSpPr/>
          <p:nvPr/>
        </p:nvSpPr>
        <p:spPr>
          <a:xfrm>
            <a:off x="7219504" y="4645142"/>
            <a:ext cx="3992578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Calculated sorting (1sig) =     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CEB69-BA5B-FAD1-026A-6E55BABA6C78}"/>
              </a:ext>
            </a:extLst>
          </p:cNvPr>
          <p:cNvSpPr/>
          <p:nvPr/>
        </p:nvSpPr>
        <p:spPr>
          <a:xfrm>
            <a:off x="7219504" y="5198955"/>
            <a:ext cx="3992578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Calculated IQR (25-74)=     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58F36-BB71-DE30-9271-4DD3EFA1BF66}"/>
              </a:ext>
            </a:extLst>
          </p:cNvPr>
          <p:cNvSpPr/>
          <p:nvPr/>
        </p:nvSpPr>
        <p:spPr>
          <a:xfrm>
            <a:off x="7219504" y="5683574"/>
            <a:ext cx="3992578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Calculated IPR (10-90)=       </a:t>
            </a:r>
          </a:p>
        </p:txBody>
      </p:sp>
    </p:spTree>
    <p:extLst>
      <p:ext uri="{BB962C8B-B14F-4D97-AF65-F5344CB8AC3E}">
        <p14:creationId xmlns:p14="http://schemas.microsoft.com/office/powerpoint/2010/main" val="97808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B7972B-C4A8-F372-858A-807A1CED02F2}"/>
              </a:ext>
            </a:extLst>
          </p:cNvPr>
          <p:cNvSpPr/>
          <p:nvPr/>
        </p:nvSpPr>
        <p:spPr>
          <a:xfrm>
            <a:off x="282011" y="1239140"/>
            <a:ext cx="2136449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</a:t>
            </a:r>
          </a:p>
          <a:p>
            <a:endParaRPr lang="en-GB" dirty="0"/>
          </a:p>
          <a:p>
            <a:r>
              <a:rPr lang="en-GB" dirty="0"/>
              <a:t>Data plotter</a:t>
            </a:r>
          </a:p>
          <a:p>
            <a:endParaRPr lang="en-GB" dirty="0"/>
          </a:p>
          <a:p>
            <a:r>
              <a:rPr lang="en-GB" dirty="0"/>
              <a:t>Download data</a:t>
            </a:r>
          </a:p>
          <a:p>
            <a:endParaRPr lang="en-GB" dirty="0"/>
          </a:p>
          <a:p>
            <a:r>
              <a:rPr lang="en-GB" dirty="0"/>
              <a:t>Upload new data</a:t>
            </a:r>
          </a:p>
          <a:p>
            <a:endParaRPr lang="en-GB" dirty="0"/>
          </a:p>
          <a:p>
            <a:r>
              <a:rPr lang="en-GB" dirty="0" err="1"/>
              <a:t>Polydispersivity</a:t>
            </a:r>
            <a:r>
              <a:rPr lang="en-GB" dirty="0"/>
              <a:t> tool</a:t>
            </a:r>
          </a:p>
          <a:p>
            <a:endParaRPr lang="en-GB" dirty="0"/>
          </a:p>
          <a:p>
            <a:r>
              <a:rPr lang="en-GB" b="1" dirty="0"/>
              <a:t>Literature finder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ABC6F-2D4F-7D5D-FEDA-D9376CFD631A}"/>
              </a:ext>
            </a:extLst>
          </p:cNvPr>
          <p:cNvSpPr/>
          <p:nvPr/>
        </p:nvSpPr>
        <p:spPr>
          <a:xfrm>
            <a:off x="2570860" y="1228725"/>
            <a:ext cx="9297290" cy="493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Literature of the </a:t>
            </a:r>
            <a:r>
              <a:rPr lang="en-GB" b="1" dirty="0" err="1"/>
              <a:t>PePPEr</a:t>
            </a:r>
            <a:r>
              <a:rPr lang="en-GB" b="1" dirty="0"/>
              <a:t> database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 you can find all of the literature and sources currently included in the </a:t>
            </a:r>
            <a:r>
              <a:rPr lang="en-GB" dirty="0" err="1"/>
              <a:t>PePPEr</a:t>
            </a:r>
            <a:r>
              <a:rPr lang="en-GB" dirty="0"/>
              <a:t> database.</a:t>
            </a:r>
          </a:p>
          <a:p>
            <a:r>
              <a:rPr lang="en-GB" dirty="0"/>
              <a:t>[Scrolling inbuilt table?]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0F3E1-766F-821F-44CA-BDB6DC60AA1E}"/>
              </a:ext>
            </a:extLst>
          </p:cNvPr>
          <p:cNvSpPr/>
          <p:nvPr/>
        </p:nvSpPr>
        <p:spPr>
          <a:xfrm>
            <a:off x="276225" y="6341424"/>
            <a:ext cx="11591925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Powered by Django, 			© Mitchell, </a:t>
            </a:r>
            <a:r>
              <a:rPr lang="en-GB" i="1" dirty="0" err="1"/>
              <a:t>Colombier</a:t>
            </a:r>
            <a:r>
              <a:rPr lang="en-GB" i="1" dirty="0"/>
              <a:t> et al.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51F10-02D8-7B12-EC72-28E307499BC2}"/>
              </a:ext>
            </a:extLst>
          </p:cNvPr>
          <p:cNvSpPr/>
          <p:nvPr/>
        </p:nvSpPr>
        <p:spPr>
          <a:xfrm>
            <a:off x="5702626" y="5701022"/>
            <a:ext cx="2845749" cy="3982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Download literature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B16236-8802-E138-C3AD-D38226298CDB}"/>
              </a:ext>
            </a:extLst>
          </p:cNvPr>
          <p:cNvSpPr/>
          <p:nvPr/>
        </p:nvSpPr>
        <p:spPr>
          <a:xfrm>
            <a:off x="428625" y="390525"/>
            <a:ext cx="11591925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PePPEr</a:t>
            </a:r>
            <a:r>
              <a:rPr lang="en-GB" dirty="0"/>
              <a:t>: A </a:t>
            </a:r>
            <a:r>
              <a:rPr lang="en-GB" b="1" dirty="0"/>
              <a:t>Pe</a:t>
            </a:r>
            <a:r>
              <a:rPr lang="en-GB" dirty="0"/>
              <a:t>rmeability </a:t>
            </a:r>
            <a:r>
              <a:rPr lang="en-GB" b="1" dirty="0"/>
              <a:t>P</a:t>
            </a:r>
            <a:r>
              <a:rPr lang="en-GB" dirty="0"/>
              <a:t>orosity and </a:t>
            </a:r>
            <a:r>
              <a:rPr lang="en-GB" b="1" dirty="0"/>
              <a:t>P</a:t>
            </a:r>
            <a:r>
              <a:rPr lang="en-GB" dirty="0"/>
              <a:t>ycnometry volcanic </a:t>
            </a:r>
            <a:r>
              <a:rPr lang="en-GB" b="1" dirty="0"/>
              <a:t>Er</a:t>
            </a:r>
            <a:r>
              <a:rPr lang="en-GB" dirty="0"/>
              <a:t>uption sample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E8299-B875-24CE-D75F-1754B0C1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14" y="2663706"/>
            <a:ext cx="4987726" cy="28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709</Words>
  <Application>Microsoft Office PowerPoint</Application>
  <PresentationFormat>Widescreen</PresentationFormat>
  <Paragraphs>244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Possible design for volcanic data platform (PePPEr)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design for volcanic data platform (PePPEr)</dc:title>
  <dc:creator>Samuel</dc:creator>
  <cp:lastModifiedBy>Samuel</cp:lastModifiedBy>
  <cp:revision>1</cp:revision>
  <dcterms:created xsi:type="dcterms:W3CDTF">2023-06-01T14:39:13Z</dcterms:created>
  <dcterms:modified xsi:type="dcterms:W3CDTF">2023-06-01T17:01:22Z</dcterms:modified>
</cp:coreProperties>
</file>