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3891D-3539-42D2-85AD-41DF12F2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F0E82-702D-48B6-B5BB-D802ED6CB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B0E33-6C1E-4469-B557-0C84F625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61869-AA14-4839-A3DB-7F678B00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095C6-85C6-4B04-9FA5-0F3BFEAC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08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697B-6262-43B6-98E6-9949D0AF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C8753-8F54-41F2-B8D8-F018771D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B799E-2D3F-4A24-A041-AED43251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BEDFA-B800-406A-9914-3E9AE081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F2E03-C024-445E-87E1-8B179857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1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6FF9E-8CD9-4E30-AD2D-8B746AA09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B55DD-406E-44E4-9DC6-00A08596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4001E-1FF7-47C0-AA1E-76269F17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2E17D-625D-40BC-BE46-F97445D7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505BA-381A-4834-ACFB-378696E1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8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5616C-2EE9-40A1-A65C-E0E50BB5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83164-D472-470C-9405-9127EB14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3DA14-68A1-446D-B2D1-77C5DF9E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319F4-2A17-466A-BBAC-8034C370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1EC7-8224-4080-AA4D-72F5F609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38BF6-F9D3-4A13-9804-B5C09F3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37B3D-9A18-4409-A267-621280A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76315-97B5-4380-9AD3-013FEAA0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5549C-C7AC-486D-81B6-6B296DD2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9021D-E556-4E9B-90E4-8EA4E2E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4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212A5-A249-44E7-BF08-6536C81E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4F96C-3DE6-42C2-A0A6-FB4625C0B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9484A-BFF5-4DD5-9ADF-F6D2AA6A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9C2F5-8D2D-4120-B06B-784A1218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0D16F-4CC4-4640-883F-CA8BA684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BE242-05AB-48A4-826E-6748E2A7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CC01-B4B2-4770-BFBF-03CCE211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5F8B9-FD0D-4077-9CFA-3842645F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FFAA0-F7EA-4919-80BE-E0D04E4E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B7C54F-9E97-4F47-98FF-FAFCF4CC2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4CE231-F83A-4A61-A095-606F9134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A61F0-031F-41DE-B05B-FFA7397B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DAA9AD-057E-4996-9B19-A991127A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32C32C-A405-40A4-A839-6C90F803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5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A8931-844E-4131-B1FD-5BC0BD6D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D5FFAC-AF6E-4A10-9EBE-70DCF2EB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7C109B-283C-45C3-987C-24B292DD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A1DA58-A24D-48E9-80A0-26949F28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79C58-BC76-4457-B6CB-F5DA71C3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074C84-B3FA-40C9-A170-B31D4BD3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9A539C-8177-40F3-9932-6047360B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7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8D959-7C19-4B5B-A2BD-4549A384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C0AB3-FA3A-4EFE-B374-50AC83D4F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2A1D0A-3222-4DB9-834E-18ABC2E9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F86AF-A970-47DA-8056-BBBFB21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FB796-D311-4F6B-B199-621C29D6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C965F5-1614-40B7-AB63-625E1760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2236D-37F1-4652-84CC-A129A0B7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C96D0-1E9F-47F8-A27F-37FBFB451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41278-36BF-4D43-9FB6-2B771127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8187A-6957-4BFC-AD63-53FCD24D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B722D3-D398-48E8-A28F-6E1DA5D7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FFEA8-B121-4575-B008-67F68C45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A117AE-631B-4332-A450-1E38E997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B610C-F3A0-43EA-91EB-D44BDF18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148BB-2FA8-4642-9E8F-1743C696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CAA0-2F38-445E-A4F1-447E4D643D3B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37D80-101F-4775-A6D2-C6A699493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5DECF-FFFF-44D8-83D2-843B8146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8AAF-1DE7-49DA-80D5-93E5C8B78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7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D3A328-2797-48CC-8282-63C9CDD560F4}"/>
              </a:ext>
            </a:extLst>
          </p:cNvPr>
          <p:cNvSpPr txBox="1"/>
          <p:nvPr/>
        </p:nvSpPr>
        <p:spPr>
          <a:xfrm>
            <a:off x="5542002" y="32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配置文件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103427-E569-469E-AFEF-114CFC95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959" y="1237415"/>
            <a:ext cx="8902220" cy="45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3DCC25-1370-4F3E-910C-211EB4A56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99" y="2878443"/>
            <a:ext cx="7548202" cy="11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566EA9-C1E1-4CFB-9B6F-419AA5973045}"/>
              </a:ext>
            </a:extLst>
          </p:cNvPr>
          <p:cNvSpPr/>
          <p:nvPr/>
        </p:nvSpPr>
        <p:spPr>
          <a:xfrm>
            <a:off x="1474838" y="454119"/>
            <a:ext cx="9242323" cy="6035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ADA855-6606-43A3-9CB9-A9AD9C2E52EC}"/>
              </a:ext>
            </a:extLst>
          </p:cNvPr>
          <p:cNvSpPr txBox="1"/>
          <p:nvPr/>
        </p:nvSpPr>
        <p:spPr>
          <a:xfrm>
            <a:off x="216310" y="983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目前页面结构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413BCF-13D2-4B8A-8715-DE3DDFB16C6D}"/>
              </a:ext>
            </a:extLst>
          </p:cNvPr>
          <p:cNvSpPr txBox="1"/>
          <p:nvPr/>
        </p:nvSpPr>
        <p:spPr>
          <a:xfrm>
            <a:off x="4521176" y="5963264"/>
            <a:ext cx="314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router-view (index, login)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8D5888-3878-4DA5-9FAE-4D35ED41FD16}"/>
              </a:ext>
            </a:extLst>
          </p:cNvPr>
          <p:cNvSpPr/>
          <p:nvPr/>
        </p:nvSpPr>
        <p:spPr>
          <a:xfrm>
            <a:off x="1966452" y="1487129"/>
            <a:ext cx="8327922" cy="4338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029F77-6B92-4869-BC0E-4716E4D41C15}"/>
              </a:ext>
            </a:extLst>
          </p:cNvPr>
          <p:cNvSpPr txBox="1"/>
          <p:nvPr/>
        </p:nvSpPr>
        <p:spPr>
          <a:xfrm>
            <a:off x="4264646" y="5340441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router-view (home,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个人中心等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033C42-0201-4C8D-8A64-BDEA3BC04554}"/>
              </a:ext>
            </a:extLst>
          </p:cNvPr>
          <p:cNvSpPr txBox="1"/>
          <p:nvPr/>
        </p:nvSpPr>
        <p:spPr>
          <a:xfrm>
            <a:off x="4521176" y="45411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默认重定向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index.vue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CB537C-BEE1-4DDD-A6A8-E6FEF734C73E}"/>
              </a:ext>
            </a:extLst>
          </p:cNvPr>
          <p:cNvSpPr txBox="1"/>
          <p:nvPr/>
        </p:nvSpPr>
        <p:spPr>
          <a:xfrm>
            <a:off x="4521176" y="1572539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默认重定向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home.vue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A4067A-7906-4079-9E2A-98E97FAABD23}"/>
              </a:ext>
            </a:extLst>
          </p:cNvPr>
          <p:cNvSpPr/>
          <p:nvPr/>
        </p:nvSpPr>
        <p:spPr>
          <a:xfrm>
            <a:off x="2971704" y="2184909"/>
            <a:ext cx="2585884" cy="2912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8C7409-97C2-4F48-A31D-E2C68E691B3C}"/>
              </a:ext>
            </a:extLst>
          </p:cNvPr>
          <p:cNvSpPr txBox="1"/>
          <p:nvPr/>
        </p:nvSpPr>
        <p:spPr>
          <a:xfrm>
            <a:off x="3350742" y="2396613"/>
            <a:ext cx="18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home-left.vue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5A4C3E-63C7-410D-ABBA-3B212A5A2B4D}"/>
              </a:ext>
            </a:extLst>
          </p:cNvPr>
          <p:cNvSpPr/>
          <p:nvPr/>
        </p:nvSpPr>
        <p:spPr>
          <a:xfrm>
            <a:off x="6562840" y="2184909"/>
            <a:ext cx="2585884" cy="2912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DC2C03-76EE-4980-B31E-DEFCD925E660}"/>
              </a:ext>
            </a:extLst>
          </p:cNvPr>
          <p:cNvSpPr txBox="1"/>
          <p:nvPr/>
        </p:nvSpPr>
        <p:spPr>
          <a:xfrm>
            <a:off x="6941878" y="2396613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home-right.vue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36064B2-6F92-4706-A2EF-0CE65C364F5B}"/>
              </a:ext>
            </a:extLst>
          </p:cNvPr>
          <p:cNvSpPr/>
          <p:nvPr/>
        </p:nvSpPr>
        <p:spPr>
          <a:xfrm>
            <a:off x="1966452" y="846196"/>
            <a:ext cx="8327922" cy="397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nav.vue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6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B5BD61-43EB-4AFE-B067-C2888420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513" y="1173042"/>
            <a:ext cx="3568974" cy="46771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95AAAC-5185-4C66-82CF-35468B313163}"/>
              </a:ext>
            </a:extLst>
          </p:cNvPr>
          <p:cNvSpPr txBox="1"/>
          <p:nvPr/>
        </p:nvSpPr>
        <p:spPr>
          <a:xfrm>
            <a:off x="5865007" y="32668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src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5E4FEB-20A8-445B-AEE3-6E1CF8A5278B}"/>
              </a:ext>
            </a:extLst>
          </p:cNvPr>
          <p:cNvSpPr txBox="1"/>
          <p:nvPr/>
        </p:nvSpPr>
        <p:spPr>
          <a:xfrm>
            <a:off x="4055217" y="6263148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对该框架有疑问或异议请迅速提出</a:t>
            </a:r>
          </a:p>
        </p:txBody>
      </p:sp>
    </p:spTree>
    <p:extLst>
      <p:ext uri="{BB962C8B-B14F-4D97-AF65-F5344CB8AC3E}">
        <p14:creationId xmlns:p14="http://schemas.microsoft.com/office/powerpoint/2010/main" val="39147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575210-9F8F-495A-BE87-5DABD2596EF8}"/>
              </a:ext>
            </a:extLst>
          </p:cNvPr>
          <p:cNvSpPr txBox="1"/>
          <p:nvPr/>
        </p:nvSpPr>
        <p:spPr>
          <a:xfrm>
            <a:off x="5755201" y="32668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asset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940973-015C-448C-AE47-C85A43E6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515" y="1710060"/>
            <a:ext cx="3312968" cy="8561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A68290-3C05-45B7-B68D-44543459EC50}"/>
              </a:ext>
            </a:extLst>
          </p:cNvPr>
          <p:cNvSpPr txBox="1"/>
          <p:nvPr/>
        </p:nvSpPr>
        <p:spPr>
          <a:xfrm>
            <a:off x="4439515" y="2920181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放置静态资源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(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图片等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52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9431D5-7E2E-4AB9-89D8-EBF95BDD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53" y="1802200"/>
            <a:ext cx="6566293" cy="23175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1E23E16-C862-4701-A752-896095A43E12}"/>
              </a:ext>
            </a:extLst>
          </p:cNvPr>
          <p:cNvSpPr txBox="1"/>
          <p:nvPr/>
        </p:nvSpPr>
        <p:spPr>
          <a:xfrm>
            <a:off x="5626159" y="32668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base-ui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98B001-B5AD-42AE-A966-D596CD2AD8EA}"/>
              </a:ext>
            </a:extLst>
          </p:cNvPr>
          <p:cNvSpPr txBox="1"/>
          <p:nvPr/>
        </p:nvSpPr>
        <p:spPr>
          <a:xfrm>
            <a:off x="2812853" y="4689988"/>
            <a:ext cx="659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该目录下放一些公用的封装小组件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card, table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C1F9189-00E7-4957-8DE4-84CB1E11DA5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279487" y="3303638"/>
            <a:ext cx="1112643" cy="8498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0F90BEC-13D4-4819-B538-E26CF5F8D5B1}"/>
              </a:ext>
            </a:extLst>
          </p:cNvPr>
          <p:cNvSpPr txBox="1"/>
          <p:nvPr/>
        </p:nvSpPr>
        <p:spPr>
          <a:xfrm>
            <a:off x="225879" y="4153509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接口的类型命名以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I(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大写的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</a:p>
        </p:txBody>
      </p:sp>
    </p:spTree>
    <p:extLst>
      <p:ext uri="{BB962C8B-B14F-4D97-AF65-F5344CB8AC3E}">
        <p14:creationId xmlns:p14="http://schemas.microsoft.com/office/powerpoint/2010/main" val="287315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279B12-B941-4DE8-8A5A-AD2C20058B15}"/>
              </a:ext>
            </a:extLst>
          </p:cNvPr>
          <p:cNvSpPr txBox="1"/>
          <p:nvPr/>
        </p:nvSpPr>
        <p:spPr>
          <a:xfrm>
            <a:off x="5828940" y="32668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nav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806729-17D7-47CE-9E59-7B24A037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924" y="1605449"/>
            <a:ext cx="5110152" cy="21111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5C35D7-2F5C-4604-9635-DBAE9EB7C65D}"/>
              </a:ext>
            </a:extLst>
          </p:cNvPr>
          <p:cNvSpPr txBox="1"/>
          <p:nvPr/>
        </p:nvSpPr>
        <p:spPr>
          <a:xfrm>
            <a:off x="3048000" y="4199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该目录下放一些公用的较大的组件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如导航栏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侧边栏这种</a:t>
            </a:r>
          </a:p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 :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结构与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base-ui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不作解释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0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FF8F72-FC8A-4EB0-9E28-A5ECE156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39" y="2568531"/>
            <a:ext cx="9894321" cy="10595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4D37378-54FB-40CB-A76F-46969F4F816D}"/>
              </a:ext>
            </a:extLst>
          </p:cNvPr>
          <p:cNvSpPr txBox="1"/>
          <p:nvPr/>
        </p:nvSpPr>
        <p:spPr>
          <a:xfrm>
            <a:off x="5695087" y="57249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global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D5C96F-B172-4948-ABCE-0BEBC2210530}"/>
              </a:ext>
            </a:extLst>
          </p:cNvPr>
          <p:cNvSpPr txBox="1"/>
          <p:nvPr/>
        </p:nvSpPr>
        <p:spPr>
          <a:xfrm>
            <a:off x="2570128" y="4129549"/>
            <a:ext cx="712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全局的配置文件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比如我在这里配置了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按需引入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element-plus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21806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384792-4BE0-4A13-9BB1-46A287D7C2E2}"/>
              </a:ext>
            </a:extLst>
          </p:cNvPr>
          <p:cNvSpPr txBox="1"/>
          <p:nvPr/>
        </p:nvSpPr>
        <p:spPr>
          <a:xfrm>
            <a:off x="4999385" y="452814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router, service, store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FAA46C-C866-4114-B0D8-7B953BAB860B}"/>
              </a:ext>
            </a:extLst>
          </p:cNvPr>
          <p:cNvSpPr txBox="1"/>
          <p:nvPr/>
        </p:nvSpPr>
        <p:spPr>
          <a:xfrm>
            <a:off x="6921909" y="1083114"/>
            <a:ext cx="4378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这三个放到一起讲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因为他们的目录结构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需要和组件的目录结构保持一致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: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路由配置目录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: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网络请求配置目录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 : vuex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的配置目录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597EEE-1FC6-4B94-B93A-BB1C1850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704" y="4238655"/>
            <a:ext cx="2229384" cy="144439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67A70D9-8876-4DE5-89BD-8DE16B02F78A}"/>
              </a:ext>
            </a:extLst>
          </p:cNvPr>
          <p:cNvSpPr txBox="1"/>
          <p:nvPr/>
        </p:nvSpPr>
        <p:spPr>
          <a:xfrm>
            <a:off x="6541991" y="5847851"/>
            <a:ext cx="5538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这里面对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进行了二次封装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万一不想用第三方库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axios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进行网络请求时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直接在这里更改即可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无须找遍全文件更改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938099-460E-4E20-898A-24348011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15" y="1003076"/>
            <a:ext cx="4253255" cy="5148097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3673BE-E8E1-4FDC-A60A-C22E3ABDF68C}"/>
              </a:ext>
            </a:extLst>
          </p:cNvPr>
          <p:cNvCxnSpPr>
            <a:cxnSpLocks/>
          </p:cNvCxnSpPr>
          <p:nvPr/>
        </p:nvCxnSpPr>
        <p:spPr>
          <a:xfrm flipH="1" flipV="1">
            <a:off x="2426970" y="3328159"/>
            <a:ext cx="5723972" cy="840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6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5F9EC7-A084-4245-80AF-27FE1FD9FFCA}"/>
              </a:ext>
            </a:extLst>
          </p:cNvPr>
          <p:cNvSpPr txBox="1"/>
          <p:nvPr/>
        </p:nvSpPr>
        <p:spPr>
          <a:xfrm>
            <a:off x="5804895" y="57249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utils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53F5BB-4C18-4CC5-A95C-45CE1819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794" y="1627591"/>
            <a:ext cx="4694412" cy="10762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6B9995-A9C2-4714-A851-43F1B6C49D01}"/>
              </a:ext>
            </a:extLst>
          </p:cNvPr>
          <p:cNvSpPr txBox="1"/>
          <p:nvPr/>
        </p:nvSpPr>
        <p:spPr>
          <a:xfrm>
            <a:off x="2814492" y="3204969"/>
            <a:ext cx="656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工具函数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放一些公用的工具函数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如本地缓存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时区转换</a:t>
            </a:r>
          </a:p>
        </p:txBody>
      </p:sp>
    </p:spTree>
    <p:extLst>
      <p:ext uri="{BB962C8B-B14F-4D97-AF65-F5344CB8AC3E}">
        <p14:creationId xmlns:p14="http://schemas.microsoft.com/office/powerpoint/2010/main" val="143564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43B9DA-D03C-46C0-96D0-2EF8FA9FE8F6}"/>
              </a:ext>
            </a:extLst>
          </p:cNvPr>
          <p:cNvSpPr txBox="1"/>
          <p:nvPr/>
        </p:nvSpPr>
        <p:spPr>
          <a:xfrm>
            <a:off x="5736767" y="54299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views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DB0624-5774-43CE-A2AC-8D8E1C51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45" y="1746918"/>
            <a:ext cx="7434910" cy="26015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5391D4-B373-4512-B585-DAA81E2E7713}"/>
              </a:ext>
            </a:extLst>
          </p:cNvPr>
          <p:cNvSpPr txBox="1"/>
          <p:nvPr/>
        </p:nvSpPr>
        <p:spPr>
          <a:xfrm>
            <a:off x="3187373" y="4813732"/>
            <a:ext cx="581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注意这种嵌套的写法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因为首页页面位于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96205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b="1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253</Words>
  <Application>Microsoft Office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2022-03-25T08:01:44Z</dcterms:created>
  <dcterms:modified xsi:type="dcterms:W3CDTF">2022-03-25T09:01:25Z</dcterms:modified>
</cp:coreProperties>
</file>