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8682B-6672-434E-98EF-1CF7F4816C9E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ADDF31-47DB-4118-9D9F-7659959CFB9D}" type="pres">
      <dgm:prSet presAssocID="{A8A8682B-6672-434E-98EF-1CF7F4816C9E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B77B1858-0AB9-4D15-8001-6BE9AFDF49A3}" type="presOf" srcId="{A8A8682B-6672-434E-98EF-1CF7F4816C9E}" destId="{5CADDF31-47DB-4118-9D9F-7659959CFB9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8F87-311B-4EF3-91E0-6FE9D122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064E8-0AE4-4E9D-9E35-68B8D83E8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6787A-1F34-4459-BC21-5210D599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349FC-236A-4944-9B8C-48BC6279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60F5C-3AE0-4853-8927-3E14612D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F11C5-AA92-4C5F-8D05-96C04F41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33F429-03B9-498A-806E-79975A200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8B5FA-31E2-40EB-B7E4-33EC330A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4BCCC-5D8E-40D8-B4EA-C366C32F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50674-69F9-4FB5-91E1-4B534E3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84F116-E5C0-4DC0-83AA-65C70CF6B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E2F68F-E5DA-40D1-9C4C-E997F5295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BEE2B-238A-4621-8B51-3CA653E8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50DC8-7F6B-4D55-8602-5603155F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EDD33-A824-4684-AEAB-B5963372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8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E25BC-DFF7-4233-A25C-25DF97A4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167B-A61A-475C-8788-CCB17B75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45E56-3D50-4ACC-B4EF-6E540E1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96EE-634A-46EE-8E91-00BFF101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C485D-D0EC-42C4-BFA1-0E7D8DD4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7BD3-32DC-4262-BFE2-931C26AE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2CD55-9B4F-4FE1-9E41-77599B1A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7C14B-5C8F-4B3A-9802-BD3958F4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6DEE1-5FFF-4523-A6F7-FA9D95E6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9AEF5-CDED-45CF-AE56-ECBBCD64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E6BFE-BB87-464B-A25A-E602906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B5CFE-DDB1-4CEE-ABD1-7AF430468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E4B70-1566-4B33-9CC4-7AE9C1EE1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4603A-F2CC-42D3-A602-3DD15240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B04DC-0D06-497C-83EC-A6C3FFD6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B5215-BC18-4DFC-8932-99DB2727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1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60AF-4C35-44B2-A661-D97E3596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BDA8B-C5D3-4449-9887-C747514D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35CE9-8DD1-428C-AFBC-BD85EF19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CB7890-E586-4606-A047-57C263FD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A00752-591F-4C6E-91D4-DC01447EB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FC4BC-5577-4DE4-90AC-D9878E85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F87881-7816-4010-B55F-594A0C0D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78D13A-04B8-419E-BCED-14CA0B55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4058-C09E-4819-B275-DA79E7B2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08B27-BEFC-43FD-858A-2D7541E3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603ED-1C4E-40CB-9774-F2B827EB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4BFA42-3807-4620-8C94-C8C22586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7AEAE-B66B-4D0B-B583-28D2BE9D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EB14C9-E952-4F36-8F3E-0ECEB23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E41216-877A-414F-B59E-9449BD97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3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23ED5-0224-4975-BC9D-67C8693E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CE888-F149-489B-9238-5461A728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87366-03F2-4A64-946A-CDF791D0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A1849-C3B0-4228-BA08-3DE03221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439E5-9365-40DD-8474-32A56B39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72807-49B7-495C-8FF3-E078CC08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8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1FA9-D642-4AE1-8256-819EF064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C7D28A-192F-47B3-A460-C664D6A20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6DF60D-2AAE-4CD6-82F9-5A939E5B0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40EA6-93ED-4656-A374-657570F1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26D46-63AA-4FC0-9D91-434C8F98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F80C1-4D9B-4714-BD00-E9B6A93A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CD40DC-441A-493B-8199-C4AE1597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0A55C-CB91-4774-9370-6D3F0A6A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9CCAA-1F08-4B0F-B10D-1AAD9F15A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9011-4FB7-4338-BBC2-2813EDF8EA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49EFB-FBA7-465D-84A7-9D4AFEB63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D47A8-2698-4C5B-834E-1A3D2541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8CD1-2940-4B66-9503-A42D5B3A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7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4B1CF9D-6137-47D3-AB12-8C47B290C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6929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1B151295-2645-4F93-839E-DC39552215F3}"/>
              </a:ext>
            </a:extLst>
          </p:cNvPr>
          <p:cNvSpPr/>
          <p:nvPr/>
        </p:nvSpPr>
        <p:spPr>
          <a:xfrm>
            <a:off x="5740400" y="2499360"/>
            <a:ext cx="1066800" cy="199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7E8F03B-2424-4DFF-B8FB-996C0ABEDD34}"/>
              </a:ext>
            </a:extLst>
          </p:cNvPr>
          <p:cNvSpPr/>
          <p:nvPr/>
        </p:nvSpPr>
        <p:spPr>
          <a:xfrm>
            <a:off x="8422640" y="1529079"/>
            <a:ext cx="1737360" cy="72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摄像头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7C742A8-8E7F-45AE-8B74-5D258B85B92A}"/>
              </a:ext>
            </a:extLst>
          </p:cNvPr>
          <p:cNvSpPr/>
          <p:nvPr/>
        </p:nvSpPr>
        <p:spPr>
          <a:xfrm>
            <a:off x="8422640" y="2702559"/>
            <a:ext cx="173736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脑电波传感器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086EF3-BE2B-411E-9136-318B3410AD0D}"/>
              </a:ext>
            </a:extLst>
          </p:cNvPr>
          <p:cNvSpPr/>
          <p:nvPr/>
        </p:nvSpPr>
        <p:spPr>
          <a:xfrm>
            <a:off x="8422640" y="3667759"/>
            <a:ext cx="173736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脉搏传感器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94CAC58-86E4-41AB-B093-85152FCFC439}"/>
              </a:ext>
            </a:extLst>
          </p:cNvPr>
          <p:cNvSpPr/>
          <p:nvPr/>
        </p:nvSpPr>
        <p:spPr>
          <a:xfrm>
            <a:off x="8422640" y="4704082"/>
            <a:ext cx="173736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声音传感器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2D48AA9-86B2-4A46-932E-F2C17E59607C}"/>
              </a:ext>
            </a:extLst>
          </p:cNvPr>
          <p:cNvSpPr/>
          <p:nvPr/>
        </p:nvSpPr>
        <p:spPr>
          <a:xfrm>
            <a:off x="2287758" y="2146059"/>
            <a:ext cx="2702560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传感器数据处理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9E0281-6765-432F-B0BF-C72C88116422}"/>
              </a:ext>
            </a:extLst>
          </p:cNvPr>
          <p:cNvSpPr/>
          <p:nvPr/>
        </p:nvSpPr>
        <p:spPr>
          <a:xfrm>
            <a:off x="2286000" y="3331918"/>
            <a:ext cx="2702560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数据综合分析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DDEECE9-66E6-4CA4-8CBE-4BCD8B517C76}"/>
              </a:ext>
            </a:extLst>
          </p:cNvPr>
          <p:cNvSpPr/>
          <p:nvPr/>
        </p:nvSpPr>
        <p:spPr>
          <a:xfrm>
            <a:off x="2279256" y="4490720"/>
            <a:ext cx="2702560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数据及结果可视化处理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36C4997-DDFD-4887-8C0F-78C67A8E0C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64" y="1511297"/>
            <a:ext cx="901763" cy="8094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16A067-CE9C-4FCA-946C-B4322B532E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27" y="2475158"/>
            <a:ext cx="896186" cy="80941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C1F679C-5B08-4AD0-A7EB-C20735A4F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40" y="3513312"/>
            <a:ext cx="914400" cy="88370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7BD5118-0AB2-473C-9D2F-6453064D6F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54" y="4484877"/>
            <a:ext cx="896186" cy="896186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C52CB28-98BA-4796-9BD8-BB094F996923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6650971" y="2069297"/>
            <a:ext cx="892194" cy="7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B272A27-F719-4C8D-91FD-C1DF03473AB2}"/>
              </a:ext>
            </a:extLst>
          </p:cNvPr>
          <p:cNvCxnSpPr>
            <a:cxnSpLocks/>
          </p:cNvCxnSpPr>
          <p:nvPr/>
        </p:nvCxnSpPr>
        <p:spPr>
          <a:xfrm flipH="1">
            <a:off x="6865227" y="2974921"/>
            <a:ext cx="828043" cy="45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B473DEB-610F-4CC6-A2D3-AC56B81F8E3F}"/>
              </a:ext>
            </a:extLst>
          </p:cNvPr>
          <p:cNvCxnSpPr>
            <a:cxnSpLocks/>
          </p:cNvCxnSpPr>
          <p:nvPr/>
        </p:nvCxnSpPr>
        <p:spPr>
          <a:xfrm flipH="1" flipV="1">
            <a:off x="6762702" y="3832154"/>
            <a:ext cx="735378" cy="15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29C6186-0D55-4282-B648-052D5F71698F}"/>
              </a:ext>
            </a:extLst>
          </p:cNvPr>
          <p:cNvCxnSpPr>
            <a:cxnSpLocks/>
          </p:cNvCxnSpPr>
          <p:nvPr/>
        </p:nvCxnSpPr>
        <p:spPr>
          <a:xfrm flipH="1" flipV="1">
            <a:off x="6611641" y="4309040"/>
            <a:ext cx="1011758" cy="39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434D6BD-970C-4289-8C86-983A074DAC6A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4990318" y="2506739"/>
            <a:ext cx="906311" cy="28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563A625-3E84-4CE9-8AB8-C9EBDAF2A57E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4988560" y="3692598"/>
            <a:ext cx="802640" cy="9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77AFEED-C913-4AC1-B006-50E7B35B86C1}"/>
              </a:ext>
            </a:extLst>
          </p:cNvPr>
          <p:cNvCxnSpPr>
            <a:stCxn id="8" idx="3"/>
            <a:endCxn id="17" idx="3"/>
          </p:cNvCxnSpPr>
          <p:nvPr/>
        </p:nvCxnSpPr>
        <p:spPr>
          <a:xfrm flipH="1">
            <a:off x="4981816" y="4199092"/>
            <a:ext cx="914813" cy="6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406BF39-DCDC-4B58-8E92-A63FEA136D6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3637280" y="2867419"/>
            <a:ext cx="1758" cy="4644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E5187CD-C002-4929-B90D-B3DAE39E84F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30536" y="3942080"/>
            <a:ext cx="0" cy="5486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707F113-57E1-48A9-BA09-143B6E83D54C}"/>
              </a:ext>
            </a:extLst>
          </p:cNvPr>
          <p:cNvSpPr/>
          <p:nvPr/>
        </p:nvSpPr>
        <p:spPr>
          <a:xfrm>
            <a:off x="2092491" y="867570"/>
            <a:ext cx="3270738" cy="457217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BA595A8-0C98-4470-832A-2490852A88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97" y="921626"/>
            <a:ext cx="1779334" cy="114767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C7EF0A0-D205-434B-A166-69670A5DE7FF}"/>
              </a:ext>
            </a:extLst>
          </p:cNvPr>
          <p:cNvSpPr txBox="1"/>
          <p:nvPr/>
        </p:nvSpPr>
        <p:spPr>
          <a:xfrm>
            <a:off x="4593294" y="951548"/>
            <a:ext cx="7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735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靖</dc:creator>
  <cp:lastModifiedBy>陈晨</cp:lastModifiedBy>
  <cp:revision>6</cp:revision>
  <dcterms:created xsi:type="dcterms:W3CDTF">2021-04-27T13:27:47Z</dcterms:created>
  <dcterms:modified xsi:type="dcterms:W3CDTF">2021-04-27T14:15:29Z</dcterms:modified>
</cp:coreProperties>
</file>