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考</a:t>
            </a:r>
            <a:r>
              <a:rPr lang="zh-CN" altLang="en-US" dirty="0" smtClean="0"/>
              <a:t>勤设置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zh-CN" altLang="en-US" dirty="0" smtClean="0"/>
              <a:t>关考勤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添加考勤点：考勤规则                   考勤点设置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2915816" y="476672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836712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96752"/>
            <a:ext cx="822960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67544" y="54868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新建班次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52736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5536" y="476672"/>
            <a:ext cx="797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排班规则：新建排班适用于哪个班次，哪个地点，那些人员，部门，时间。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692696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排班规则：新建特殊日</a:t>
            </a:r>
            <a:endParaRPr lang="zh-CN" alt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68760"/>
            <a:ext cx="8229600" cy="489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692696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打卡日志可导出哦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40768"/>
            <a:ext cx="8229600" cy="4235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40768"/>
            <a:ext cx="82296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7544" y="76470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考勤统计：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69269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这个是您自己考勤内容可查看</a:t>
            </a:r>
            <a:endParaRPr lang="zh-CN" alt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24744"/>
            <a:ext cx="8229600" cy="48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108</Words>
  <Application>Microsoft Office PowerPoint</Application>
  <PresentationFormat>全屏显示(4:3)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考勤设置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考勤设置</dc:title>
  <cp:lastModifiedBy>Administrator</cp:lastModifiedBy>
  <cp:revision>17</cp:revision>
  <dcterms:modified xsi:type="dcterms:W3CDTF">2018-10-31T09:59:04Z</dcterms:modified>
</cp:coreProperties>
</file>