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4" r:id="rId4"/>
    <p:sldId id="343" r:id="rId5"/>
    <p:sldId id="315" r:id="rId6"/>
    <p:sldId id="342" r:id="rId7"/>
    <p:sldId id="344" r:id="rId8"/>
    <p:sldId id="345" r:id="rId9"/>
    <p:sldId id="340" r:id="rId10"/>
    <p:sldId id="346" r:id="rId11"/>
    <p:sldId id="273" r:id="rId12"/>
  </p:sldIdLst>
  <p:sldSz cx="9144000" cy="5715000"/>
  <p:notesSz cx="9144000" cy="5715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5"/>
        <p:guide pos="20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42683" y="0"/>
            <a:ext cx="287235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247" y="1056297"/>
            <a:ext cx="3493135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3" y="5224272"/>
            <a:ext cx="611505" cy="320040"/>
          </a:xfrm>
          <a:custGeom>
            <a:avLst/>
            <a:gdLst/>
            <a:ahLst/>
            <a:cxnLst/>
            <a:rect l="l" t="t" r="r" b="b"/>
            <a:pathLst>
              <a:path w="611505" h="320039">
                <a:moveTo>
                  <a:pt x="0" y="0"/>
                </a:moveTo>
                <a:lnTo>
                  <a:pt x="611124" y="0"/>
                </a:lnTo>
                <a:lnTo>
                  <a:pt x="611124" y="32003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8659" y="2363000"/>
            <a:ext cx="7326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82296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imocq.com/" TargetMode="Externa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30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25611" y="274320"/>
            <a:ext cx="623316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28444"/>
            <a:ext cx="394970" cy="1191895"/>
          </a:xfrm>
          <a:custGeom>
            <a:avLst/>
            <a:gdLst/>
            <a:ahLst/>
            <a:cxnLst/>
            <a:rect l="l" t="t" r="r" b="b"/>
            <a:pathLst>
              <a:path w="394970" h="1191895">
                <a:moveTo>
                  <a:pt x="0" y="0"/>
                </a:moveTo>
                <a:lnTo>
                  <a:pt x="394716" y="0"/>
                </a:lnTo>
                <a:lnTo>
                  <a:pt x="394716" y="1191767"/>
                </a:lnTo>
                <a:lnTo>
                  <a:pt x="0" y="11917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852" y="2014537"/>
            <a:ext cx="54483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6175" algn="l"/>
              </a:tabLst>
            </a:pPr>
            <a:r>
              <a:rPr spc="-30" dirty="0">
                <a:latin typeface="微软雅黑" panose="020B0503020204020204" charset="-122"/>
                <a:cs typeface="微软雅黑" panose="020B0503020204020204" charset="-122"/>
              </a:rPr>
              <a:t>OCQ	</a:t>
            </a:r>
            <a:r>
              <a:rPr dirty="0"/>
              <a:t>使用手</a:t>
            </a:r>
            <a:r>
              <a:rPr spc="-10" dirty="0"/>
              <a:t>册</a:t>
            </a:r>
            <a:r>
              <a:rPr spc="-30" dirty="0"/>
              <a:t> </a:t>
            </a:r>
            <a:r>
              <a:rPr spc="-10" dirty="0"/>
              <a:t>-</a:t>
            </a:r>
            <a:r>
              <a:rPr spc="-20" dirty="0"/>
              <a:t> </a:t>
            </a:r>
            <a:r>
              <a:rPr lang="zh-CN" spc="-20" dirty="0"/>
              <a:t>导航栏</a:t>
            </a:r>
            <a:endParaRPr lang="zh-CN"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978852" y="2877185"/>
            <a:ext cx="6079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彻底颠覆传统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OA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CRM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重新定义企业管理系</a:t>
            </a:r>
            <a:r>
              <a:rPr sz="20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6599" y="2694781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00" y="0"/>
                </a:lnTo>
              </a:path>
            </a:pathLst>
          </a:custGeom>
          <a:ln w="460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82460" y="4822825"/>
            <a:ext cx="1934845" cy="43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管理变简</a:t>
            </a:r>
            <a:r>
              <a:rPr sz="14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1400" spc="-13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工作更高</a:t>
            </a:r>
            <a:r>
              <a:rPr sz="14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效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10490">
              <a:lnSpc>
                <a:spcPts val="1660"/>
              </a:lnSpc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http</a:t>
            </a:r>
            <a:r>
              <a:rPr lang="en-US"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://www.imocq.com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3"/>
            <a:ext cx="8968740" cy="5715000"/>
          </a:xfrm>
          <a:prstGeom prst="rect">
            <a:avLst/>
          </a:prstGeom>
        </p:spPr>
      </p:pic>
      <p:sp>
        <p:nvSpPr>
          <p:cNvPr id="2" name="TextBox 295"/>
          <p:cNvSpPr txBox="1"/>
          <p:nvPr/>
        </p:nvSpPr>
        <p:spPr>
          <a:xfrm>
            <a:off x="3057423" y="1487321"/>
            <a:ext cx="3093072" cy="2059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1750">
              <a:lnSpc>
                <a:spcPct val="110000"/>
              </a:lnSpc>
            </a:pPr>
            <a:r>
              <a:rPr lang="zh-CN" altLang="en-US" sz="2800" b="1" spc="-30" dirty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OCQ</a:t>
            </a:r>
            <a:endParaRPr lang="zh-CN" altLang="en-US" sz="2800" b="1" spc="-30" dirty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31750">
              <a:lnSpc>
                <a:spcPct val="100000"/>
              </a:lnSpc>
            </a:pPr>
            <a:r>
              <a:rPr lang="zh-CN" altLang="en-US" sz="2000" spc="-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深圳</a:t>
            </a: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行智互动科技有限公司</a:t>
            </a:r>
            <a:endParaRPr lang="zh-CN" altLang="en-US" sz="2000" dirty="0">
              <a:solidFill>
                <a:srgbClr val="FEFEF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zh-CN" altLang="en-US" sz="2000" spc="-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更多</a:t>
            </a: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产品信息</a:t>
            </a:r>
            <a:endParaRPr lang="zh-CN" altLang="en-US" sz="2000" dirty="0">
              <a:solidFill>
                <a:srgbClr val="FEFEF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hangingPunct="0">
              <a:lnSpc>
                <a:spcPct val="100000"/>
              </a:lnSpc>
            </a:pP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请访问</a:t>
            </a:r>
            <a:r>
              <a:rPr lang="en-US" altLang="zh-CN" sz="200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OCQ</a:t>
            </a:r>
            <a:r>
              <a:rPr lang="zh-CN" altLang="en-US" sz="2000" spc="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官网</a:t>
            </a:r>
            <a:r>
              <a:rPr lang="en-US" altLang="zh-CN" sz="2000" spc="-1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https://www.imocq.c</a:t>
            </a:r>
            <a:r>
              <a:rPr lang="en-US" altLang="zh-CN" sz="2000" spc="-1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om</a:t>
            </a:r>
            <a:endParaRPr lang="en-US" altLang="zh-CN" sz="2000" spc="-10" dirty="0">
              <a:solidFill>
                <a:srgbClr val="FEFEFE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en-US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1920240"/>
            <a:ext cx="7666659" cy="1440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935" y="2362835"/>
            <a:ext cx="36207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dirty="0"/>
              <a:t>一</a:t>
            </a:r>
            <a:r>
              <a:rPr dirty="0"/>
              <a:t>：</a:t>
            </a:r>
            <a:r>
              <a:rPr lang="zh-CN" dirty="0"/>
              <a:t>导航栏设置</a:t>
            </a:r>
            <a:endParaRPr lang="zh-CN" spc="-2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导航栏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说明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365" y="710565"/>
            <a:ext cx="66624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：主菜单：即红框里的（主菜单下面包含子菜单）；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：子菜单：即黄框里的，具体功能菜单按钮；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：分隔线：用于子菜单之前分隔。</a:t>
            </a:r>
            <a:endParaRPr lang="zh-CN" altLang="en-US"/>
          </a:p>
          <a:p>
            <a:r>
              <a:rPr lang="zh-CN" altLang="en-US"/>
              <a:t>注意：主菜单只能显示前</a:t>
            </a:r>
            <a:r>
              <a:rPr lang="en-US" altLang="zh-CN"/>
              <a:t>8</a:t>
            </a:r>
            <a:r>
              <a:rPr lang="zh-CN" altLang="en-US"/>
              <a:t>个，后面的主菜单统一包含在</a:t>
            </a:r>
            <a:r>
              <a:rPr lang="en-US" altLang="zh-CN"/>
              <a:t>“</a:t>
            </a:r>
            <a:r>
              <a:rPr lang="zh-CN" altLang="en-US"/>
              <a:t>更多</a:t>
            </a:r>
            <a:r>
              <a:rPr lang="en-US" altLang="zh-CN"/>
              <a:t>”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870710"/>
            <a:ext cx="7281545" cy="3785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导航栏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位置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192530"/>
            <a:ext cx="9168130" cy="4516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导航栏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管理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主菜单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1764030"/>
            <a:ext cx="5475605" cy="3933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9490" y="565150"/>
            <a:ext cx="75387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：点击</a:t>
            </a:r>
            <a:r>
              <a:rPr lang="en-US" altLang="zh-CN"/>
              <a:t>“+</a:t>
            </a:r>
            <a:r>
              <a:rPr lang="zh-CN" altLang="en-US"/>
              <a:t>分隔线</a:t>
            </a:r>
            <a:r>
              <a:rPr lang="en-US" altLang="zh-CN"/>
              <a:t>”</a:t>
            </a:r>
            <a:r>
              <a:rPr lang="zh-CN" altLang="en-US"/>
              <a:t>就能够在子菜单之前添加分隔线，点击</a:t>
            </a:r>
            <a:r>
              <a:rPr lang="en-US" altLang="zh-CN"/>
              <a:t>“+</a:t>
            </a:r>
            <a:r>
              <a:rPr lang="zh-CN" altLang="en-US"/>
              <a:t>添加主菜单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：主菜单列表：鼠标左键摁住即可拖动顺序（需要把子菜单收起）；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：点击</a:t>
            </a:r>
            <a:r>
              <a:rPr lang="en-US" altLang="zh-CN"/>
              <a:t>“+”</a:t>
            </a:r>
            <a:r>
              <a:rPr lang="zh-CN" altLang="en-US"/>
              <a:t>即可在当前主菜单下面添加子菜单；</a:t>
            </a:r>
            <a:endParaRPr lang="zh-CN" altLang="en-US"/>
          </a:p>
          <a:p>
            <a:r>
              <a:rPr lang="zh-CN" altLang="en-US"/>
              <a:t>       点击</a:t>
            </a:r>
            <a:r>
              <a:rPr lang="en-US" altLang="zh-CN"/>
              <a:t>“x”</a:t>
            </a:r>
            <a:r>
              <a:rPr lang="zh-CN" altLang="en-US"/>
              <a:t>即移除当前主菜单（前提是当前主菜单下面没有子菜单）。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导航栏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管理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子菜单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20" y="1744980"/>
            <a:ext cx="5514340" cy="39503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9970" y="565150"/>
            <a:ext cx="50990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：子菜单列表：</a:t>
            </a:r>
            <a:r>
              <a:rPr lang="zh-CN" altLang="en-US">
                <a:sym typeface="+mn-ea"/>
              </a:rPr>
              <a:t>鼠标左键摁住即可拖动排列顺序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2</a:t>
            </a:r>
            <a:r>
              <a:rPr lang="zh-CN" altLang="en-US"/>
              <a:t>：移除当前子菜单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4498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导航栏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修改菜单名称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85" y="1722755"/>
            <a:ext cx="5530850" cy="3974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4785" y="565150"/>
            <a:ext cx="5175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直接编辑菜单名称，然后点击右边</a:t>
            </a:r>
            <a:r>
              <a:rPr lang="en-US" altLang="zh-CN"/>
              <a:t>“</a:t>
            </a:r>
            <a:r>
              <a:rPr lang="zh-CN" altLang="en-US"/>
              <a:t>修改</a:t>
            </a:r>
            <a:r>
              <a:rPr lang="en-US" altLang="zh-CN"/>
              <a:t>”</a:t>
            </a:r>
            <a:r>
              <a:rPr lang="zh-CN" altLang="en-US"/>
              <a:t>按钮即可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82702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导航栏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关联选项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模块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2124710"/>
            <a:ext cx="4558665" cy="3263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10" y="2124710"/>
            <a:ext cx="4547235" cy="3263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9335" y="565150"/>
            <a:ext cx="6690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zh-CN" altLang="en-US"/>
              <a:t>选择</a:t>
            </a:r>
            <a:r>
              <a:rPr lang="en-US" altLang="zh-CN"/>
              <a:t>“</a:t>
            </a:r>
            <a:r>
              <a:rPr lang="zh-CN" altLang="en-US"/>
              <a:t>关联模块</a:t>
            </a:r>
            <a:r>
              <a:rPr lang="en-US" altLang="zh-CN"/>
              <a:t>”</a:t>
            </a:r>
            <a:r>
              <a:rPr lang="zh-CN" altLang="en-US"/>
              <a:t>可以给当前菜单绑定系统中的一个模块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自定义链接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可以给当前菜单绑定一个系统之外的网址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3089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导航栏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导航栏模板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应用人员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720850"/>
            <a:ext cx="5544185" cy="3983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4275" y="565150"/>
            <a:ext cx="71926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：模板：每个模板里的菜单可以分开设置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：应用人员：某人</a:t>
            </a:r>
            <a:r>
              <a:rPr lang="en-US" altLang="zh-CN"/>
              <a:t>/</a:t>
            </a:r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角色</a:t>
            </a:r>
            <a:r>
              <a:rPr lang="en-US" altLang="zh-CN"/>
              <a:t>/</a:t>
            </a:r>
            <a:r>
              <a:rPr lang="zh-CN" altLang="en-US"/>
              <a:t>全部人员使用当前模块里设置里的菜单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</vt:lpstr>
      <vt:lpstr>Calibri</vt:lpstr>
      <vt:lpstr>Arial Unicode MS</vt:lpstr>
      <vt:lpstr>Office Theme</vt:lpstr>
      <vt:lpstr>OCQ	使用手册 - 导航栏</vt:lpstr>
      <vt:lpstr>一：导航栏设置</vt:lpstr>
      <vt:lpstr>导航栏--说明</vt:lpstr>
      <vt:lpstr>导航栏--位置</vt:lpstr>
      <vt:lpstr>导航栏--管理主菜单</vt:lpstr>
      <vt:lpstr>导航栏--管理子菜单</vt:lpstr>
      <vt:lpstr>导航栏--修改菜单名称</vt:lpstr>
      <vt:lpstr>导航栏--关联选项/模块</vt:lpstr>
      <vt:lpstr>导航栏--导航栏模板/应用人员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OCQ	快速使用手册 - 用户版</dc:title>
  <dc:creator/>
  <cp:lastModifiedBy>北往</cp:lastModifiedBy>
  <cp:revision>189</cp:revision>
  <dcterms:created xsi:type="dcterms:W3CDTF">2019-11-11T10:09:00Z</dcterms:created>
  <dcterms:modified xsi:type="dcterms:W3CDTF">2020-01-06T02:44:37Z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2016-11-20T00:00:00Z</vt:filetime>
  </property>
  <property fmtid="{D5CDD505-2E9C-101B-9397-08002B2CF9AE}" pid="3" name="LastSaved">
    <vt:filetime>2019-11-11T00:00:00Z</vt:filetime>
  </property>
  <property fmtid="{D5CDD505-2E9C-101B-9397-08002B2CF9AE}" pid="4" name="KSOProductBuildVer">
    <vt:lpwstr>2052-11.1.0.9339</vt:lpwstr>
  </property>
</Properties>
</file>