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14" r:id="rId4"/>
    <p:sldId id="315" r:id="rId5"/>
    <p:sldId id="316" r:id="rId6"/>
    <p:sldId id="317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273" r:id="rId25"/>
  </p:sldIdLst>
  <p:sldSz cx="9144000" cy="5715000"/>
  <p:notesSz cx="9144000" cy="5715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75"/>
        <p:guide pos="20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771650"/>
            <a:ext cx="7772400" cy="1200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200400"/>
            <a:ext cx="6400800" cy="142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85064" y="362547"/>
            <a:ext cx="521133" cy="748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42683" y="0"/>
            <a:ext cx="287235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4247" y="1056297"/>
            <a:ext cx="3493135" cy="3646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314450"/>
            <a:ext cx="397764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85064" y="362547"/>
            <a:ext cx="521133" cy="748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523" y="5224272"/>
            <a:ext cx="611505" cy="320040"/>
          </a:xfrm>
          <a:custGeom>
            <a:avLst/>
            <a:gdLst/>
            <a:ahLst/>
            <a:cxnLst/>
            <a:rect l="l" t="t" r="r" b="b"/>
            <a:pathLst>
              <a:path w="611505" h="320039">
                <a:moveTo>
                  <a:pt x="0" y="0"/>
                </a:moveTo>
                <a:lnTo>
                  <a:pt x="611124" y="0"/>
                </a:lnTo>
                <a:lnTo>
                  <a:pt x="611124" y="320039"/>
                </a:lnTo>
                <a:lnTo>
                  <a:pt x="0" y="320039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85064" y="362547"/>
            <a:ext cx="521133" cy="7485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8659" y="2363000"/>
            <a:ext cx="732668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314450"/>
            <a:ext cx="822960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5314950"/>
            <a:ext cx="292608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5314950"/>
            <a:ext cx="210312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5314950"/>
            <a:ext cx="210312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imocq.com/" TargetMode="Externa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309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325611" y="274320"/>
            <a:ext cx="623316" cy="929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28444"/>
            <a:ext cx="394970" cy="1191895"/>
          </a:xfrm>
          <a:custGeom>
            <a:avLst/>
            <a:gdLst/>
            <a:ahLst/>
            <a:cxnLst/>
            <a:rect l="l" t="t" r="r" b="b"/>
            <a:pathLst>
              <a:path w="394970" h="1191895">
                <a:moveTo>
                  <a:pt x="0" y="0"/>
                </a:moveTo>
                <a:lnTo>
                  <a:pt x="394716" y="0"/>
                </a:lnTo>
                <a:lnTo>
                  <a:pt x="394716" y="1191767"/>
                </a:lnTo>
                <a:lnTo>
                  <a:pt x="0" y="11917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8852" y="2014537"/>
            <a:ext cx="544830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46175" algn="l"/>
              </a:tabLst>
            </a:pPr>
            <a:r>
              <a:rPr spc="-30" dirty="0">
                <a:latin typeface="微软雅黑" panose="020B0503020204020204" charset="-122"/>
                <a:cs typeface="微软雅黑" panose="020B0503020204020204" charset="-122"/>
              </a:rPr>
              <a:t>OCQ	</a:t>
            </a:r>
            <a:r>
              <a:rPr dirty="0"/>
              <a:t>使用手</a:t>
            </a:r>
            <a:r>
              <a:rPr spc="-10" dirty="0"/>
              <a:t>册</a:t>
            </a:r>
            <a:r>
              <a:rPr spc="-30" dirty="0"/>
              <a:t> </a:t>
            </a:r>
            <a:r>
              <a:rPr spc="-10" dirty="0"/>
              <a:t>-</a:t>
            </a:r>
            <a:r>
              <a:rPr spc="-20" dirty="0"/>
              <a:t> </a:t>
            </a:r>
            <a:r>
              <a:rPr lang="zh-CN" spc="-20" dirty="0"/>
              <a:t>打印模板</a:t>
            </a:r>
            <a:endParaRPr lang="zh-CN" spc="-20" dirty="0"/>
          </a:p>
        </p:txBody>
      </p:sp>
      <p:sp>
        <p:nvSpPr>
          <p:cNvPr id="6" name="object 6"/>
          <p:cNvSpPr txBox="1"/>
          <p:nvPr/>
        </p:nvSpPr>
        <p:spPr>
          <a:xfrm>
            <a:off x="978852" y="2877185"/>
            <a:ext cx="6079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彻底颠覆传统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OA</a:t>
            </a:r>
            <a:r>
              <a:rPr sz="20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｜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CRM</a:t>
            </a:r>
            <a:r>
              <a:rPr sz="20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｜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IM</a:t>
            </a:r>
            <a:r>
              <a:rPr sz="20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0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重新定义企业管理系</a:t>
            </a:r>
            <a:r>
              <a:rPr sz="20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统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6599" y="2694781"/>
            <a:ext cx="8173084" cy="0"/>
          </a:xfrm>
          <a:custGeom>
            <a:avLst/>
            <a:gdLst/>
            <a:ahLst/>
            <a:cxnLst/>
            <a:rect l="l" t="t" r="r" b="b"/>
            <a:pathLst>
              <a:path w="8173084">
                <a:moveTo>
                  <a:pt x="0" y="0"/>
                </a:moveTo>
                <a:lnTo>
                  <a:pt x="8172500" y="0"/>
                </a:lnTo>
              </a:path>
            </a:pathLst>
          </a:custGeom>
          <a:ln w="460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924040" y="4822825"/>
            <a:ext cx="1993265" cy="438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6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管理变简</a:t>
            </a:r>
            <a:r>
              <a:rPr sz="1400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单</a:t>
            </a:r>
            <a:r>
              <a:rPr sz="1400" spc="-13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工作更高</a:t>
            </a:r>
            <a:r>
              <a:rPr sz="1400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效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10490">
              <a:lnSpc>
                <a:spcPts val="1660"/>
              </a:lnSpc>
            </a:pPr>
            <a:r>
              <a:rPr sz="1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3"/>
              </a:rPr>
              <a:t>http</a:t>
            </a:r>
            <a:r>
              <a:rPr lang="en-US" sz="1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3"/>
              </a:rPr>
              <a:t>s</a:t>
            </a:r>
            <a:r>
              <a:rPr sz="1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3"/>
              </a:rPr>
              <a:t>://www.imocq.com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30797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模板说明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打印模板页面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-6</a:t>
            </a:r>
            <a:endParaRPr lang="en-US" altLang="zh-CN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190" y="5257165"/>
            <a:ext cx="11811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" y="960755"/>
            <a:ext cx="1510665" cy="4296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49245" y="1659255"/>
            <a:ext cx="625475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dirty="0">
                <a:sym typeface="+mn-ea"/>
              </a:rPr>
              <a:t>此为上面报表模块选择后显示的数据，根据报表模块选择的不同而显示不同的数据；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dirty="0">
                <a:sym typeface="+mn-ea"/>
              </a:rPr>
              <a:t>插入系统数据时，也是在这个地方选择；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dirty="0">
                <a:sym typeface="+mn-ea"/>
              </a:rPr>
              <a:t>下拉会显示更多的数据及相关的数据。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30797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模板说明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打印模板页面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-7</a:t>
            </a:r>
            <a:endParaRPr lang="en-US" altLang="zh-CN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190" y="5257165"/>
            <a:ext cx="11811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140" y="1425575"/>
            <a:ext cx="5386705" cy="38315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6460" y="741680"/>
            <a:ext cx="3893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报表样式显示界面，与</a:t>
            </a:r>
            <a:r>
              <a:rPr lang="en-US" altLang="zh-CN"/>
              <a:t>Word</a:t>
            </a:r>
            <a:r>
              <a:rPr lang="zh-CN" altLang="en-US"/>
              <a:t>文档相似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30797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模板说明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打印模板页面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-8</a:t>
            </a:r>
            <a:endParaRPr lang="en-US" altLang="zh-CN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190" y="5257165"/>
            <a:ext cx="11811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" y="5095240"/>
            <a:ext cx="2271395" cy="314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47975" y="2220595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ym typeface="+mn-ea"/>
              </a:rPr>
              <a:t>此处为添加模板按钮。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729" y="5255425"/>
            <a:ext cx="12509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</a:t>
            </a:r>
            <a:endParaRPr lang="en-US"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" y="1920240"/>
            <a:ext cx="7666659" cy="14409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935" y="2362835"/>
            <a:ext cx="362077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dirty="0"/>
              <a:t>二</a:t>
            </a:r>
            <a:r>
              <a:rPr dirty="0"/>
              <a:t>：</a:t>
            </a:r>
            <a:r>
              <a:rPr lang="zh-CN" dirty="0"/>
              <a:t>模板设置</a:t>
            </a:r>
            <a:endParaRPr lang="zh-CN" spc="-20" dirty="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150812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模板设置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114425"/>
            <a:ext cx="8769350" cy="43256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0190" y="5257165"/>
            <a:ext cx="11811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7090" y="72263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第一步：选择需要打印报表的模块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150812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模板设置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090930"/>
            <a:ext cx="8781415" cy="43313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7090" y="72263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第二步：手动填写报表文字</a:t>
            </a:r>
            <a:endParaRPr lang="zh-CN" altLang="en-US"/>
          </a:p>
        </p:txBody>
      </p:sp>
      <p:sp>
        <p:nvSpPr>
          <p:cNvPr id="9" name="object 9"/>
          <p:cNvSpPr txBox="1"/>
          <p:nvPr/>
        </p:nvSpPr>
        <p:spPr>
          <a:xfrm>
            <a:off x="250190" y="5257165"/>
            <a:ext cx="11811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150812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模板设置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190" y="5257165"/>
            <a:ext cx="11811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4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7090" y="722630"/>
            <a:ext cx="66440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第三步：插入表格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有两种方式：</a:t>
            </a:r>
            <a:r>
              <a:rPr lang="en-US" altLang="zh-CN"/>
              <a:t>1.</a:t>
            </a:r>
            <a:r>
              <a:rPr lang="zh-CN" altLang="en-US"/>
              <a:t>点击插入表格按钮，自定义表格，如图</a:t>
            </a:r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		         2.</a:t>
            </a:r>
            <a:r>
              <a:rPr lang="zh-CN" altLang="en-US"/>
              <a:t>右击鼠标</a:t>
            </a:r>
            <a:r>
              <a:rPr lang="en-US" altLang="zh-CN"/>
              <a:t>---</a:t>
            </a:r>
            <a:r>
              <a:rPr lang="zh-CN" altLang="en-US"/>
              <a:t>》表格</a:t>
            </a:r>
            <a:r>
              <a:rPr lang="en-US" altLang="zh-CN"/>
              <a:t>---</a:t>
            </a:r>
            <a:r>
              <a:rPr lang="zh-CN" altLang="en-US"/>
              <a:t>》插入表格，如图</a:t>
            </a:r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704340"/>
            <a:ext cx="5953125" cy="35217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65070" y="5179695"/>
            <a:ext cx="5270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图</a:t>
            </a:r>
            <a:r>
              <a:rPr lang="en-US" altLang="zh-CN">
                <a:sym typeface="+mn-ea"/>
              </a:rPr>
              <a:t>1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730" y="2817495"/>
            <a:ext cx="2552700" cy="24085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708265" y="5187315"/>
            <a:ext cx="5270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图</a:t>
            </a:r>
            <a:r>
              <a:rPr lang="en-US" altLang="zh-CN">
                <a:sym typeface="+mn-ea"/>
              </a:rPr>
              <a:t>2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150812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模板设置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190" y="5257165"/>
            <a:ext cx="11811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5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7090" y="72263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第四步：输入表格标题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40" y="1430655"/>
            <a:ext cx="7004685" cy="37160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150812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模板设置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190" y="5257165"/>
            <a:ext cx="11811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6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7090" y="722630"/>
            <a:ext cx="3840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第五步：数据源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订单：订单主体里面的数据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订单明细：明细里的数据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" y="2127250"/>
            <a:ext cx="8809355" cy="30162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150812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模板设置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190" y="5257165"/>
            <a:ext cx="11811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7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7090" y="72263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第六步：设置数据源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495"/>
            <a:ext cx="4707255" cy="1790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0420"/>
            <a:ext cx="5024755" cy="1715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475" y="1643380"/>
            <a:ext cx="4318635" cy="1650365"/>
          </a:xfrm>
          <a:prstGeom prst="rect">
            <a:avLst/>
          </a:prstGeom>
        </p:spPr>
      </p:pic>
      <p:cxnSp>
        <p:nvCxnSpPr>
          <p:cNvPr id="10" name="直接箭头连接符 9"/>
          <p:cNvCxnSpPr>
            <a:stCxn id="4" idx="2"/>
          </p:cNvCxnSpPr>
          <p:nvPr/>
        </p:nvCxnSpPr>
        <p:spPr>
          <a:xfrm>
            <a:off x="2353945" y="2829560"/>
            <a:ext cx="8255" cy="5613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7" idx="2"/>
          </p:cNvCxnSpPr>
          <p:nvPr/>
        </p:nvCxnSpPr>
        <p:spPr>
          <a:xfrm flipV="1">
            <a:off x="5024755" y="3293745"/>
            <a:ext cx="1951355" cy="9245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729" y="5255425"/>
            <a:ext cx="12509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</a:t>
            </a:r>
            <a:endParaRPr lang="en-US"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" y="1920240"/>
            <a:ext cx="7666659" cy="14409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935" y="2362835"/>
            <a:ext cx="362077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dirty="0"/>
              <a:t>一</a:t>
            </a:r>
            <a:r>
              <a:rPr dirty="0"/>
              <a:t>：</a:t>
            </a:r>
            <a:r>
              <a:rPr lang="zh-CN" dirty="0"/>
              <a:t>模板说明</a:t>
            </a:r>
            <a:endParaRPr lang="zh-CN" spc="-20" dirty="0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150812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模板设置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190" y="5257165"/>
            <a:ext cx="11811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8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7090" y="72263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第七步：填写模板名称，点击保存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" y="1697355"/>
            <a:ext cx="9070975" cy="32404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150812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模板设置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168400"/>
            <a:ext cx="8482965" cy="418401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0190" y="5257165"/>
            <a:ext cx="11811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9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150812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模板设置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190" y="5257165"/>
            <a:ext cx="29083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10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2350" y="5651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预览图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" y="1178560"/>
            <a:ext cx="7477125" cy="39751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icture 2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53"/>
            <a:ext cx="8968740" cy="5715000"/>
          </a:xfrm>
          <a:prstGeom prst="rect">
            <a:avLst/>
          </a:prstGeom>
        </p:spPr>
      </p:pic>
      <p:sp>
        <p:nvSpPr>
          <p:cNvPr id="2" name="TextBox 295"/>
          <p:cNvSpPr txBox="1"/>
          <p:nvPr/>
        </p:nvSpPr>
        <p:spPr>
          <a:xfrm>
            <a:off x="3057423" y="1487321"/>
            <a:ext cx="3093072" cy="2059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1750">
              <a:lnSpc>
                <a:spcPct val="110000"/>
              </a:lnSpc>
            </a:pPr>
            <a:r>
              <a:rPr lang="zh-CN" altLang="en-US" sz="2800" b="1" spc="-30" dirty="0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</a:rPr>
              <a:t>OCQ</a:t>
            </a:r>
            <a:endParaRPr lang="zh-CN" altLang="en-US" sz="2800" b="1" spc="-30" dirty="0">
              <a:solidFill>
                <a:srgbClr val="FEFEF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31750">
              <a:lnSpc>
                <a:spcPct val="100000"/>
              </a:lnSpc>
            </a:pPr>
            <a:r>
              <a:rPr lang="zh-CN" altLang="en-US" sz="2000" spc="-5" dirty="0">
                <a:solidFill>
                  <a:srgbClr val="FEFEFE"/>
                </a:solidFill>
                <a:latin typeface="黑体" panose="02010609060101010101" charset="-122"/>
                <a:ea typeface="黑体" panose="02010609060101010101" charset="-122"/>
              </a:rPr>
              <a:t>深圳</a:t>
            </a:r>
            <a:r>
              <a:rPr lang="zh-CN" altLang="en-US" sz="2000" dirty="0">
                <a:solidFill>
                  <a:srgbClr val="FEFEFE"/>
                </a:solidFill>
                <a:latin typeface="黑体" panose="02010609060101010101" charset="-122"/>
                <a:ea typeface="黑体" panose="02010609060101010101" charset="-122"/>
              </a:rPr>
              <a:t>行智互动科技有限公司</a:t>
            </a:r>
            <a:endParaRPr lang="zh-CN" altLang="en-US" sz="2000" dirty="0">
              <a:solidFill>
                <a:srgbClr val="FEFEFE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7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zh-CN" altLang="en-US" sz="2000" spc="-5" dirty="0">
                <a:solidFill>
                  <a:srgbClr val="FEFEFE"/>
                </a:solidFill>
                <a:latin typeface="黑体" panose="02010609060101010101" charset="-122"/>
                <a:ea typeface="黑体" panose="02010609060101010101" charset="-122"/>
              </a:rPr>
              <a:t>更多</a:t>
            </a:r>
            <a:r>
              <a:rPr lang="zh-CN" altLang="en-US" sz="2000" dirty="0">
                <a:solidFill>
                  <a:srgbClr val="FEFEFE"/>
                </a:solidFill>
                <a:latin typeface="黑体" panose="02010609060101010101" charset="-122"/>
                <a:ea typeface="黑体" panose="02010609060101010101" charset="-122"/>
              </a:rPr>
              <a:t>产品信息</a:t>
            </a:r>
            <a:endParaRPr lang="zh-CN" altLang="en-US" sz="2000" dirty="0">
              <a:solidFill>
                <a:srgbClr val="FEFEFE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hangingPunct="0">
              <a:lnSpc>
                <a:spcPct val="100000"/>
              </a:lnSpc>
            </a:pPr>
            <a:r>
              <a:rPr lang="zh-CN" altLang="en-US" sz="2000" dirty="0">
                <a:solidFill>
                  <a:srgbClr val="FEFEFE"/>
                </a:solidFill>
                <a:latin typeface="黑体" panose="02010609060101010101" charset="-122"/>
                <a:ea typeface="黑体" panose="02010609060101010101" charset="-122"/>
              </a:rPr>
              <a:t>请访问</a:t>
            </a:r>
            <a:r>
              <a:rPr lang="en-US" altLang="zh-CN" sz="2000" dirty="0">
                <a:solidFill>
                  <a:srgbClr val="FEFEFE"/>
                </a:solidFill>
                <a:latin typeface="Arial" panose="020B0604020202020204"/>
                <a:ea typeface="Arial" panose="020B0604020202020204"/>
              </a:rPr>
              <a:t>OCQ</a:t>
            </a:r>
            <a:r>
              <a:rPr lang="zh-CN" altLang="en-US" sz="2000" spc="5" dirty="0">
                <a:solidFill>
                  <a:srgbClr val="FEFEFE"/>
                </a:solidFill>
                <a:latin typeface="黑体" panose="02010609060101010101" charset="-122"/>
                <a:ea typeface="黑体" panose="02010609060101010101" charset="-122"/>
              </a:rPr>
              <a:t>官网</a:t>
            </a:r>
            <a:r>
              <a:rPr lang="en-US" altLang="zh-CN" sz="2000" spc="-10" dirty="0">
                <a:solidFill>
                  <a:srgbClr val="FEFEFE"/>
                </a:solidFill>
                <a:latin typeface="Arial" panose="020B0604020202020204"/>
                <a:ea typeface="Arial" panose="020B0604020202020204"/>
              </a:rPr>
              <a:t>http://www.imocq.c</a:t>
            </a:r>
            <a:r>
              <a:rPr lang="en-US" altLang="zh-CN" sz="2000" spc="-10" dirty="0">
                <a:solidFill>
                  <a:srgbClr val="FEFEFE"/>
                </a:solidFill>
                <a:latin typeface="Arial" panose="020B0604020202020204"/>
                <a:ea typeface="Arial" panose="020B0604020202020204"/>
              </a:rPr>
              <a:t>om</a:t>
            </a:r>
            <a:endParaRPr lang="en-US" altLang="zh-CN" sz="2000" spc="-10" dirty="0">
              <a:solidFill>
                <a:srgbClr val="FEFEFE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" y="1147445"/>
            <a:ext cx="9147175" cy="450723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213042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模板说明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模板位置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190" y="5257165"/>
            <a:ext cx="11811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291592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模板说明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打印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模板页面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190" y="5257165"/>
            <a:ext cx="11811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1134110"/>
            <a:ext cx="9142095" cy="4527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30797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模板说明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打印模板页面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-1</a:t>
            </a:r>
            <a:endParaRPr lang="en-US" altLang="zh-CN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190" y="5257165"/>
            <a:ext cx="11811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23615" y="1965960"/>
            <a:ext cx="4069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None/>
            </a:pPr>
            <a:r>
              <a:rPr lang="zh-CN" altLang="en-US" dirty="0">
                <a:sym typeface="+mn-ea"/>
              </a:rPr>
              <a:t>此处为报表列表，显示的是报表的名字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" y="565150"/>
            <a:ext cx="1940560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30797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模板说明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打印模板页面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-2</a:t>
            </a:r>
            <a:endParaRPr lang="en-US" altLang="zh-CN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190" y="5257165"/>
            <a:ext cx="11811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55" y="653415"/>
            <a:ext cx="2819400" cy="4197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1020" y="1887220"/>
            <a:ext cx="6812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ym typeface="+mn-ea"/>
              </a:rPr>
              <a:t>此为该报表显示的名称。名称可重复，但一般请设为不同的名称。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30797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模板说明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打印模板页面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-3</a:t>
            </a:r>
            <a:endParaRPr lang="en-US" altLang="zh-CN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190" y="5257165"/>
            <a:ext cx="11811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235" y="904875"/>
            <a:ext cx="2524125" cy="419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545" y="2250440"/>
            <a:ext cx="90824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ym typeface="+mn-ea"/>
              </a:rPr>
              <a:t>此模块代表的意义有两个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		  </a:t>
            </a:r>
            <a:r>
              <a:rPr lang="zh-CN" altLang="en-US" dirty="0">
                <a:sym typeface="+mn-ea"/>
              </a:rPr>
              <a:t>一：这个报表可以在此模块打印；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                         </a:t>
            </a:r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  二：打印时需要调用的数据都来源这个模块或者这个模块的相关模块。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30797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模板说明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打印模板页面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-4</a:t>
            </a:r>
            <a:endParaRPr lang="en-US" altLang="zh-CN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190" y="5257165"/>
            <a:ext cx="11811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010" y="652145"/>
            <a:ext cx="952500" cy="390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8040" y="1931670"/>
            <a:ext cx="4526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ym typeface="+mn-ea"/>
              </a:rPr>
              <a:t>此为保存按钮，新建或修改后点击即可保存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337" y="0"/>
            <a:ext cx="287337" cy="552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460" y="275590"/>
            <a:ext cx="30797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模板说明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打印模板页面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-5</a:t>
            </a:r>
            <a:endParaRPr lang="en-US" altLang="zh-CN" sz="18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190" y="5257165"/>
            <a:ext cx="11811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US" sz="1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6460" y="2469515"/>
            <a:ext cx="498729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dirty="0">
                <a:sym typeface="+mn-ea"/>
              </a:rPr>
              <a:t>此处为编辑栏，与WORD相似。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dirty="0">
                <a:sym typeface="+mn-ea"/>
              </a:rPr>
              <a:t>支持撤销，打印预览，文本编辑等功能。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dirty="0">
                <a:sym typeface="+mn-ea"/>
              </a:rPr>
              <a:t>把鼠标放在某个图标上会显示该图标的名称。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" y="1396365"/>
            <a:ext cx="9103360" cy="294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WPS 演示</Application>
  <PresentationFormat>On-screen Show (4:3)</PresentationFormat>
  <Paragraphs>144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黑体</vt:lpstr>
      <vt:lpstr>微软雅黑</vt:lpstr>
      <vt:lpstr>Arial</vt:lpstr>
      <vt:lpstr>Calibri</vt:lpstr>
      <vt:lpstr>Arial Unicode MS</vt:lpstr>
      <vt:lpstr>Wingdings</vt:lpstr>
      <vt:lpstr>Office Theme</vt:lpstr>
      <vt:lpstr>OCQ	使用手册 - 报表设计器</vt:lpstr>
      <vt:lpstr>一：模板设置</vt:lpstr>
      <vt:lpstr>模板设置</vt:lpstr>
      <vt:lpstr>模板说明--模板位置</vt:lpstr>
      <vt:lpstr>模板说明--模板位置</vt:lpstr>
      <vt:lpstr>模板说明--打印模板页面-1</vt:lpstr>
      <vt:lpstr>模板说明--打印模板页面-1</vt:lpstr>
      <vt:lpstr>模板说明--打印模板页面-1</vt:lpstr>
      <vt:lpstr>模板说明--打印模板页面-4</vt:lpstr>
      <vt:lpstr>模板说明--打印模板页面-5</vt:lpstr>
      <vt:lpstr>模板说明--打印模板页面-5</vt:lpstr>
      <vt:lpstr>模板说明--打印模板页面-5</vt:lpstr>
      <vt:lpstr>二：模板设置</vt:lpstr>
      <vt:lpstr>模板设置</vt:lpstr>
      <vt:lpstr>模板设置</vt:lpstr>
      <vt:lpstr>模板设置</vt:lpstr>
      <vt:lpstr>模板设置</vt:lpstr>
      <vt:lpstr>模板设置</vt:lpstr>
      <vt:lpstr>模板设置</vt:lpstr>
      <vt:lpstr>模板设置</vt:lpstr>
      <vt:lpstr>模板设置</vt:lpstr>
      <vt:lpstr>模板设置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OCQ	快速使用手册 - 用户版</dc:title>
  <dc:creator/>
  <cp:lastModifiedBy>北往</cp:lastModifiedBy>
  <cp:revision>162</cp:revision>
  <dcterms:created xsi:type="dcterms:W3CDTF">2019-11-11T10:09:00Z</dcterms:created>
  <dcterms:modified xsi:type="dcterms:W3CDTF">2019-12-02T10:06:36Z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2016-11-20T00:00:00Z</vt:filetime>
  </property>
  <property fmtid="{D5CDD505-2E9C-101B-9397-08002B2CF9AE}" pid="3" name="LastSaved">
    <vt:filetime>2019-11-11T00:00:00Z</vt:filetime>
  </property>
  <property fmtid="{D5CDD505-2E9C-101B-9397-08002B2CF9AE}" pid="4" name="KSOProductBuildVer">
    <vt:lpwstr>2052-11.1.0.9208</vt:lpwstr>
  </property>
</Properties>
</file>