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B82C6-DDEE-4196-B25F-69EBD8FB71F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D0E2-0CAB-4F02-B890-28233ECC4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权</a:t>
            </a:r>
            <a:r>
              <a:rPr lang="zh-CN" altLang="en-US" dirty="0" smtClean="0"/>
              <a:t>限分配手册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866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2297" y="1182848"/>
            <a:ext cx="59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系统实体：系统预设模块得一些权限设置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系统实体主要对系统预设模块的权限进行设置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283" y="2097248"/>
            <a:ext cx="3181350" cy="294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6128" y="973123"/>
            <a:ext cx="6710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自定义实体：用户按需求添加的模块权限设置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自</a:t>
            </a:r>
            <a:r>
              <a:rPr lang="zh-CN" altLang="en-US" dirty="0" smtClean="0"/>
              <a:t>定</a:t>
            </a:r>
            <a:r>
              <a:rPr lang="zh-CN" altLang="en-US" dirty="0" smtClean="0"/>
              <a:t>义实体就是系统中按照需求后期加上的模块，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按照个人职位的实际需求来设置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652" y="1895475"/>
            <a:ext cx="2964059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481" y="1985089"/>
            <a:ext cx="2374062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0962" y="964734"/>
            <a:ext cx="712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后台设置：后台一些数据管理和消息设置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后</a:t>
            </a:r>
            <a:r>
              <a:rPr lang="zh-CN" altLang="en-US" dirty="0" smtClean="0"/>
              <a:t>台设置模块得时候记得勾选一下回收站哦，他会把一些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删掉的数据保存起来，可以还原的。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457" y="326331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分析主要是分析报表，</a:t>
            </a:r>
            <a:endParaRPr lang="en-US" altLang="zh-CN" dirty="0" smtClean="0"/>
          </a:p>
          <a:p>
            <a:r>
              <a:rPr lang="zh-CN" altLang="en-US" dirty="0" smtClean="0"/>
              <a:t>分析目录是指分析模块</a:t>
            </a:r>
            <a:endParaRPr lang="en-US" altLang="zh-CN" dirty="0" smtClean="0"/>
          </a:p>
          <a:p>
            <a:r>
              <a:rPr lang="zh-CN" altLang="en-US" dirty="0" smtClean="0"/>
              <a:t>左边的导航栏。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013" y="1770077"/>
            <a:ext cx="3098444" cy="350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6128" y="914400"/>
            <a:ext cx="6734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</a:t>
            </a:r>
            <a:r>
              <a:rPr lang="zh-CN" altLang="en-US" dirty="0" smtClean="0"/>
              <a:t>他权限：系统其他的权限设置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主</a:t>
            </a:r>
            <a:r>
              <a:rPr lang="zh-CN" altLang="en-US" dirty="0" smtClean="0"/>
              <a:t>要</a:t>
            </a:r>
            <a:r>
              <a:rPr lang="zh-CN" altLang="en-US" dirty="0" smtClean="0"/>
              <a:t>是一些系统布局方面的权限，一般是系统管理员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进行操作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无论是创建，读取，修改，删除，共享，分配</a:t>
            </a:r>
            <a:r>
              <a:rPr lang="en-US" altLang="zh-CN" dirty="0" smtClean="0"/>
              <a:t>~</a:t>
            </a:r>
            <a:r>
              <a:rPr lang="zh-CN" altLang="en-US" dirty="0" smtClean="0"/>
              <a:t>都相似，都可以按照您公司的一个规则来自定义设置的。想让这个权限看到什么或者无法看到什么。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675" y="1510018"/>
            <a:ext cx="6196013" cy="420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68074" y="93956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：首先：点击设置齿轮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系统设置里面的用户权限</a:t>
            </a:r>
            <a:r>
              <a:rPr lang="en-US" altLang="zh-CN" dirty="0" smtClean="0"/>
              <a:t>	</a:t>
            </a:r>
            <a:r>
              <a:rPr lang="zh-CN" altLang="zh-CN" dirty="0" smtClean="0"/>
              <a:t>权限角色</a:t>
            </a:r>
          </a:p>
          <a:p>
            <a:r>
              <a:rPr lang="en-US" altLang="zh-CN" dirty="0" smtClean="0"/>
              <a:t>               </a:t>
            </a:r>
            <a:r>
              <a:rPr lang="zh-CN" altLang="zh-CN" dirty="0" smtClean="0"/>
              <a:t>选择您要修改的角</a:t>
            </a:r>
            <a:r>
              <a:rPr lang="zh-CN" altLang="zh-CN" dirty="0" smtClean="0"/>
              <a:t>色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5460" y="872455"/>
            <a:ext cx="708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2</a:t>
            </a:r>
            <a:r>
              <a:rPr lang="zh-CN" altLang="zh-CN" dirty="0" smtClean="0"/>
              <a:t>：比如：工</a:t>
            </a:r>
            <a:r>
              <a:rPr lang="zh-CN" altLang="zh-CN" dirty="0" smtClean="0"/>
              <a:t>商</a:t>
            </a:r>
            <a:r>
              <a:rPr lang="zh-CN" altLang="en-US" dirty="0" smtClean="0"/>
              <a:t>专员</a:t>
            </a:r>
            <a:r>
              <a:rPr lang="zh-CN" altLang="zh-CN" dirty="0" smtClean="0"/>
              <a:t>能</a:t>
            </a:r>
            <a:r>
              <a:rPr lang="zh-CN" altLang="zh-CN" dirty="0" smtClean="0"/>
              <a:t>读取全部的客户数据</a:t>
            </a:r>
            <a:r>
              <a:rPr lang="zh-CN" altLang="zh-CN" dirty="0" smtClean="0"/>
              <a:t>，</a:t>
            </a:r>
            <a:r>
              <a:rPr lang="zh-CN" altLang="zh-CN" dirty="0" smtClean="0"/>
              <a:t>并能对所有客户进行</a:t>
            </a:r>
            <a:r>
              <a:rPr lang="zh-CN" altLang="zh-CN" dirty="0" smtClean="0"/>
              <a:t>操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                </a:t>
            </a:r>
            <a:r>
              <a:rPr lang="zh-CN" altLang="zh-CN" dirty="0" smtClean="0"/>
              <a:t>作</a:t>
            </a:r>
            <a:r>
              <a:rPr lang="en-US" altLang="zh-CN" dirty="0" smtClean="0"/>
              <a:t>      </a:t>
            </a:r>
            <a:r>
              <a:rPr lang="zh-CN" altLang="zh-CN" dirty="0" smtClean="0">
                <a:solidFill>
                  <a:srgbClr val="FF0000"/>
                </a:solidFill>
              </a:rPr>
              <a:t>全</a:t>
            </a:r>
            <a:r>
              <a:rPr lang="zh-CN" altLang="zh-CN" dirty="0" smtClean="0">
                <a:solidFill>
                  <a:srgbClr val="FF0000"/>
                </a:solidFill>
              </a:rPr>
              <a:t>部数据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675" y="1610686"/>
            <a:ext cx="6623312" cy="410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2572" y="721453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如：工商专员读取客户的时候只能看到本部门的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按部门：本部门及下级部门，或者指定一个部门的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647" y="1386310"/>
            <a:ext cx="4893935" cy="250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9798" y="4043494"/>
            <a:ext cx="4934342" cy="151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573" y="1023457"/>
            <a:ext cx="559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如：工商专员读取客户时只能看到本人的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按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本人  本人及下属的  或指定一个用户的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4196" y="1661020"/>
            <a:ext cx="5149668" cy="225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884" y="4038732"/>
            <a:ext cx="5195536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8073" y="738232"/>
            <a:ext cx="6843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如：工商专员只能看到   客户类型是正式客户的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*</a:t>
            </a:r>
            <a:r>
              <a:rPr lang="zh-CN" altLang="en-US" dirty="0" smtClean="0"/>
              <a:t>可添加设置多个过滤条件哦，按照模块中的一些指定字段的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值为条件查看数据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796" y="1635853"/>
            <a:ext cx="6159879" cy="405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085" y="3095537"/>
            <a:ext cx="3543300" cy="16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675" y="1887523"/>
            <a:ext cx="6196013" cy="356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10018" y="1266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</a:t>
            </a:r>
            <a:r>
              <a:rPr lang="zh-CN" altLang="en-US" dirty="0" smtClean="0"/>
              <a:t>确的设置字段权限：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297" y="1728133"/>
            <a:ext cx="6056852" cy="399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0686" y="98151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</a:t>
            </a:r>
            <a:r>
              <a:rPr lang="zh-CN" altLang="en-US" dirty="0" smtClean="0"/>
              <a:t>个字段的设置，可见，新建，修改。还可搜索字段。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zh-CN" altLang="en-US" dirty="0" smtClean="0"/>
              <a:t>置完成之后还可选择应用到的角色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351" y="9563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预览角色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019" y="1490008"/>
            <a:ext cx="6339631" cy="433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364" y="645954"/>
            <a:ext cx="2479347" cy="158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292</TotalTime>
  <Words>553</Words>
  <Application>Microsoft Office PowerPoint</Application>
  <PresentationFormat>全屏显示(4:3)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Pushpin</vt:lpstr>
      <vt:lpstr>权限分配手册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28</cp:revision>
  <dcterms:created xsi:type="dcterms:W3CDTF">2014-09-16T21:39:22Z</dcterms:created>
  <dcterms:modified xsi:type="dcterms:W3CDTF">2018-10-12T07:04:33Z</dcterms:modified>
</cp:coreProperties>
</file>