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5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273" r:id="rId13"/>
  </p:sldIdLst>
  <p:sldSz cx="9144000" cy="5715000"/>
  <p:notesSz cx="9144000" cy="571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5"/>
        <p:guide pos="20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2683" y="0"/>
            <a:ext cx="287235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247" y="1056297"/>
            <a:ext cx="3493135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659" y="2363000"/>
            <a:ext cx="7326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mocq.com/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3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25611" y="274320"/>
            <a:ext cx="623316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28444"/>
            <a:ext cx="394970" cy="1191895"/>
          </a:xfrm>
          <a:custGeom>
            <a:avLst/>
            <a:gdLst/>
            <a:ahLst/>
            <a:cxnLst/>
            <a:rect l="l" t="t" r="r" b="b"/>
            <a:pathLst>
              <a:path w="394970" h="1191895">
                <a:moveTo>
                  <a:pt x="0" y="0"/>
                </a:moveTo>
                <a:lnTo>
                  <a:pt x="394716" y="0"/>
                </a:lnTo>
                <a:lnTo>
                  <a:pt x="394716" y="1191767"/>
                </a:lnTo>
                <a:lnTo>
                  <a:pt x="0" y="1191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852" y="2014537"/>
            <a:ext cx="54483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</a:tabLst>
            </a:pPr>
            <a:r>
              <a:rPr spc="-30" dirty="0">
                <a:latin typeface="微软雅黑" panose="020B0503020204020204" charset="-122"/>
                <a:cs typeface="微软雅黑" panose="020B0503020204020204" charset="-122"/>
              </a:rPr>
              <a:t>OCQ	</a:t>
            </a:r>
            <a:r>
              <a:rPr dirty="0"/>
              <a:t>使用手</a:t>
            </a:r>
            <a:r>
              <a:rPr spc="-10" dirty="0"/>
              <a:t>册</a:t>
            </a:r>
            <a:r>
              <a:rPr spc="-30" dirty="0"/>
              <a:t> </a:t>
            </a:r>
            <a:r>
              <a:rPr spc="-10" dirty="0"/>
              <a:t>-</a:t>
            </a:r>
            <a:r>
              <a:rPr spc="-20" dirty="0"/>
              <a:t> </a:t>
            </a:r>
            <a:r>
              <a:rPr lang="zh-CN" spc="-20" dirty="0"/>
              <a:t>首页面板</a:t>
            </a:r>
            <a:endParaRPr lang="zh-CN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978852" y="2877185"/>
            <a:ext cx="6079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彻底颠覆传统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OA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重新定义企业管理系</a:t>
            </a:r>
            <a:r>
              <a:rPr sz="20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599" y="2694781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00" y="0"/>
                </a:lnTo>
              </a:path>
            </a:pathLst>
          </a:custGeom>
          <a:ln w="460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82460" y="4822825"/>
            <a:ext cx="1934845" cy="43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管理变简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1400" spc="-1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工作更高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>
              <a:lnSpc>
                <a:spcPts val="1660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http</a:t>
            </a:r>
            <a:r>
              <a:rPr lang="en-US"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://www.imocq.com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58159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位置</a:t>
            </a:r>
            <a:b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新增组件或者移动组件位置后，点击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保存位置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可把我们设置好的位置保存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1263015"/>
            <a:ext cx="9025890" cy="4451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3"/>
            <a:ext cx="8968740" cy="5715000"/>
          </a:xfrm>
          <a:prstGeom prst="rect">
            <a:avLst/>
          </a:prstGeom>
        </p:spPr>
      </p:pic>
      <p:sp>
        <p:nvSpPr>
          <p:cNvPr id="2" name="TextBox 295"/>
          <p:cNvSpPr txBox="1"/>
          <p:nvPr/>
        </p:nvSpPr>
        <p:spPr>
          <a:xfrm>
            <a:off x="3057423" y="1487321"/>
            <a:ext cx="3093072" cy="2059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750">
              <a:lnSpc>
                <a:spcPct val="110000"/>
              </a:lnSpc>
            </a:pPr>
            <a:r>
              <a:rPr lang="zh-CN" altLang="en-US" sz="2800" b="1" spc="-3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OCQ</a:t>
            </a:r>
            <a:endParaRPr lang="zh-CN" altLang="en-US" sz="2800" b="1" spc="-30" dirty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3175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深圳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行智互动科技有限公司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更多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产品信息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hangingPunct="0">
              <a:lnSpc>
                <a:spcPct val="100000"/>
              </a:lnSpc>
            </a:pP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请访问</a:t>
            </a:r>
            <a:r>
              <a:rPr lang="en-US" altLang="zh-CN" sz="200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OCQ</a:t>
            </a:r>
            <a:r>
              <a:rPr lang="zh-CN" altLang="en-US" sz="2000" spc="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https://www.imocq.c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om</a:t>
            </a:r>
            <a:endParaRPr lang="en-US" altLang="zh-CN" sz="2000" spc="-10" dirty="0">
              <a:solidFill>
                <a:srgbClr val="FEFEF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面板说明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314450"/>
            <a:ext cx="8919845" cy="4400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6465" y="711200"/>
            <a:ext cx="744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面板中可以添加系统数据分析表，例如每天</a:t>
            </a:r>
            <a:r>
              <a:rPr lang="en-US" altLang="zh-CN"/>
              <a:t>/</a:t>
            </a:r>
            <a:r>
              <a:rPr lang="zh-CN" altLang="en-US"/>
              <a:t>每月</a:t>
            </a:r>
            <a:r>
              <a:rPr lang="en-US" altLang="zh-CN"/>
              <a:t>/</a:t>
            </a:r>
            <a:r>
              <a:rPr lang="zh-CN" altLang="en-US"/>
              <a:t>每年新增客户的柱形图，饼状图，线形图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面板功能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1420495"/>
            <a:ext cx="8707120" cy="429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4070" y="652780"/>
            <a:ext cx="32429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添加面板：新增新的面板</a:t>
            </a:r>
            <a:endParaRPr lang="zh-CN" altLang="en-US"/>
          </a:p>
          <a:p>
            <a:r>
              <a:rPr lang="zh-CN" altLang="en-US"/>
              <a:t>管理面板：设置面板显示</a:t>
            </a:r>
            <a:r>
              <a:rPr lang="en-US" altLang="zh-CN"/>
              <a:t>/</a:t>
            </a:r>
            <a:r>
              <a:rPr lang="zh-CN" altLang="en-US"/>
              <a:t>隐藏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管理面板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52245"/>
            <a:ext cx="8507730" cy="4196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9530" y="83820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左边为可以在系统直接看到的面板，右边为隐藏面板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添加面板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637030"/>
            <a:ext cx="7803515" cy="3848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35900" y="2555240"/>
            <a:ext cx="13081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当前面板管理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" y="1415415"/>
            <a:ext cx="8717280" cy="4299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9515" y="570230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编辑面板：修改此面板的名称，或者面板描述</a:t>
            </a:r>
            <a:endParaRPr lang="zh-CN" altLang="en-US"/>
          </a:p>
          <a:p>
            <a:r>
              <a:rPr lang="zh-CN" altLang="en-US"/>
              <a:t>删除面板：从系统删除此面板</a:t>
            </a:r>
            <a:endParaRPr lang="zh-CN" altLang="en-US"/>
          </a:p>
          <a:p>
            <a:r>
              <a:rPr lang="zh-CN" altLang="en-US"/>
              <a:t>复制面板：复制一个完全相同的面板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新版面板布局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1296035"/>
            <a:ext cx="8832215" cy="435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9645" y="650875"/>
            <a:ext cx="6377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旧版布局中组件排列全靠自己手动设置，点击</a:t>
            </a:r>
            <a:r>
              <a:rPr lang="en-US" altLang="zh-CN"/>
              <a:t>“</a:t>
            </a:r>
            <a:r>
              <a:rPr lang="zh-CN" altLang="en-US"/>
              <a:t>启用新版布局</a:t>
            </a:r>
            <a:r>
              <a:rPr lang="en-US" altLang="zh-CN"/>
              <a:t>”</a:t>
            </a:r>
            <a:r>
              <a:rPr lang="zh-CN" altLang="en-US"/>
              <a:t>后此面板中的组件则会自动有规则的显示，排班更美观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面板组件添加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1569720"/>
            <a:ext cx="8402955" cy="4145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7265" y="675005"/>
            <a:ext cx="704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点击添加组件后，则可按需求添加自己需要的数据显示样式</a:t>
            </a:r>
            <a:endParaRPr lang="zh-CN" altLang="en-US"/>
          </a:p>
          <a:p>
            <a:pPr algn="l"/>
            <a:r>
              <a:rPr lang="zh-CN" altLang="en-US"/>
              <a:t>（饼状图，柱状图，排名图，条形图，表格，数字，列表，漏斗图）</a:t>
            </a:r>
            <a:endParaRPr lang="zh-CN" altLang="en-US"/>
          </a:p>
          <a:p>
            <a:pPr algn="l"/>
            <a:r>
              <a:rPr lang="zh-CN" altLang="en-US"/>
              <a:t>新手建议点击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从</a:t>
            </a:r>
            <a:r>
              <a:rPr lang="zh-CN" altLang="en-US"/>
              <a:t>已有分析组件中添加</a:t>
            </a:r>
            <a:r>
              <a:rPr lang="en-US" altLang="zh-CN"/>
              <a:t>”</a:t>
            </a:r>
            <a:r>
              <a:rPr lang="zh-CN" altLang="en-US"/>
              <a:t>，亦可咨询工程师或客服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62471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例：新增饼状图</a:t>
            </a:r>
            <a:b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条件：本月新增的所有客户中每个等级的客户数分别是多少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230"/>
            <a:ext cx="9143365" cy="45097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61,&quot;width&quot;:12289}"/>
</p:tagLst>
</file>

<file path=ppt/tags/tag2.xml><?xml version="1.0" encoding="utf-8"?>
<p:tagLst xmlns:p="http://schemas.openxmlformats.org/presentationml/2006/main">
  <p:tag name="REFSHAPE" val="501320308"/>
  <p:tag name="KSO_WM_UNIT_PLACING_PICTURE_USER_VIEWPORT" val="{&quot;height&quot;:4545,&quot;width&quot;:327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</vt:lpstr>
      <vt:lpstr>Calibri</vt:lpstr>
      <vt:lpstr>Arial Unicode MS</vt:lpstr>
      <vt:lpstr>Office Theme</vt:lpstr>
      <vt:lpstr>OCQ	使用手册 - 首页面板</vt:lpstr>
      <vt:lpstr>面板说明</vt:lpstr>
      <vt:lpstr>面板功能</vt:lpstr>
      <vt:lpstr>管理面板</vt:lpstr>
      <vt:lpstr>新增面板</vt:lpstr>
      <vt:lpstr>当前面板管理</vt:lpstr>
      <vt:lpstr>新版面板布局</vt:lpstr>
      <vt:lpstr>面板组件添加</vt:lpstr>
      <vt:lpstr>例：新增饼状图 条件：本月新增的所有客户中每个等级的客户数分别是多少</vt:lpstr>
      <vt:lpstr>位置 旧版布局每新增一个组件后需要自己拖动保存位置 新版布局会自动排列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OCQ	快速使用手册 - 用户版</dc:title>
  <dc:creator/>
  <cp:lastModifiedBy>李升</cp:lastModifiedBy>
  <cp:revision>173</cp:revision>
  <dcterms:created xsi:type="dcterms:W3CDTF">2019-11-11T10:09:00Z</dcterms:created>
  <dcterms:modified xsi:type="dcterms:W3CDTF">2020-05-12T05:52:45Z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LastSaved">
    <vt:filetime>2019-11-11T00:00:00Z</vt:filetime>
  </property>
  <property fmtid="{D5CDD505-2E9C-101B-9397-08002B2CF9AE}" pid="4" name="KSOProductBuildVer">
    <vt:lpwstr>2052-11.1.0.9584</vt:lpwstr>
  </property>
</Properties>
</file>