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4" r:id="rId6"/>
    <p:sldId id="265" r:id="rId7"/>
    <p:sldId id="268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/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目标管理设置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930" y="329565"/>
            <a:ext cx="10515600" cy="1325563"/>
          </a:xfrm>
        </p:spPr>
        <p:txBody>
          <a:bodyPr/>
          <a:p>
            <a:r>
              <a:rPr lang="zh-CN" altLang="en-US"/>
              <a:t>新建目标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327785"/>
            <a:ext cx="12201525" cy="5535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调出目标管理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目标管理因为是</a:t>
            </a:r>
            <a:r>
              <a:rPr lang="en-US" altLang="zh-CN"/>
              <a:t>3.9.0</a:t>
            </a:r>
            <a:r>
              <a:rPr lang="zh-CN" altLang="en-US"/>
              <a:t>版本更新，所以很多系统上是没有这个目录的，需要使用的，请自行添加，如有不懂请联系实施工程师，下面只做简短的添加介绍。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如果实施工程师已帮助调出，请忽略此步骤。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调出目标管理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691005"/>
            <a:ext cx="1048702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062605"/>
            <a:ext cx="3453765" cy="3400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3062605"/>
            <a:ext cx="3213100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640" y="3062605"/>
            <a:ext cx="38195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进入目标管理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1525905"/>
            <a:ext cx="10504805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440430"/>
            <a:ext cx="10515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每个系统的位置不一样，请根据自己公司系统进行选择。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目标管理页面介绍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1320165"/>
            <a:ext cx="12201525" cy="5574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目标管理页面介绍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1397635"/>
            <a:ext cx="12190095" cy="545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删除目标操作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1267460"/>
            <a:ext cx="12191365" cy="5624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删除单个指标操作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1363345"/>
            <a:ext cx="12165330" cy="5499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新建目标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321435"/>
            <a:ext cx="12203430" cy="5554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目标管理设置</vt:lpstr>
      <vt:lpstr>调出目标管理</vt:lpstr>
      <vt:lpstr>调出目标管理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李海成</dc:creator>
  <cp:lastModifiedBy>ChunhuiHe</cp:lastModifiedBy>
  <cp:revision>2</cp:revision>
  <dcterms:created xsi:type="dcterms:W3CDTF">2015-05-05T08:02:00Z</dcterms:created>
  <dcterms:modified xsi:type="dcterms:W3CDTF">2017-12-26T07:15:19Z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