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022" y="1015068"/>
            <a:ext cx="7772400" cy="2443994"/>
          </a:xfrm>
        </p:spPr>
        <p:txBody>
          <a:bodyPr/>
          <a:lstStyle/>
          <a:p>
            <a:r>
              <a:rPr lang="zh-CN" altLang="en-US" dirty="0" smtClean="0"/>
              <a:t>首</a:t>
            </a:r>
            <a:r>
              <a:rPr lang="zh-CN" altLang="en-US" dirty="0" smtClean="0"/>
              <a:t>页操作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30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2790" y="6543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管理面板：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026" y="1216025"/>
            <a:ext cx="717635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5915" y="3433762"/>
            <a:ext cx="14287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2240"/>
            <a:ext cx="8229600" cy="447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6227" y="96473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首先打开首页，默认面板。可添加多个面板，应用到相对应的人员！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1442906"/>
            <a:ext cx="7267575" cy="43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9567" y="9647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建一个面板，可以添加多个组件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9018"/>
            <a:ext cx="8229600" cy="445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9783" y="679508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首先打开添加的工商面板，里面是空白没有内容的，可以按照自己想要看到</a:t>
            </a:r>
            <a:endParaRPr lang="en-US" altLang="zh-CN" dirty="0" smtClean="0"/>
          </a:p>
          <a:p>
            <a:r>
              <a:rPr lang="zh-CN" altLang="en-US" dirty="0" smtClean="0"/>
              <a:t>的信息来添加面板。面板可添加多个，有需要的话可编辑，删除，复制面板。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672" y="612396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添加组件：可以添加您先要的数据图案哦</a:t>
            </a:r>
            <a:r>
              <a:rPr lang="en-US" altLang="zh-CN" dirty="0" smtClean="0"/>
              <a:t>~ </a:t>
            </a:r>
            <a:r>
              <a:rPr lang="zh-CN" altLang="en-US" dirty="0" smtClean="0"/>
              <a:t>如：饼图，柱状图，线形图</a:t>
            </a:r>
            <a:r>
              <a:rPr lang="en-US" altLang="zh-CN" dirty="0" smtClean="0"/>
              <a:t>…….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672" y="1057275"/>
            <a:ext cx="7793373" cy="468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150" y="1457587"/>
            <a:ext cx="42058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7654" y="1459684"/>
            <a:ext cx="3886287" cy="453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4341" y="1073791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这个就是已有或者以前添加过的组件，也可以选择添加到其他的面板。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01629"/>
            <a:ext cx="8229600" cy="41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6227" y="94795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添加完组件之后他默认在左上角的哦，鼠标按住拖拽调整位置。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00" y="1222695"/>
            <a:ext cx="47649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8781" y="64595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</a:t>
            </a:r>
            <a:r>
              <a:rPr lang="zh-CN" altLang="en-US" dirty="0" smtClean="0"/>
              <a:t>置筛选，比如：想要看到工商合同状态为已结单的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3730" y="1273072"/>
            <a:ext cx="3980270" cy="449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0903"/>
            <a:ext cx="8229600" cy="438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4617" y="78017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记得保存位置哦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399</TotalTime>
  <Words>283</Words>
  <Application>Microsoft Office PowerPoint</Application>
  <PresentationFormat>全屏显示(4:3)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Executive</vt:lpstr>
      <vt:lpstr>首页操作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</cp:revision>
  <dcterms:created xsi:type="dcterms:W3CDTF">2014-09-16T21:34:41Z</dcterms:created>
  <dcterms:modified xsi:type="dcterms:W3CDTF">2018-10-22T08:56:45Z</dcterms:modified>
</cp:coreProperties>
</file>