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61" r:id="rId5"/>
    <p:sldId id="257" r:id="rId6"/>
    <p:sldId id="258" r:id="rId7"/>
    <p:sldId id="262" r:id="rId8"/>
    <p:sldId id="264" r:id="rId9"/>
    <p:sldId id="272" r:id="rId10"/>
    <p:sldId id="275" r:id="rId11"/>
    <p:sldId id="273" r:id="rId12"/>
    <p:sldId id="266" r:id="rId13"/>
    <p:sldId id="263" r:id="rId14"/>
    <p:sldId id="268" r:id="rId15"/>
    <p:sldId id="269" r:id="rId16"/>
    <p:sldId id="274" r:id="rId17"/>
    <p:sldId id="270" r:id="rId18"/>
    <p:sldId id="267"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4" d="100"/>
          <a:sy n="84"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EEDD75-B5E3-43DC-B706-3BA7070658B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320828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EEDD75-B5E3-43DC-B706-3BA7070658B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50677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EEDD75-B5E3-43DC-B706-3BA7070658B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CF7689-FDC3-4A42-93D4-8E6195E7534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7244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EEDD75-B5E3-43DC-B706-3BA7070658BC}"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1452839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EEDD75-B5E3-43DC-B706-3BA7070658BC}"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CF7689-FDC3-4A42-93D4-8E6195E7534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5478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EEDD75-B5E3-43DC-B706-3BA7070658BC}"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3064283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EEDD75-B5E3-43DC-B706-3BA7070658B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2090259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EEDD75-B5E3-43DC-B706-3BA7070658B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1480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EEDD75-B5E3-43DC-B706-3BA7070658B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151580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EEDD75-B5E3-43DC-B706-3BA7070658B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179068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EEDD75-B5E3-43DC-B706-3BA7070658BC}"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170030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EEDD75-B5E3-43DC-B706-3BA7070658BC}"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223504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EEDD75-B5E3-43DC-B706-3BA7070658BC}"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23445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EDD75-B5E3-43DC-B706-3BA7070658BC}"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292117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EEDD75-B5E3-43DC-B706-3BA7070658BC}"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162894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EEDD75-B5E3-43DC-B706-3BA7070658BC}"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CF7689-FDC3-4A42-93D4-8E6195E75349}" type="slidenum">
              <a:rPr lang="en-US" smtClean="0"/>
              <a:t>‹#›</a:t>
            </a:fld>
            <a:endParaRPr lang="en-US"/>
          </a:p>
        </p:txBody>
      </p:sp>
    </p:spTree>
    <p:extLst>
      <p:ext uri="{BB962C8B-B14F-4D97-AF65-F5344CB8AC3E}">
        <p14:creationId xmlns:p14="http://schemas.microsoft.com/office/powerpoint/2010/main" val="324011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EEDD75-B5E3-43DC-B706-3BA7070658BC}" type="datetimeFigureOut">
              <a:rPr lang="en-US" smtClean="0"/>
              <a:t>3/19/2024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CCF7689-FDC3-4A42-93D4-8E6195E75349}" type="slidenum">
              <a:rPr lang="en-US" smtClean="0"/>
              <a:t>‹#›</a:t>
            </a:fld>
            <a:endParaRPr lang="en-US"/>
          </a:p>
        </p:txBody>
      </p:sp>
    </p:spTree>
    <p:extLst>
      <p:ext uri="{BB962C8B-B14F-4D97-AF65-F5344CB8AC3E}">
        <p14:creationId xmlns:p14="http://schemas.microsoft.com/office/powerpoint/2010/main" val="1773840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endythread-e87ef5.ingress-haven.ewp.liv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373" y="670571"/>
            <a:ext cx="9144000" cy="2387600"/>
          </a:xfrm>
        </p:spPr>
        <p:txBody>
          <a:bodyPr anchor="ctr">
            <a:normAutofit/>
          </a:bodyPr>
          <a:lstStyle/>
          <a:p>
            <a:pPr algn="ctr"/>
            <a:r>
              <a:rPr lang="en-US" sz="9600" dirty="0" err="1" smtClean="0">
                <a:latin typeface="Times New Roman" panose="02020603050405020304" pitchFamily="18" charset="0"/>
                <a:cs typeface="Times New Roman" panose="02020603050405020304" pitchFamily="18" charset="0"/>
              </a:rPr>
              <a:t>Trendythreads</a:t>
            </a:r>
            <a:endParaRPr lang="en-US" sz="9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281" y="3206953"/>
            <a:ext cx="2495238" cy="1838095"/>
          </a:xfrm>
          <a:prstGeom prst="rect">
            <a:avLst/>
          </a:prstGeom>
        </p:spPr>
      </p:pic>
      <p:sp>
        <p:nvSpPr>
          <p:cNvPr id="5" name="TextBox 4"/>
          <p:cNvSpPr txBox="1"/>
          <p:nvPr/>
        </p:nvSpPr>
        <p:spPr>
          <a:xfrm>
            <a:off x="2819286" y="5649363"/>
            <a:ext cx="6464174" cy="646331"/>
          </a:xfrm>
          <a:prstGeom prst="rect">
            <a:avLst/>
          </a:prstGeom>
          <a:noFill/>
        </p:spPr>
        <p:txBody>
          <a:bodyPr wrap="square" rtlCol="0">
            <a:spAutoFit/>
          </a:bodyPr>
          <a:lstStyle/>
          <a:p>
            <a:r>
              <a:rPr lang="en-US" dirty="0" smtClean="0">
                <a:hlinkClick r:id="rId3"/>
              </a:rPr>
              <a:t>https://trendythread-e87ef5.ingress-haven.ewp.live/</a:t>
            </a:r>
            <a:endParaRPr lang="en-US" dirty="0" smtClean="0"/>
          </a:p>
          <a:p>
            <a:endParaRPr lang="en-US" dirty="0"/>
          </a:p>
        </p:txBody>
      </p:sp>
    </p:spTree>
    <p:extLst>
      <p:ext uri="{BB962C8B-B14F-4D97-AF65-F5344CB8AC3E}">
        <p14:creationId xmlns:p14="http://schemas.microsoft.com/office/powerpoint/2010/main" val="1067747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275" y="766967"/>
            <a:ext cx="10058400" cy="5649991"/>
          </a:xfrm>
          <a:prstGeom prst="rect">
            <a:avLst/>
          </a:prstGeom>
        </p:spPr>
      </p:pic>
      <p:sp>
        <p:nvSpPr>
          <p:cNvPr id="3" name="TextBox 2"/>
          <p:cNvSpPr txBox="1"/>
          <p:nvPr/>
        </p:nvSpPr>
        <p:spPr>
          <a:xfrm>
            <a:off x="995881" y="1484768"/>
            <a:ext cx="280658" cy="424731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Col </a:t>
            </a:r>
            <a:r>
              <a:rPr lang="en-US" b="1" dirty="0" err="1" smtClean="0">
                <a:latin typeface="Times New Roman" panose="02020603050405020304" pitchFamily="18" charset="0"/>
                <a:cs typeface="Times New Roman" panose="02020603050405020304" pitchFamily="18" charset="0"/>
              </a:rPr>
              <a:t>lect</a:t>
            </a:r>
            <a:r>
              <a:rPr lang="en-US" b="1" dirty="0" smtClean="0">
                <a:latin typeface="Times New Roman" panose="02020603050405020304" pitchFamily="18" charset="0"/>
                <a:cs typeface="Times New Roman" panose="02020603050405020304" pitchFamily="18" charset="0"/>
              </a:rPr>
              <a:t> ion            Page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613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169" y="866555"/>
            <a:ext cx="10058400" cy="5649991"/>
          </a:xfrm>
          <a:prstGeom prst="rect">
            <a:avLst/>
          </a:prstGeom>
        </p:spPr>
      </p:pic>
      <p:sp>
        <p:nvSpPr>
          <p:cNvPr id="4" name="TextBox 3"/>
          <p:cNvSpPr txBox="1"/>
          <p:nvPr/>
        </p:nvSpPr>
        <p:spPr>
          <a:xfrm>
            <a:off x="841972" y="1629624"/>
            <a:ext cx="316872" cy="341632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New Arrivals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671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490" y="875609"/>
            <a:ext cx="10058400" cy="5649991"/>
          </a:xfrm>
          <a:prstGeom prst="rect">
            <a:avLst/>
          </a:prstGeom>
        </p:spPr>
      </p:pic>
      <p:sp>
        <p:nvSpPr>
          <p:cNvPr id="3" name="TextBox 2"/>
          <p:cNvSpPr txBox="1"/>
          <p:nvPr/>
        </p:nvSpPr>
        <p:spPr>
          <a:xfrm>
            <a:off x="923453" y="1593410"/>
            <a:ext cx="235392" cy="369331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Shopp</a:t>
            </a: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ng       Cart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002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328" y="739807"/>
            <a:ext cx="10058400" cy="5649991"/>
          </a:xfrm>
          <a:prstGeom prst="rect">
            <a:avLst/>
          </a:prstGeom>
        </p:spPr>
      </p:pic>
      <p:sp>
        <p:nvSpPr>
          <p:cNvPr id="3" name="TextBox 2"/>
          <p:cNvSpPr txBox="1"/>
          <p:nvPr/>
        </p:nvSpPr>
        <p:spPr>
          <a:xfrm>
            <a:off x="832919" y="1548143"/>
            <a:ext cx="244443" cy="286232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Contact Us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359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008" y="839395"/>
            <a:ext cx="10058400" cy="5649991"/>
          </a:xfrm>
          <a:prstGeom prst="rect">
            <a:avLst/>
          </a:prstGeom>
        </p:spPr>
      </p:pic>
      <p:sp>
        <p:nvSpPr>
          <p:cNvPr id="3" name="TextBox 2"/>
          <p:cNvSpPr txBox="1"/>
          <p:nvPr/>
        </p:nvSpPr>
        <p:spPr>
          <a:xfrm>
            <a:off x="841972" y="1502875"/>
            <a:ext cx="353085" cy="1477328"/>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649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596" y="694539"/>
            <a:ext cx="10058400" cy="5649991"/>
          </a:xfrm>
          <a:prstGeom prst="rect">
            <a:avLst/>
          </a:prstGeom>
        </p:spPr>
      </p:pic>
      <p:sp>
        <p:nvSpPr>
          <p:cNvPr id="3" name="TextBox 2"/>
          <p:cNvSpPr txBox="1"/>
          <p:nvPr/>
        </p:nvSpPr>
        <p:spPr>
          <a:xfrm>
            <a:off x="841972" y="1502875"/>
            <a:ext cx="353085" cy="1477328"/>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711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650" y="766968"/>
            <a:ext cx="10058400" cy="5649991"/>
          </a:xfrm>
          <a:prstGeom prst="rect">
            <a:avLst/>
          </a:prstGeom>
        </p:spPr>
      </p:pic>
      <p:sp>
        <p:nvSpPr>
          <p:cNvPr id="3" name="TextBox 2"/>
          <p:cNvSpPr txBox="1"/>
          <p:nvPr/>
        </p:nvSpPr>
        <p:spPr>
          <a:xfrm>
            <a:off x="1004934" y="1466661"/>
            <a:ext cx="353085" cy="1477328"/>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727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329" y="703593"/>
            <a:ext cx="10058400" cy="5649991"/>
          </a:xfrm>
          <a:prstGeom prst="rect">
            <a:avLst/>
          </a:prstGeom>
        </p:spPr>
      </p:pic>
      <p:sp>
        <p:nvSpPr>
          <p:cNvPr id="3" name="TextBox 2"/>
          <p:cNvSpPr txBox="1"/>
          <p:nvPr/>
        </p:nvSpPr>
        <p:spPr>
          <a:xfrm>
            <a:off x="1041148" y="1403287"/>
            <a:ext cx="353085" cy="1477328"/>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90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649" y="875609"/>
            <a:ext cx="10058400" cy="5649991"/>
          </a:xfrm>
          <a:prstGeom prst="rect">
            <a:avLst/>
          </a:prstGeom>
        </p:spPr>
      </p:pic>
      <p:sp>
        <p:nvSpPr>
          <p:cNvPr id="3" name="TextBox 2"/>
          <p:cNvSpPr txBox="1"/>
          <p:nvPr/>
        </p:nvSpPr>
        <p:spPr>
          <a:xfrm>
            <a:off x="1013988" y="1430447"/>
            <a:ext cx="353085" cy="14773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Cont..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297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9087" y="579421"/>
            <a:ext cx="4499573" cy="769441"/>
          </a:xfrm>
          <a:prstGeom prst="rect">
            <a:avLst/>
          </a:prstGeom>
          <a:noFill/>
        </p:spPr>
        <p:txBody>
          <a:bodyPr wrap="square" rtlCol="0">
            <a:spAutoFit/>
          </a:bodyPr>
          <a:lstStyle/>
          <a:p>
            <a:r>
              <a:rPr lang="en-US" sz="4400" b="1" dirty="0" smtClean="0">
                <a:latin typeface="Times New Roman" panose="02020603050405020304" pitchFamily="18" charset="0"/>
                <a:cs typeface="Times New Roman" panose="02020603050405020304" pitchFamily="18" charset="0"/>
              </a:rPr>
              <a:t>CONCLUSION</a:t>
            </a:r>
            <a:endParaRPr lang="en-US" sz="4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86003" y="1892174"/>
            <a:ext cx="9967865"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In conclusion, having a ladies clothing store serves multiple purposes, including convenience, expertise, community, and economic benefits. It provides a one-stop shopping experience for women, offers expert advice on clothing selection, fosters a sense of community, and contributes to the local economy</a:t>
            </a:r>
          </a:p>
          <a:p>
            <a:endParaRPr lang="en-US" sz="2000" dirty="0"/>
          </a:p>
        </p:txBody>
      </p:sp>
    </p:spTree>
    <p:extLst>
      <p:ext uri="{BB962C8B-B14F-4D97-AF65-F5344CB8AC3E}">
        <p14:creationId xmlns:p14="http://schemas.microsoft.com/office/powerpoint/2010/main" val="3580325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915" y="669378"/>
            <a:ext cx="8911687" cy="1280890"/>
          </a:xfrm>
        </p:spPr>
        <p:txBody>
          <a:bodyPr/>
          <a:lstStyle/>
          <a:p>
            <a:r>
              <a:rPr lang="en-US" b="1" dirty="0" smtClean="0">
                <a:latin typeface="Times New Roman" panose="02020603050405020304" pitchFamily="18" charset="0"/>
                <a:cs typeface="Times New Roman" panose="02020603050405020304" pitchFamily="18" charset="0"/>
              </a:rPr>
              <a:t>Group member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ITBIN-2110-0060 </a:t>
            </a:r>
            <a:r>
              <a:rPr lang="en-US" sz="2000" dirty="0" err="1" smtClean="0">
                <a:latin typeface="Times New Roman" panose="02020603050405020304" pitchFamily="18" charset="0"/>
                <a:cs typeface="Times New Roman" panose="02020603050405020304" pitchFamily="18" charset="0"/>
              </a:rPr>
              <a:t>D.S.Lanka</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ITBIN-2110-0092 </a:t>
            </a:r>
            <a:r>
              <a:rPr lang="en-US" sz="2000" dirty="0" err="1" smtClean="0">
                <a:latin typeface="Times New Roman" panose="02020603050405020304" pitchFamily="18" charset="0"/>
                <a:cs typeface="Times New Roman" panose="02020603050405020304" pitchFamily="18" charset="0"/>
              </a:rPr>
              <a:t>R.M.RuwaniPrathibhashiniRajapaksha</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ITBIN-2110-0115 </a:t>
            </a:r>
            <a:r>
              <a:rPr lang="en-US" sz="2000" dirty="0" err="1" smtClean="0">
                <a:latin typeface="Times New Roman" panose="02020603050405020304" pitchFamily="18" charset="0"/>
                <a:cs typeface="Times New Roman" panose="02020603050405020304" pitchFamily="18" charset="0"/>
              </a:rPr>
              <a:t>P.G.S.D.LWanasinghe</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ITBIN-2110-0118 </a:t>
            </a:r>
            <a:r>
              <a:rPr lang="en-US" sz="2000" dirty="0" err="1" smtClean="0">
                <a:latin typeface="Times New Roman" panose="02020603050405020304" pitchFamily="18" charset="0"/>
                <a:cs typeface="Times New Roman" panose="02020603050405020304" pitchFamily="18" charset="0"/>
              </a:rPr>
              <a:t>W.M.V.AWijayatunga</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ITBIN-2110-0120 </a:t>
            </a:r>
            <a:r>
              <a:rPr lang="en-US" sz="2000" dirty="0" err="1" smtClean="0">
                <a:latin typeface="Times New Roman" panose="02020603050405020304" pitchFamily="18" charset="0"/>
                <a:cs typeface="Times New Roman" panose="02020603050405020304" pitchFamily="18" charset="0"/>
              </a:rPr>
              <a:t>W.P.D.S.Wijemanna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168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3112884" y="1885384"/>
            <a:ext cx="5966233" cy="3087232"/>
          </a:xfrm>
          <a:prstGeom prst="horizontalScroll">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4400" b="1" dirty="0" smtClean="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77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41" y="633164"/>
            <a:ext cx="8911687" cy="1280890"/>
          </a:xfrm>
        </p:spPr>
        <p:txBody>
          <a:bodyPr/>
          <a:lstStyle/>
          <a:p>
            <a:r>
              <a:rPr lang="en-US" b="1" dirty="0" smtClean="0">
                <a:latin typeface="Times New Roman" panose="02020603050405020304" pitchFamily="18" charset="0"/>
                <a:cs typeface="Times New Roman" panose="02020603050405020304" pitchFamily="18" charset="0"/>
              </a:rPr>
              <a:t>Purpose of </a:t>
            </a:r>
            <a:r>
              <a:rPr lang="en-US" b="1" dirty="0" err="1">
                <a:latin typeface="Times New Roman" panose="02020603050405020304" pitchFamily="18" charset="0"/>
                <a:cs typeface="Times New Roman" panose="02020603050405020304" pitchFamily="18" charset="0"/>
              </a:rPr>
              <a:t>T</a:t>
            </a:r>
            <a:r>
              <a:rPr lang="en-US" b="1" dirty="0" err="1" smtClean="0">
                <a:latin typeface="Times New Roman" panose="02020603050405020304" pitchFamily="18" charset="0"/>
                <a:cs typeface="Times New Roman" panose="02020603050405020304" pitchFamily="18" charset="0"/>
              </a:rPr>
              <a:t>rendythreads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0686" y="2108846"/>
            <a:ext cx="10515600" cy="2681638"/>
          </a:xfrm>
        </p:spPr>
        <p:txBody>
          <a:bodyPr>
            <a:noAutofit/>
          </a:bodyPr>
          <a:lstStyle/>
          <a:p>
            <a:r>
              <a:rPr lang="en-US" sz="2000" dirty="0" smtClean="0">
                <a:latin typeface="Times New Roman" panose="02020603050405020304" pitchFamily="18" charset="0"/>
                <a:cs typeface="Times New Roman" panose="02020603050405020304" pitchFamily="18" charset="0"/>
              </a:rPr>
              <a:t>Having a ladies clothing store serves several important purposes. Firstly, it provides a convenient and one-stop shopping experience for women. They can find everything they need in one place, from casual wear to formal attire and from everyday basics to special occasion outfits. </a:t>
            </a:r>
          </a:p>
          <a:p>
            <a:r>
              <a:rPr lang="en-US" sz="2000" dirty="0" smtClean="0">
                <a:latin typeface="Times New Roman" panose="02020603050405020304" pitchFamily="18" charset="0"/>
                <a:cs typeface="Times New Roman" panose="02020603050405020304" pitchFamily="18" charset="0"/>
              </a:rPr>
              <a:t>Secondly, the store offers expertise in selecting the right sizes, styles, and fabrics to suit individual body types, preferences, and occasions. This expertise ensures that customers can find the perfect outfit for any occasion.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990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239989"/>
          </a:xfrm>
        </p:spPr>
        <p:txBody>
          <a:bodyPr>
            <a:normAutofit/>
          </a:bodyPr>
          <a:lstStyle/>
          <a:p>
            <a:r>
              <a:rPr lang="en-US" sz="2000" dirty="0" smtClean="0">
                <a:latin typeface="Times New Roman" panose="02020603050405020304" pitchFamily="18" charset="0"/>
                <a:cs typeface="Times New Roman" panose="02020603050405020304" pitchFamily="18" charset="0"/>
              </a:rPr>
              <a:t>Thirdly, the ladies clothing store fosters a sense of community. Women can connect with like-minded individuals, share fashion tips, and enjoy a welcoming and inclusive shopping environment. Lastly, the ladies clothing store contributes to the local economy by providing jobs, supporting local designers and manufacturers, and generating sales tax </a:t>
            </a:r>
            <a:r>
              <a:rPr lang="en-US" sz="2000" dirty="0" err="1" smtClean="0">
                <a:latin typeface="Times New Roman" panose="02020603050405020304" pitchFamily="18" charset="0"/>
                <a:cs typeface="Times New Roman" panose="02020603050405020304" pitchFamily="18" charset="0"/>
              </a:rPr>
              <a:t>revenue.This</a:t>
            </a:r>
            <a:r>
              <a:rPr lang="en-US" sz="2000" dirty="0" smtClean="0">
                <a:latin typeface="Times New Roman" panose="02020603050405020304" pitchFamily="18" charset="0"/>
                <a:cs typeface="Times New Roman" panose="02020603050405020304" pitchFamily="18" charset="0"/>
              </a:rPr>
              <a:t> economic impact is beneficial to the local community and helps support local businesses. </a:t>
            </a:r>
          </a:p>
          <a:p>
            <a:r>
              <a:rPr lang="en-US" sz="2000" dirty="0" smtClean="0">
                <a:latin typeface="Times New Roman" panose="02020603050405020304" pitchFamily="18" charset="0"/>
                <a:cs typeface="Times New Roman" panose="02020603050405020304" pitchFamily="18" charset="0"/>
              </a:rPr>
              <a:t>In conclusion, having a ladies clothing store serves multiple purposes, including convenience, expertise, community, and economic benefits. It provides a one-stop shopping experience for women, offers expert advice on clothing selection, fosters a sense of community, and contributes to the local economy</a:t>
            </a:r>
          </a:p>
          <a:p>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55960" y="778598"/>
            <a:ext cx="1683945"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Cont..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318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082" y="626714"/>
            <a:ext cx="3749984" cy="1325563"/>
          </a:xfrm>
        </p:spPr>
        <p:txBody>
          <a:bodyPr/>
          <a:lstStyle/>
          <a:p>
            <a:r>
              <a:rPr lang="en-US" b="1" dirty="0" smtClean="0">
                <a:latin typeface="Times New Roman" panose="02020603050405020304" pitchFamily="18" charset="0"/>
                <a:cs typeface="Times New Roman" panose="02020603050405020304" pitchFamily="18" charset="0"/>
              </a:rPr>
              <a:t>ABOUT US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9375"/>
            <a:ext cx="10425913" cy="4351338"/>
          </a:xfrm>
        </p:spPr>
        <p:txBody>
          <a:bodyPr>
            <a:noAutofit/>
          </a:bodyPr>
          <a:lstStyle/>
          <a:p>
            <a:pPr marL="0" indent="0" fontAlgn="base">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famous ladies clothing and accessories website, where we are dedicated to providing high-quality and stylish products for women of all shapes and sizes</a:t>
            </a:r>
            <a:r>
              <a:rPr lang="en-US" sz="2000" dirty="0" smtClean="0">
                <a:latin typeface="Times New Roman" panose="02020603050405020304" pitchFamily="18" charset="0"/>
                <a:cs typeface="Times New Roman" panose="02020603050405020304" pitchFamily="18" charset="0"/>
              </a:rPr>
              <a:t>.</a:t>
            </a:r>
          </a:p>
          <a:p>
            <a:pPr marL="0" indent="0" algn="ctr" fontAlgn="base">
              <a:buNone/>
            </a:pPr>
            <a:endParaRPr lang="en-US" sz="2000" b="1" dirty="0">
              <a:latin typeface="Times New Roman" panose="02020603050405020304" pitchFamily="18" charset="0"/>
              <a:cs typeface="Times New Roman" panose="02020603050405020304" pitchFamily="18" charset="0"/>
            </a:endParaRPr>
          </a:p>
          <a:p>
            <a:pPr marL="0" indent="0" algn="ctr" fontAlgn="base">
              <a:buNone/>
            </a:pPr>
            <a:r>
              <a:rPr lang="en-US" sz="2000" b="1" dirty="0" smtClean="0">
                <a:latin typeface="Times New Roman" panose="02020603050405020304" pitchFamily="18" charset="0"/>
                <a:cs typeface="Times New Roman" panose="02020603050405020304" pitchFamily="18" charset="0"/>
              </a:rPr>
              <a:t>Our </a:t>
            </a:r>
            <a:r>
              <a:rPr lang="en-US" sz="2000" b="1" dirty="0">
                <a:latin typeface="Times New Roman" panose="02020603050405020304" pitchFamily="18" charset="0"/>
                <a:cs typeface="Times New Roman" panose="02020603050405020304" pitchFamily="18" charset="0"/>
              </a:rPr>
              <a:t>mission is to empower women to feel confident and beautiful in their own skin, and we believe that fashion should be accessible to everyone</a:t>
            </a:r>
            <a:r>
              <a:rPr lang="en-US" sz="2000" b="1" dirty="0" smtClean="0">
                <a:latin typeface="Times New Roman" panose="02020603050405020304" pitchFamily="18" charset="0"/>
                <a:cs typeface="Times New Roman" panose="02020603050405020304" pitchFamily="18" charset="0"/>
              </a:rPr>
              <a:t>.</a:t>
            </a:r>
          </a:p>
          <a:p>
            <a:pPr marL="0" indent="0" fontAlgn="base">
              <a:buNone/>
            </a:pPr>
            <a:endParaRPr lang="en-US" sz="2000" b="1" dirty="0">
              <a:latin typeface="Times New Roman" panose="02020603050405020304" pitchFamily="18" charset="0"/>
              <a:cs typeface="Times New Roman" panose="02020603050405020304" pitchFamily="18" charset="0"/>
            </a:endParaRPr>
          </a:p>
          <a:p>
            <a:pPr marL="0" indent="0" fontAlgn="base">
              <a:buNone/>
            </a:pP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team of talented designers and fashion experts work tirelessly to bring you the latest trends and styles, while ensuring that each piece is comfortable, durable, and made to last. We believe that fashion is a form of self-expression, and we strive to offer a diverse range of products that cater to every woman’s individual style and personality.</a:t>
            </a:r>
          </a:p>
          <a:p>
            <a:pPr marL="0" indent="0" fontAlgn="base">
              <a:buNone/>
            </a:pPr>
            <a:r>
              <a:rPr lang="en-US" sz="2000" dirty="0">
                <a:latin typeface="Times New Roman" panose="02020603050405020304" pitchFamily="18" charset="0"/>
                <a:cs typeface="Times New Roman" panose="02020603050405020304" pitchFamily="18" charset="0"/>
              </a:rPr>
              <a:t>At our website, we are committed to creating a positive and inclusive community, where women can feel supported, inspired, and </a:t>
            </a:r>
            <a:r>
              <a:rPr lang="en-US" sz="2000" dirty="0" smtClean="0">
                <a:latin typeface="Times New Roman" panose="02020603050405020304" pitchFamily="18" charset="0"/>
                <a:cs typeface="Times New Roman" panose="02020603050405020304" pitchFamily="18" charset="0"/>
              </a:rPr>
              <a:t>empowered.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659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91" y="624689"/>
            <a:ext cx="9387596" cy="823238"/>
          </a:xfrm>
        </p:spPr>
        <p:txBody>
          <a:bodyPr/>
          <a:lstStyle/>
          <a:p>
            <a:r>
              <a:rPr lang="en-US" sz="4400" b="1" dirty="0" smtClean="0">
                <a:latin typeface="Times New Roman" panose="02020603050405020304" pitchFamily="18" charset="0"/>
                <a:cs typeface="Times New Roman" panose="02020603050405020304" pitchFamily="18" charset="0"/>
              </a:rPr>
              <a:t>Business</a:t>
            </a:r>
            <a:r>
              <a:rPr lang="en-US" b="1" dirty="0" smtClean="0">
                <a:latin typeface="Times New Roman" panose="02020603050405020304" pitchFamily="18" charset="0"/>
                <a:cs typeface="Times New Roman" panose="02020603050405020304" pitchFamily="18" charset="0"/>
              </a:rPr>
              <a:t> process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4995" y="1577947"/>
            <a:ext cx="10738805" cy="4599016"/>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1.Product Selection:  The site's administrators select and upload clothing items to the site.</a:t>
            </a:r>
          </a:p>
          <a:p>
            <a:pPr marL="0" indent="0">
              <a:buNone/>
            </a:pPr>
            <a:r>
              <a:rPr lang="en-US" dirty="0" smtClean="0">
                <a:latin typeface="Times New Roman" panose="02020603050405020304" pitchFamily="18" charset="0"/>
                <a:cs typeface="Times New Roman" panose="02020603050405020304" pitchFamily="18" charset="0"/>
              </a:rPr>
              <a:t>2.Order Receiving: When a customer places an order, the site receives the order details and communicates with the payment processor to verify the payment.</a:t>
            </a:r>
          </a:p>
          <a:p>
            <a:pPr marL="0" indent="0">
              <a:buNone/>
            </a:pPr>
            <a:r>
              <a:rPr lang="en-US" dirty="0" smtClean="0">
                <a:latin typeface="Times New Roman" panose="02020603050405020304" pitchFamily="18" charset="0"/>
                <a:cs typeface="Times New Roman" panose="02020603050405020304" pitchFamily="18" charset="0"/>
              </a:rPr>
              <a:t>3.Order Confirmation: Once the payment is verified, the site sends an order confirmation email to the customer.</a:t>
            </a:r>
          </a:p>
          <a:p>
            <a:pPr marL="0" indent="0">
              <a:buNone/>
            </a:pPr>
            <a:r>
              <a:rPr lang="en-US" dirty="0" smtClean="0">
                <a:latin typeface="Times New Roman" panose="02020603050405020304" pitchFamily="18" charset="0"/>
                <a:cs typeface="Times New Roman" panose="02020603050405020304" pitchFamily="18" charset="0"/>
              </a:rPr>
              <a:t>4.Inventory Management: The site updates the inventory levels to reflect the items sold.</a:t>
            </a:r>
          </a:p>
          <a:p>
            <a:pPr marL="0" indent="0">
              <a:buNone/>
            </a:pPr>
            <a:r>
              <a:rPr lang="en-US" dirty="0" smtClean="0">
                <a:latin typeface="Times New Roman" panose="02020603050405020304" pitchFamily="18" charset="0"/>
                <a:cs typeface="Times New Roman" panose="02020603050405020304" pitchFamily="18" charset="0"/>
              </a:rPr>
              <a:t>5.Order Fulfillment: The site sends the order details to the warehouse or fulfillment department, which picks, packs, and ships the items to the customer.</a:t>
            </a:r>
          </a:p>
          <a:p>
            <a:pPr marL="0" indent="0">
              <a:buNone/>
            </a:pPr>
            <a:r>
              <a:rPr lang="en-US" dirty="0" smtClean="0">
                <a:latin typeface="Times New Roman" panose="02020603050405020304" pitchFamily="18" charset="0"/>
                <a:cs typeface="Times New Roman" panose="02020603050405020304" pitchFamily="18" charset="0"/>
              </a:rPr>
              <a:t>6.Customer Service: The site provides customer service support via email, phone, or chat to answer any questions or concerns the customer may have. </a:t>
            </a:r>
          </a:p>
          <a:p>
            <a:pPr marL="0" indent="0">
              <a:buNone/>
            </a:pPr>
            <a:r>
              <a:rPr lang="en-US" dirty="0" smtClean="0">
                <a:latin typeface="Times New Roman" panose="02020603050405020304" pitchFamily="18" charset="0"/>
                <a:cs typeface="Times New Roman" panose="02020603050405020304" pitchFamily="18" charset="0"/>
              </a:rPr>
              <a:t>7.Feedback Collection: The site collects customer feedback through reviews and ratings to improve the product offerings and customer experience. </a:t>
            </a:r>
          </a:p>
          <a:p>
            <a:pPr marL="0" indent="0">
              <a:buNone/>
            </a:pPr>
            <a:r>
              <a:rPr lang="en-US" dirty="0" smtClean="0">
                <a:latin typeface="Times New Roman" panose="02020603050405020304" pitchFamily="18" charset="0"/>
                <a:cs typeface="Times New Roman" panose="02020603050405020304" pitchFamily="18" charset="0"/>
              </a:rPr>
              <a:t>8.Data Analysis: The site uses data analytics tools to analyze customer behavior, sales trends, and other metrics to optimize the site's performance and profitability.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8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138" y="1186004"/>
            <a:ext cx="9763697" cy="5484451"/>
          </a:xfrm>
          <a:prstGeom prst="rect">
            <a:avLst/>
          </a:prstGeom>
        </p:spPr>
      </p:pic>
      <p:sp>
        <p:nvSpPr>
          <p:cNvPr id="3" name="TextBox 2"/>
          <p:cNvSpPr txBox="1"/>
          <p:nvPr/>
        </p:nvSpPr>
        <p:spPr>
          <a:xfrm>
            <a:off x="1792586" y="606582"/>
            <a:ext cx="8582685"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Some snippets from our website..</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7651" y="1330860"/>
            <a:ext cx="380246" cy="258532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Home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Page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700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276" y="755336"/>
            <a:ext cx="10058400" cy="5649991"/>
          </a:xfrm>
          <a:prstGeom prst="rect">
            <a:avLst/>
          </a:prstGeom>
        </p:spPr>
      </p:pic>
      <p:sp>
        <p:nvSpPr>
          <p:cNvPr id="4" name="TextBox 3"/>
          <p:cNvSpPr txBox="1"/>
          <p:nvPr/>
        </p:nvSpPr>
        <p:spPr>
          <a:xfrm>
            <a:off x="986827" y="1421394"/>
            <a:ext cx="253497" cy="369331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About Us Page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91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222" y="631165"/>
            <a:ext cx="10058400" cy="5649991"/>
          </a:xfrm>
          <a:prstGeom prst="rect">
            <a:avLst/>
          </a:prstGeom>
        </p:spPr>
      </p:pic>
      <p:sp>
        <p:nvSpPr>
          <p:cNvPr id="3" name="TextBox 2"/>
          <p:cNvSpPr txBox="1"/>
          <p:nvPr/>
        </p:nvSpPr>
        <p:spPr>
          <a:xfrm>
            <a:off x="878186" y="1593410"/>
            <a:ext cx="298764" cy="2585323"/>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Shop                     Page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019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87</TotalTime>
  <Words>651</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Wisp</vt:lpstr>
      <vt:lpstr>Trendythreads</vt:lpstr>
      <vt:lpstr>Group member</vt:lpstr>
      <vt:lpstr>Purpose of Trendythreads</vt:lpstr>
      <vt:lpstr>PowerPoint Presentation</vt:lpstr>
      <vt:lpstr>ABOUT US</vt:lpstr>
      <vt:lpstr>Business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cp:revision>
  <dcterms:created xsi:type="dcterms:W3CDTF">2024-03-19T06:26:52Z</dcterms:created>
  <dcterms:modified xsi:type="dcterms:W3CDTF">2024-03-19T07:54:20Z</dcterms:modified>
</cp:coreProperties>
</file>