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26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CB05DCE-5709-B977-AFBD-C9EE7CE1B7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9A5AF2A-B06E-7D66-290F-85E1650E29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42C80BE-BE83-B1D4-E592-DAFEF6959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0C95D-FEA9-4C36-A3F8-1A6D3AB6BFE1}" type="datetimeFigureOut">
              <a:rPr kumimoji="1" lang="ja-JP" altLang="en-US" smtClean="0"/>
              <a:t>2025/7/6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37FAEC1-CAD8-B5A0-4F20-5EB839A43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E956B7B-3B75-3C71-6D5B-A7F69C7D3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AE34F-A027-4D99-9320-7393EA9BD5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6033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C59A3EA-3A54-65DC-3D44-F654381B2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BB5947E-D858-EC88-540D-2729910A70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DB387B0-587C-C66C-4AFA-1FD166DE3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0C95D-FEA9-4C36-A3F8-1A6D3AB6BFE1}" type="datetimeFigureOut">
              <a:rPr kumimoji="1" lang="ja-JP" altLang="en-US" smtClean="0"/>
              <a:t>2025/7/6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214D367-597C-D700-3A79-FCF9DD8D1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024680D-0546-1B51-DB76-7926F6C07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AE34F-A027-4D99-9320-7393EA9BD5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6236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11C3708-FA42-097A-0E52-593254E4CA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6F0A8A6-CA69-82E5-EE88-D47C0C38AC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F0FD04C-9AFE-C01E-1D5B-9F223CDEE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0C95D-FEA9-4C36-A3F8-1A6D3AB6BFE1}" type="datetimeFigureOut">
              <a:rPr kumimoji="1" lang="ja-JP" altLang="en-US" smtClean="0"/>
              <a:t>2025/7/6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319EF43-02A8-7D0A-8EB2-758C3F91E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A4997BD-D853-AA57-1F4F-75BBD2E69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AE34F-A027-4D99-9320-7393EA9BD5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7276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A4A941F-DF41-7F81-20C2-62FD44494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9EBC4A4-7239-7ECA-3F65-F4473EE6FB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E1CC603-6121-BE62-BDDB-4D5752852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0C95D-FEA9-4C36-A3F8-1A6D3AB6BFE1}" type="datetimeFigureOut">
              <a:rPr kumimoji="1" lang="ja-JP" altLang="en-US" smtClean="0"/>
              <a:t>2025/7/6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6C36D7A-47E3-2EC7-434C-E433A4A02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BDCC23B-8C0D-7283-ADB0-361BDF8BF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AE34F-A027-4D99-9320-7393EA9BD5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6686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291011E-B803-28F7-8F69-0E1C78C31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AD3C742-684C-4E22-42F9-1F2F8ABBF4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545D9BE-14C1-8514-E036-606F35737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0C95D-FEA9-4C36-A3F8-1A6D3AB6BFE1}" type="datetimeFigureOut">
              <a:rPr kumimoji="1" lang="ja-JP" altLang="en-US" smtClean="0"/>
              <a:t>2025/7/6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E153BBB-340B-AE17-B677-A76C95488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BEF5DFB-423E-F627-53F9-37458CBF9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AE34F-A027-4D99-9320-7393EA9BD5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7969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59116C2-2C54-74DC-3093-CC09D64B9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D304673-CB18-0B00-2387-C80D3F87FA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1169AC2-7EA3-0536-2132-FA8CD45157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5E37D83-8660-A555-9B44-D9276846B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0C95D-FEA9-4C36-A3F8-1A6D3AB6BFE1}" type="datetimeFigureOut">
              <a:rPr kumimoji="1" lang="ja-JP" altLang="en-US" smtClean="0"/>
              <a:t>2025/7/6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409E2B8-0944-83B3-C3EF-D7B262372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03C2C91-FF95-8277-E0AF-B5A819893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AE34F-A027-4D99-9320-7393EA9BD5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3827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0055377-0501-A350-1C3B-A8816A056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DA1126B-F8F3-DCDE-EB51-98225B45DF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FF0FB14-7B71-D2EA-2833-37862D8B47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B3714C65-5F2D-A24A-3696-BBFB05D5F5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A0473B9F-0472-C2FF-BEA2-99C951C991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588F48E-5B35-73B4-0BE4-78A16ECB1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0C95D-FEA9-4C36-A3F8-1A6D3AB6BFE1}" type="datetimeFigureOut">
              <a:rPr kumimoji="1" lang="ja-JP" altLang="en-US" smtClean="0"/>
              <a:t>2025/7/6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8ED46EF-F939-58FB-8503-F66DF53DD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CEC04D83-7154-360F-3642-666AEF3F5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AE34F-A027-4D99-9320-7393EA9BD5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9620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E48F753-595C-CDC4-F015-2D1F2691B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FAEC3A5-AEA1-92CB-5D0F-0B2590A0B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0C95D-FEA9-4C36-A3F8-1A6D3AB6BFE1}" type="datetimeFigureOut">
              <a:rPr kumimoji="1" lang="ja-JP" altLang="en-US" smtClean="0"/>
              <a:t>2025/7/6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85E9EBF-07F9-8309-6BA1-811486C22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A954E49-0E44-407C-15D3-225E0D8A1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AE34F-A027-4D99-9320-7393EA9BD5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0709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148A2FF9-26B3-431D-6F4D-CA8C192F9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0C95D-FEA9-4C36-A3F8-1A6D3AB6BFE1}" type="datetimeFigureOut">
              <a:rPr kumimoji="1" lang="ja-JP" altLang="en-US" smtClean="0"/>
              <a:t>2025/7/6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32B108F-CEF6-6CD5-465F-F48A173FC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06C7D10-8B7C-5C8B-BB35-86054EEF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AE34F-A027-4D99-9320-7393EA9BD5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2087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D04E94B-BF74-D34E-1ADB-F0C15FF69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B7A6ADE-F3C8-212D-C216-7170C266CB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79FF87B-E1F6-5B50-421E-EBC40CBC01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579355D-142C-1EC2-B5BE-18C188403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0C95D-FEA9-4C36-A3F8-1A6D3AB6BFE1}" type="datetimeFigureOut">
              <a:rPr kumimoji="1" lang="ja-JP" altLang="en-US" smtClean="0"/>
              <a:t>2025/7/6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F93D041-0DBF-E5B7-D0C9-F679B5884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A22ED76-05FB-C86E-60E3-BB6D6F981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AE34F-A027-4D99-9320-7393EA9BD5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2986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CD40DF9-CBB6-C316-57F7-3DA848B69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A6D75823-DA0B-3B3D-DFD7-72FEC10426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6F4DBAF-90D3-AF8F-8C70-DB56BA6E49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5BDDBC8-2574-7B21-7DBA-81968968C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0C95D-FEA9-4C36-A3F8-1A6D3AB6BFE1}" type="datetimeFigureOut">
              <a:rPr kumimoji="1" lang="ja-JP" altLang="en-US" smtClean="0"/>
              <a:t>2025/7/6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5A72954-7EE6-DBFF-4E17-1BD3B2DCD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8E03F2B-4994-571F-8C77-14109DB86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AE34F-A027-4D99-9320-7393EA9BD5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1486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470A1D9A-81E6-55C9-3B86-40279DFF5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0832CC6-127F-1E2D-9147-CE6794B562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F980DC5-11E8-4A71-F8E3-DE9B21271B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420C95D-FEA9-4C36-A3F8-1A6D3AB6BFE1}" type="datetimeFigureOut">
              <a:rPr kumimoji="1" lang="ja-JP" altLang="en-US" smtClean="0"/>
              <a:t>2025/7/6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8E62D71-AA7B-1ADD-FFEA-96862800F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546F5D8-3952-4C5F-18D6-6711585A15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70AE34F-A027-4D99-9320-7393EA9BD5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2796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13603B2-5C12-ABF8-2922-6FFF8488AAFF}"/>
              </a:ext>
            </a:extLst>
          </p:cNvPr>
          <p:cNvSpPr txBox="1"/>
          <p:nvPr/>
        </p:nvSpPr>
        <p:spPr>
          <a:xfrm>
            <a:off x="235615" y="4086632"/>
            <a:ext cx="57876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800" b="1">
                <a:latin typeface="+mn-ea"/>
              </a:rPr>
              <a:t>SuperChromeDino</a:t>
            </a:r>
            <a:endParaRPr kumimoji="1" lang="ja-JP" altLang="en-US" sz="4800" b="1">
              <a:latin typeface="+mn-ea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8DD3E6FA-AE92-F480-6723-2741E573C472}"/>
              </a:ext>
            </a:extLst>
          </p:cNvPr>
          <p:cNvSpPr txBox="1"/>
          <p:nvPr/>
        </p:nvSpPr>
        <p:spPr>
          <a:xfrm>
            <a:off x="235615" y="1053096"/>
            <a:ext cx="175257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0000" b="1">
                <a:solidFill>
                  <a:srgbClr val="FF3399"/>
                </a:solidFill>
                <a:latin typeface="+mj-lt"/>
              </a:rPr>
              <a:t>ね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1DAA60E8-EC25-0E6B-61A6-85DDBB445783}"/>
              </a:ext>
            </a:extLst>
          </p:cNvPr>
          <p:cNvSpPr txBox="1"/>
          <p:nvPr/>
        </p:nvSpPr>
        <p:spPr>
          <a:xfrm>
            <a:off x="2139192" y="953113"/>
            <a:ext cx="6151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>
                <a:latin typeface="Consolas" panose="020B0609020204030204" pitchFamily="49" charset="0"/>
              </a:rPr>
              <a:t>Tree-and-Pulse; GameDevEngine</a:t>
            </a:r>
            <a:endParaRPr kumimoji="1" lang="ja-JP" altLang="en-US" sz="2400">
              <a:latin typeface="Consolas" panose="020B0609020204030204" pitchFamily="49" charset="0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5D979446-9210-69BC-9F2F-B3C816387182}"/>
              </a:ext>
            </a:extLst>
          </p:cNvPr>
          <p:cNvSpPr txBox="1"/>
          <p:nvPr/>
        </p:nvSpPr>
        <p:spPr>
          <a:xfrm>
            <a:off x="2139192" y="1576316"/>
            <a:ext cx="657697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6600" b="1"/>
              <a:t>NeneEngine</a:t>
            </a:r>
            <a:endParaRPr kumimoji="1" lang="ja-JP" altLang="en-US" sz="6600" b="1"/>
          </a:p>
        </p:txBody>
      </p:sp>
      <p:sp>
        <p:nvSpPr>
          <p:cNvPr id="14" name="L 字 13">
            <a:extLst>
              <a:ext uri="{FF2B5EF4-FFF2-40B4-BE49-F238E27FC236}">
                <a16:creationId xmlns:a16="http://schemas.microsoft.com/office/drawing/2014/main" id="{2472C21E-F877-A838-F0A9-4A17294B226D}"/>
              </a:ext>
            </a:extLst>
          </p:cNvPr>
          <p:cNvSpPr>
            <a:spLocks noChangeAspect="1"/>
          </p:cNvSpPr>
          <p:nvPr/>
        </p:nvSpPr>
        <p:spPr>
          <a:xfrm rot="16200000">
            <a:off x="1491118" y="2166118"/>
            <a:ext cx="360000" cy="360000"/>
          </a:xfrm>
          <a:prstGeom prst="corner">
            <a:avLst>
              <a:gd name="adj1" fmla="val 0"/>
              <a:gd name="adj2" fmla="val 0"/>
            </a:avLst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L 字 14">
            <a:extLst>
              <a:ext uri="{FF2B5EF4-FFF2-40B4-BE49-F238E27FC236}">
                <a16:creationId xmlns:a16="http://schemas.microsoft.com/office/drawing/2014/main" id="{130E525A-4E57-081F-7AA9-D57D2E75AEEA}"/>
              </a:ext>
            </a:extLst>
          </p:cNvPr>
          <p:cNvSpPr>
            <a:spLocks noChangeAspect="1"/>
          </p:cNvSpPr>
          <p:nvPr/>
        </p:nvSpPr>
        <p:spPr>
          <a:xfrm rot="10800000">
            <a:off x="1491119" y="1078263"/>
            <a:ext cx="360000" cy="360000"/>
          </a:xfrm>
          <a:prstGeom prst="corner">
            <a:avLst>
              <a:gd name="adj1" fmla="val 0"/>
              <a:gd name="adj2" fmla="val 0"/>
            </a:avLst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L 字 15">
            <a:extLst>
              <a:ext uri="{FF2B5EF4-FFF2-40B4-BE49-F238E27FC236}">
                <a16:creationId xmlns:a16="http://schemas.microsoft.com/office/drawing/2014/main" id="{FF875407-CAEE-697B-6EA1-A507C6AB4DEA}"/>
              </a:ext>
            </a:extLst>
          </p:cNvPr>
          <p:cNvSpPr>
            <a:spLocks noChangeAspect="1"/>
          </p:cNvSpPr>
          <p:nvPr/>
        </p:nvSpPr>
        <p:spPr>
          <a:xfrm rot="5400000">
            <a:off x="323284" y="1078263"/>
            <a:ext cx="360000" cy="360000"/>
          </a:xfrm>
          <a:prstGeom prst="corner">
            <a:avLst>
              <a:gd name="adj1" fmla="val 0"/>
              <a:gd name="adj2" fmla="val 0"/>
            </a:avLst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L 字 16">
            <a:extLst>
              <a:ext uri="{FF2B5EF4-FFF2-40B4-BE49-F238E27FC236}">
                <a16:creationId xmlns:a16="http://schemas.microsoft.com/office/drawing/2014/main" id="{2EE62677-693E-6404-0E30-AA7EE6513EF6}"/>
              </a:ext>
            </a:extLst>
          </p:cNvPr>
          <p:cNvSpPr>
            <a:spLocks noChangeAspect="1"/>
          </p:cNvSpPr>
          <p:nvPr/>
        </p:nvSpPr>
        <p:spPr>
          <a:xfrm>
            <a:off x="323284" y="2166118"/>
            <a:ext cx="360000" cy="360000"/>
          </a:xfrm>
          <a:prstGeom prst="corner">
            <a:avLst>
              <a:gd name="adj1" fmla="val 0"/>
              <a:gd name="adj2" fmla="val 0"/>
            </a:avLst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C4D2815E-CBC3-A9D8-EBA1-3050BDFD0613}"/>
              </a:ext>
            </a:extLst>
          </p:cNvPr>
          <p:cNvSpPr txBox="1"/>
          <p:nvPr/>
        </p:nvSpPr>
        <p:spPr>
          <a:xfrm>
            <a:off x="235614" y="3508583"/>
            <a:ext cx="37407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/>
              <a:t>[</a:t>
            </a:r>
            <a:r>
              <a:rPr kumimoji="1" lang="ja-JP" altLang="en-US" sz="3200" b="1"/>
              <a:t>サンプルゲーム </a:t>
            </a:r>
            <a:r>
              <a:rPr kumimoji="1" lang="en-US" altLang="ja-JP" sz="3200" b="1"/>
              <a:t>1]</a:t>
            </a:r>
            <a:endParaRPr kumimoji="1" lang="ja-JP" altLang="en-US" sz="3200" b="1"/>
          </a:p>
        </p:txBody>
      </p:sp>
      <p:pic>
        <p:nvPicPr>
          <p:cNvPr id="20" name="図 19">
            <a:extLst>
              <a:ext uri="{FF2B5EF4-FFF2-40B4-BE49-F238E27FC236}">
                <a16:creationId xmlns:a16="http://schemas.microsoft.com/office/drawing/2014/main" id="{2A6B3752-5E44-1DD7-5E48-A7046DCEA0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99" t="21530" r="21740" b="58042"/>
          <a:stretch>
            <a:fillRect/>
          </a:stretch>
        </p:blipFill>
        <p:spPr>
          <a:xfrm>
            <a:off x="5811497" y="3516666"/>
            <a:ext cx="6250044" cy="1400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479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楕円 3">
            <a:extLst>
              <a:ext uri="{FF2B5EF4-FFF2-40B4-BE49-F238E27FC236}">
                <a16:creationId xmlns:a16="http://schemas.microsoft.com/office/drawing/2014/main" id="{CB90A629-B521-CDC9-496C-832C5D1D9E9F}"/>
              </a:ext>
            </a:extLst>
          </p:cNvPr>
          <p:cNvSpPr>
            <a:spLocks noChangeAspect="1"/>
          </p:cNvSpPr>
          <p:nvPr/>
        </p:nvSpPr>
        <p:spPr>
          <a:xfrm>
            <a:off x="2756148" y="3380283"/>
            <a:ext cx="360000" cy="36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54F6F163-9128-DCB9-0FBD-2C9997E84837}"/>
              </a:ext>
            </a:extLst>
          </p:cNvPr>
          <p:cNvSpPr>
            <a:spLocks noChangeAspect="1"/>
          </p:cNvSpPr>
          <p:nvPr/>
        </p:nvSpPr>
        <p:spPr>
          <a:xfrm>
            <a:off x="1066802" y="3380283"/>
            <a:ext cx="360000" cy="36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702347C5-8EA9-3B86-FAA9-DDE8E527D32F}"/>
              </a:ext>
            </a:extLst>
          </p:cNvPr>
          <p:cNvSpPr>
            <a:spLocks noChangeAspect="1"/>
          </p:cNvSpPr>
          <p:nvPr/>
        </p:nvSpPr>
        <p:spPr>
          <a:xfrm>
            <a:off x="6562716" y="3440390"/>
            <a:ext cx="360000" cy="36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A99D87F5-16EF-3FCD-C8C9-CEB86280049B}"/>
              </a:ext>
            </a:extLst>
          </p:cNvPr>
          <p:cNvSpPr>
            <a:spLocks noChangeAspect="1"/>
          </p:cNvSpPr>
          <p:nvPr/>
        </p:nvSpPr>
        <p:spPr>
          <a:xfrm>
            <a:off x="4243694" y="1208932"/>
            <a:ext cx="360000" cy="36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A7B99A24-AAB1-53A0-E0B9-7EBFA348AA87}"/>
              </a:ext>
            </a:extLst>
          </p:cNvPr>
          <p:cNvCxnSpPr>
            <a:cxnSpLocks/>
            <a:stCxn id="5" idx="6"/>
            <a:endCxn id="4" idx="2"/>
          </p:cNvCxnSpPr>
          <p:nvPr/>
        </p:nvCxnSpPr>
        <p:spPr>
          <a:xfrm>
            <a:off x="1426802" y="3560283"/>
            <a:ext cx="132934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0B17E09A-7C1F-B4B5-4D94-0894AB9A87B9}"/>
              </a:ext>
            </a:extLst>
          </p:cNvPr>
          <p:cNvCxnSpPr>
            <a:cxnSpLocks/>
            <a:stCxn id="4" idx="6"/>
            <a:endCxn id="7" idx="3"/>
          </p:cNvCxnSpPr>
          <p:nvPr/>
        </p:nvCxnSpPr>
        <p:spPr>
          <a:xfrm flipV="1">
            <a:off x="3116148" y="1516211"/>
            <a:ext cx="1180267" cy="20440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201A5222-9D5B-A3F2-2F30-EAD60848B623}"/>
              </a:ext>
            </a:extLst>
          </p:cNvPr>
          <p:cNvCxnSpPr>
            <a:cxnSpLocks/>
            <a:stCxn id="4" idx="6"/>
            <a:endCxn id="6" idx="2"/>
          </p:cNvCxnSpPr>
          <p:nvPr/>
        </p:nvCxnSpPr>
        <p:spPr>
          <a:xfrm>
            <a:off x="3116148" y="3560283"/>
            <a:ext cx="3446568" cy="60107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楕円 23">
            <a:extLst>
              <a:ext uri="{FF2B5EF4-FFF2-40B4-BE49-F238E27FC236}">
                <a16:creationId xmlns:a16="http://schemas.microsoft.com/office/drawing/2014/main" id="{C70011CB-2899-5AA5-7CD8-C62181F46781}"/>
              </a:ext>
            </a:extLst>
          </p:cNvPr>
          <p:cNvSpPr>
            <a:spLocks noChangeAspect="1"/>
          </p:cNvSpPr>
          <p:nvPr/>
        </p:nvSpPr>
        <p:spPr>
          <a:xfrm>
            <a:off x="4243694" y="2474608"/>
            <a:ext cx="360000" cy="36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49F90A1E-7A2F-C880-0D03-2CDDF4EB50B7}"/>
              </a:ext>
            </a:extLst>
          </p:cNvPr>
          <p:cNvCxnSpPr>
            <a:cxnSpLocks/>
            <a:stCxn id="4" idx="6"/>
            <a:endCxn id="24" idx="2"/>
          </p:cNvCxnSpPr>
          <p:nvPr/>
        </p:nvCxnSpPr>
        <p:spPr>
          <a:xfrm flipV="1">
            <a:off x="3116148" y="2654608"/>
            <a:ext cx="1127546" cy="905675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D1A42E72-30F3-F078-DC02-DEA6A5B5A3E7}"/>
              </a:ext>
            </a:extLst>
          </p:cNvPr>
          <p:cNvSpPr txBox="1"/>
          <p:nvPr/>
        </p:nvSpPr>
        <p:spPr>
          <a:xfrm>
            <a:off x="852541" y="2692023"/>
            <a:ext cx="13925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>
                <a:latin typeface="Consolas" panose="020B0609020204030204" pitchFamily="49" charset="0"/>
              </a:rPr>
              <a:t>NeneRoot</a:t>
            </a:r>
          </a:p>
          <a:p>
            <a:r>
              <a:rPr lang="en-US" altLang="ja-JP">
                <a:latin typeface="Consolas" panose="020B0609020204030204" pitchFamily="49" charset="0"/>
              </a:rPr>
              <a:t>game</a:t>
            </a:r>
            <a:endParaRPr kumimoji="1" lang="ja-JP" altLang="en-US">
              <a:latin typeface="Consolas" panose="020B0609020204030204" pitchFamily="49" charset="0"/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0BB30006-4DD4-55E7-DA72-8EF9DFB3ADF1}"/>
              </a:ext>
            </a:extLst>
          </p:cNvPr>
          <p:cNvSpPr txBox="1"/>
          <p:nvPr/>
        </p:nvSpPr>
        <p:spPr>
          <a:xfrm>
            <a:off x="1485521" y="3733022"/>
            <a:ext cx="20738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>
                <a:latin typeface="Consolas" panose="020B0609020204030204" pitchFamily="49" charset="0"/>
              </a:rPr>
              <a:t>NeneSwitch</a:t>
            </a:r>
          </a:p>
          <a:p>
            <a:r>
              <a:rPr kumimoji="1" lang="en-US" altLang="ja-JP">
                <a:latin typeface="Consolas" panose="020B0609020204030204" pitchFamily="49" charset="0"/>
              </a:rPr>
              <a:t>scene_switch</a:t>
            </a:r>
            <a:endParaRPr kumimoji="1" lang="ja-JP" altLang="en-US">
              <a:latin typeface="Consolas" panose="020B0609020204030204" pitchFamily="49" charset="0"/>
            </a:endParaRP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DF1AE116-14EB-8171-B774-9C14BF61D3A3}"/>
              </a:ext>
            </a:extLst>
          </p:cNvPr>
          <p:cNvSpPr txBox="1"/>
          <p:nvPr/>
        </p:nvSpPr>
        <p:spPr>
          <a:xfrm>
            <a:off x="4641597" y="1065767"/>
            <a:ext cx="20738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>
                <a:latin typeface="Consolas" panose="020B0609020204030204" pitchFamily="49" charset="0"/>
              </a:rPr>
              <a:t>NeneGroup</a:t>
            </a:r>
          </a:p>
          <a:p>
            <a:r>
              <a:rPr lang="en-US" altLang="ja-JP">
                <a:latin typeface="Consolas" panose="020B0609020204030204" pitchFamily="49" charset="0"/>
              </a:rPr>
              <a:t>title_scene</a:t>
            </a:r>
            <a:endParaRPr kumimoji="1" lang="ja-JP" altLang="en-US">
              <a:latin typeface="Consolas" panose="020B0609020204030204" pitchFamily="49" charset="0"/>
            </a:endParaRP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0CC7D063-BF7C-CEDB-90ED-2F0AF8896F1F}"/>
              </a:ext>
            </a:extLst>
          </p:cNvPr>
          <p:cNvSpPr txBox="1"/>
          <p:nvPr/>
        </p:nvSpPr>
        <p:spPr>
          <a:xfrm>
            <a:off x="7115560" y="3293059"/>
            <a:ext cx="20738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>
                <a:latin typeface="Consolas" panose="020B0609020204030204" pitchFamily="49" charset="0"/>
              </a:rPr>
              <a:t>Stage:NeneGroup</a:t>
            </a:r>
          </a:p>
          <a:p>
            <a:r>
              <a:rPr kumimoji="1" lang="en-US" altLang="ja-JP">
                <a:latin typeface="Consolas" panose="020B0609020204030204" pitchFamily="49" charset="0"/>
              </a:rPr>
              <a:t>stage1</a:t>
            </a:r>
            <a:endParaRPr kumimoji="1" lang="ja-JP" altLang="en-US">
              <a:latin typeface="Consolas" panose="020B0609020204030204" pitchFamily="49" charset="0"/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AC9AF0E0-D808-3472-6D37-9C319D8CAF73}"/>
              </a:ext>
            </a:extLst>
          </p:cNvPr>
          <p:cNvSpPr txBox="1"/>
          <p:nvPr/>
        </p:nvSpPr>
        <p:spPr>
          <a:xfrm>
            <a:off x="4641597" y="2340996"/>
            <a:ext cx="20738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>
                <a:latin typeface="Consolas" panose="020B0609020204030204" pitchFamily="49" charset="0"/>
              </a:rPr>
              <a:t>NeneGroup</a:t>
            </a:r>
          </a:p>
          <a:p>
            <a:r>
              <a:rPr lang="en-US" altLang="ja-JP">
                <a:latin typeface="Consolas" panose="020B0609020204030204" pitchFamily="49" charset="0"/>
              </a:rPr>
              <a:t>menu_scene</a:t>
            </a:r>
            <a:endParaRPr kumimoji="1" lang="ja-JP" altLang="en-US">
              <a:latin typeface="Consolas" panose="020B0609020204030204" pitchFamily="49" charset="0"/>
            </a:endParaRPr>
          </a:p>
        </p:txBody>
      </p:sp>
      <p:sp>
        <p:nvSpPr>
          <p:cNvPr id="56" name="楕円 55">
            <a:extLst>
              <a:ext uri="{FF2B5EF4-FFF2-40B4-BE49-F238E27FC236}">
                <a16:creationId xmlns:a16="http://schemas.microsoft.com/office/drawing/2014/main" id="{AD53AB67-E075-EBAF-BA2F-B24AAFF087ED}"/>
              </a:ext>
            </a:extLst>
          </p:cNvPr>
          <p:cNvSpPr>
            <a:spLocks noChangeAspect="1"/>
          </p:cNvSpPr>
          <p:nvPr/>
        </p:nvSpPr>
        <p:spPr>
          <a:xfrm>
            <a:off x="6562716" y="4346065"/>
            <a:ext cx="360000" cy="36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楕円 56">
            <a:extLst>
              <a:ext uri="{FF2B5EF4-FFF2-40B4-BE49-F238E27FC236}">
                <a16:creationId xmlns:a16="http://schemas.microsoft.com/office/drawing/2014/main" id="{54CCD70D-F577-711E-C9A7-BD336A745952}"/>
              </a:ext>
            </a:extLst>
          </p:cNvPr>
          <p:cNvSpPr>
            <a:spLocks noChangeAspect="1"/>
          </p:cNvSpPr>
          <p:nvPr/>
        </p:nvSpPr>
        <p:spPr>
          <a:xfrm>
            <a:off x="6562716" y="5251741"/>
            <a:ext cx="360000" cy="36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8" name="直線コネクタ 57">
            <a:extLst>
              <a:ext uri="{FF2B5EF4-FFF2-40B4-BE49-F238E27FC236}">
                <a16:creationId xmlns:a16="http://schemas.microsoft.com/office/drawing/2014/main" id="{E088C6AE-271F-5664-95C7-C8CFABD04189}"/>
              </a:ext>
            </a:extLst>
          </p:cNvPr>
          <p:cNvCxnSpPr>
            <a:cxnSpLocks/>
            <a:stCxn id="4" idx="6"/>
            <a:endCxn id="56" idx="2"/>
          </p:cNvCxnSpPr>
          <p:nvPr/>
        </p:nvCxnSpPr>
        <p:spPr>
          <a:xfrm>
            <a:off x="3116148" y="3560283"/>
            <a:ext cx="3446568" cy="965782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直線コネクタ 60">
            <a:extLst>
              <a:ext uri="{FF2B5EF4-FFF2-40B4-BE49-F238E27FC236}">
                <a16:creationId xmlns:a16="http://schemas.microsoft.com/office/drawing/2014/main" id="{21FE68C6-B8FD-5875-47CE-8C02F24EE8E3}"/>
              </a:ext>
            </a:extLst>
          </p:cNvPr>
          <p:cNvCxnSpPr>
            <a:cxnSpLocks/>
            <a:stCxn id="4" idx="6"/>
            <a:endCxn id="57" idx="2"/>
          </p:cNvCxnSpPr>
          <p:nvPr/>
        </p:nvCxnSpPr>
        <p:spPr>
          <a:xfrm>
            <a:off x="3116148" y="3560283"/>
            <a:ext cx="3446568" cy="1871458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B764ACA0-948D-EE69-4556-5651699F0CEE}"/>
              </a:ext>
            </a:extLst>
          </p:cNvPr>
          <p:cNvSpPr txBox="1"/>
          <p:nvPr/>
        </p:nvSpPr>
        <p:spPr>
          <a:xfrm>
            <a:off x="7115559" y="4198734"/>
            <a:ext cx="22072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>
                <a:latin typeface="Consolas" panose="020B0609020204030204" pitchFamily="49" charset="0"/>
              </a:rPr>
              <a:t>Stage: </a:t>
            </a:r>
            <a:r>
              <a:rPr kumimoji="1" lang="en-US" altLang="ja-JP">
                <a:latin typeface="Consolas" panose="020B0609020204030204" pitchFamily="49" charset="0"/>
              </a:rPr>
              <a:t>NeneGroup</a:t>
            </a:r>
          </a:p>
          <a:p>
            <a:r>
              <a:rPr kumimoji="1" lang="en-US" altLang="ja-JP">
                <a:latin typeface="Consolas" panose="020B0609020204030204" pitchFamily="49" charset="0"/>
              </a:rPr>
              <a:t>stage2</a:t>
            </a:r>
            <a:endParaRPr kumimoji="1" lang="ja-JP" altLang="en-US">
              <a:latin typeface="Consolas" panose="020B0609020204030204" pitchFamily="49" charset="0"/>
            </a:endParaRPr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D040A587-D03F-26F6-6009-1502F5136271}"/>
              </a:ext>
            </a:extLst>
          </p:cNvPr>
          <p:cNvSpPr txBox="1"/>
          <p:nvPr/>
        </p:nvSpPr>
        <p:spPr>
          <a:xfrm>
            <a:off x="7115558" y="5104409"/>
            <a:ext cx="22072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>
                <a:latin typeface="Consolas" panose="020B0609020204030204" pitchFamily="49" charset="0"/>
              </a:rPr>
              <a:t>Stage: </a:t>
            </a:r>
            <a:r>
              <a:rPr kumimoji="1" lang="en-US" altLang="ja-JP">
                <a:latin typeface="Consolas" panose="020B0609020204030204" pitchFamily="49" charset="0"/>
              </a:rPr>
              <a:t>NeneGroup</a:t>
            </a:r>
          </a:p>
          <a:p>
            <a:r>
              <a:rPr kumimoji="1" lang="en-US" altLang="ja-JP">
                <a:latin typeface="Consolas" panose="020B0609020204030204" pitchFamily="49" charset="0"/>
              </a:rPr>
              <a:t>stage3</a:t>
            </a:r>
            <a:endParaRPr kumimoji="1" lang="ja-JP" altLang="en-US">
              <a:latin typeface="Consolas" panose="020B0609020204030204" pitchFamily="49" charset="0"/>
            </a:endParaRPr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FF4873EA-1D03-D450-48E7-96D556D70D3B}"/>
              </a:ext>
            </a:extLst>
          </p:cNvPr>
          <p:cNvSpPr txBox="1"/>
          <p:nvPr/>
        </p:nvSpPr>
        <p:spPr>
          <a:xfrm>
            <a:off x="180000" y="180000"/>
            <a:ext cx="57045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/>
              <a:t>シーンスイッチ</a:t>
            </a:r>
          </a:p>
        </p:txBody>
      </p:sp>
      <p:cxnSp>
        <p:nvCxnSpPr>
          <p:cNvPr id="71" name="直線コネクタ 70">
            <a:extLst>
              <a:ext uri="{FF2B5EF4-FFF2-40B4-BE49-F238E27FC236}">
                <a16:creationId xmlns:a16="http://schemas.microsoft.com/office/drawing/2014/main" id="{906A1173-0AA6-4069-0990-F83207C21012}"/>
              </a:ext>
            </a:extLst>
          </p:cNvPr>
          <p:cNvCxnSpPr>
            <a:cxnSpLocks/>
          </p:cNvCxnSpPr>
          <p:nvPr/>
        </p:nvCxnSpPr>
        <p:spPr>
          <a:xfrm>
            <a:off x="6319435" y="578840"/>
            <a:ext cx="0" cy="586342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58A8A718-E361-8949-D312-6450D6C47384}"/>
              </a:ext>
            </a:extLst>
          </p:cNvPr>
          <p:cNvSpPr txBox="1"/>
          <p:nvPr/>
        </p:nvSpPr>
        <p:spPr>
          <a:xfrm>
            <a:off x="6562716" y="2092040"/>
            <a:ext cx="1429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/>
              <a:t>ステージ</a:t>
            </a:r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BB00022B-DB20-39E0-22C0-D6D73DEDE184}"/>
              </a:ext>
            </a:extLst>
          </p:cNvPr>
          <p:cNvSpPr txBox="1"/>
          <p:nvPr/>
        </p:nvSpPr>
        <p:spPr>
          <a:xfrm>
            <a:off x="6557475" y="2452400"/>
            <a:ext cx="42689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/>
              <a:t>今回は直接シーンスイッチに接続する</a:t>
            </a:r>
            <a:r>
              <a:rPr kumimoji="1" lang="en-US" altLang="ja-JP" sz="1600"/>
              <a:t>.</a:t>
            </a:r>
          </a:p>
          <a:p>
            <a:r>
              <a:rPr lang="ja-JP" altLang="en-US" sz="1600"/>
              <a:t>スイッチを二重にしてもよい</a:t>
            </a:r>
            <a:r>
              <a:rPr lang="en-US" altLang="ja-JP" sz="1600"/>
              <a:t>.</a:t>
            </a:r>
            <a:endParaRPr kumimoji="1" lang="ja-JP" altLang="en-US" sz="1600"/>
          </a:p>
        </p:txBody>
      </p:sp>
    </p:spTree>
    <p:extLst>
      <p:ext uri="{BB962C8B-B14F-4D97-AF65-F5344CB8AC3E}">
        <p14:creationId xmlns:p14="http://schemas.microsoft.com/office/powerpoint/2010/main" val="1074354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0E0E5A4-2294-AF29-1EA7-5C5A70BB9086}"/>
              </a:ext>
            </a:extLst>
          </p:cNvPr>
          <p:cNvSpPr txBox="1"/>
          <p:nvPr/>
        </p:nvSpPr>
        <p:spPr>
          <a:xfrm>
            <a:off x="180000" y="180000"/>
            <a:ext cx="57045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b="1"/>
              <a:t>タイトルシーン</a:t>
            </a:r>
            <a:endParaRPr kumimoji="1" lang="ja-JP" altLang="en-US" sz="2800" b="1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560B6E37-A95A-D183-69A8-FF7C09B09637}"/>
              </a:ext>
            </a:extLst>
          </p:cNvPr>
          <p:cNvSpPr/>
          <p:nvPr/>
        </p:nvSpPr>
        <p:spPr>
          <a:xfrm>
            <a:off x="5884513" y="1809000"/>
            <a:ext cx="5760000" cy="32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C9B06744-3AB3-8C66-2076-E83E140FF3DE}"/>
              </a:ext>
            </a:extLst>
          </p:cNvPr>
          <p:cNvSpPr>
            <a:spLocks noChangeAspect="1"/>
          </p:cNvSpPr>
          <p:nvPr/>
        </p:nvSpPr>
        <p:spPr>
          <a:xfrm>
            <a:off x="1036921" y="3249000"/>
            <a:ext cx="360000" cy="36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0E2820B-200F-7F09-0B51-5A0D5CE33F04}"/>
              </a:ext>
            </a:extLst>
          </p:cNvPr>
          <p:cNvSpPr txBox="1"/>
          <p:nvPr/>
        </p:nvSpPr>
        <p:spPr>
          <a:xfrm>
            <a:off x="180000" y="3708299"/>
            <a:ext cx="20738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>
                <a:latin typeface="Consolas" panose="020B0609020204030204" pitchFamily="49" charset="0"/>
              </a:rPr>
              <a:t>NeneGroup</a:t>
            </a:r>
          </a:p>
          <a:p>
            <a:r>
              <a:rPr lang="en-US" altLang="ja-JP">
                <a:latin typeface="Consolas" panose="020B0609020204030204" pitchFamily="49" charset="0"/>
              </a:rPr>
              <a:t>title_scene</a:t>
            </a:r>
            <a:endParaRPr kumimoji="1" lang="ja-JP" altLang="en-US">
              <a:latin typeface="Consolas" panose="020B0609020204030204" pitchFamily="49" charset="0"/>
            </a:endParaRPr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04A0ABBD-B4BD-9648-A7B2-175A3B233BE4}"/>
              </a:ext>
            </a:extLst>
          </p:cNvPr>
          <p:cNvCxnSpPr>
            <a:cxnSpLocks/>
            <a:stCxn id="6" idx="6"/>
            <a:endCxn id="11" idx="2"/>
          </p:cNvCxnSpPr>
          <p:nvPr/>
        </p:nvCxnSpPr>
        <p:spPr>
          <a:xfrm flipV="1">
            <a:off x="1396921" y="2205759"/>
            <a:ext cx="1455335" cy="122324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楕円 10">
            <a:extLst>
              <a:ext uri="{FF2B5EF4-FFF2-40B4-BE49-F238E27FC236}">
                <a16:creationId xmlns:a16="http://schemas.microsoft.com/office/drawing/2014/main" id="{56E6B605-8A09-7822-6EB8-6836C03CFCA4}"/>
              </a:ext>
            </a:extLst>
          </p:cNvPr>
          <p:cNvSpPr>
            <a:spLocks noChangeAspect="1"/>
          </p:cNvSpPr>
          <p:nvPr/>
        </p:nvSpPr>
        <p:spPr>
          <a:xfrm>
            <a:off x="2852256" y="2025759"/>
            <a:ext cx="360000" cy="36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楕円 19">
            <a:extLst>
              <a:ext uri="{FF2B5EF4-FFF2-40B4-BE49-F238E27FC236}">
                <a16:creationId xmlns:a16="http://schemas.microsoft.com/office/drawing/2014/main" id="{4B828D74-9399-CA06-3843-14ED7F38B835}"/>
              </a:ext>
            </a:extLst>
          </p:cNvPr>
          <p:cNvSpPr>
            <a:spLocks noChangeAspect="1"/>
          </p:cNvSpPr>
          <p:nvPr/>
        </p:nvSpPr>
        <p:spPr>
          <a:xfrm>
            <a:off x="2881253" y="3249000"/>
            <a:ext cx="360000" cy="36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楕円 20">
            <a:extLst>
              <a:ext uri="{FF2B5EF4-FFF2-40B4-BE49-F238E27FC236}">
                <a16:creationId xmlns:a16="http://schemas.microsoft.com/office/drawing/2014/main" id="{AF46A87C-BC5D-1648-09B7-6072AFBD3B10}"/>
              </a:ext>
            </a:extLst>
          </p:cNvPr>
          <p:cNvSpPr>
            <a:spLocks noChangeAspect="1"/>
          </p:cNvSpPr>
          <p:nvPr/>
        </p:nvSpPr>
        <p:spPr>
          <a:xfrm>
            <a:off x="2852256" y="4472241"/>
            <a:ext cx="360000" cy="36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46953C42-42A9-F370-6BEB-B6AC8C559054}"/>
              </a:ext>
            </a:extLst>
          </p:cNvPr>
          <p:cNvCxnSpPr>
            <a:cxnSpLocks/>
            <a:stCxn id="6" idx="6"/>
            <a:endCxn id="20" idx="2"/>
          </p:cNvCxnSpPr>
          <p:nvPr/>
        </p:nvCxnSpPr>
        <p:spPr>
          <a:xfrm>
            <a:off x="1396921" y="3429000"/>
            <a:ext cx="148433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2C081C31-387A-E495-D4A0-C47F459DE6F1}"/>
              </a:ext>
            </a:extLst>
          </p:cNvPr>
          <p:cNvCxnSpPr>
            <a:cxnSpLocks/>
            <a:stCxn id="6" idx="6"/>
            <a:endCxn id="21" idx="2"/>
          </p:cNvCxnSpPr>
          <p:nvPr/>
        </p:nvCxnSpPr>
        <p:spPr>
          <a:xfrm>
            <a:off x="1396921" y="3429000"/>
            <a:ext cx="1455335" cy="122324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C6F82481-2C0C-8804-ACFA-360AEA6987BE}"/>
              </a:ext>
            </a:extLst>
          </p:cNvPr>
          <p:cNvSpPr txBox="1"/>
          <p:nvPr/>
        </p:nvSpPr>
        <p:spPr>
          <a:xfrm>
            <a:off x="3331463" y="1882593"/>
            <a:ext cx="20738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>
                <a:latin typeface="Consolas" panose="020B0609020204030204" pitchFamily="49" charset="0"/>
              </a:rPr>
              <a:t>NeneLeaf</a:t>
            </a:r>
          </a:p>
          <a:p>
            <a:r>
              <a:rPr kumimoji="1" lang="en-US" altLang="ja-JP">
                <a:latin typeface="Consolas" panose="020B0609020204030204" pitchFamily="49" charset="0"/>
              </a:rPr>
              <a:t>bg_pan</a:t>
            </a:r>
            <a:r>
              <a:rPr lang="en-US" altLang="ja-JP">
                <a:latin typeface="Consolas" panose="020B0609020204030204" pitchFamily="49" charset="0"/>
              </a:rPr>
              <a:t>el</a:t>
            </a:r>
            <a:endParaRPr kumimoji="1" lang="ja-JP" altLang="en-US">
              <a:latin typeface="Consolas" panose="020B0609020204030204" pitchFamily="49" charset="0"/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97535F30-3E79-F182-9A4A-0EC3CE8013FF}"/>
              </a:ext>
            </a:extLst>
          </p:cNvPr>
          <p:cNvSpPr txBox="1"/>
          <p:nvPr/>
        </p:nvSpPr>
        <p:spPr>
          <a:xfrm>
            <a:off x="3331463" y="3105834"/>
            <a:ext cx="20738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>
                <a:latin typeface="Consolas" panose="020B0609020204030204" pitchFamily="49" charset="0"/>
              </a:rPr>
              <a:t>NeneLeaf</a:t>
            </a:r>
          </a:p>
          <a:p>
            <a:r>
              <a:rPr lang="en-US" altLang="ja-JP">
                <a:latin typeface="Consolas" panose="020B0609020204030204" pitchFamily="49" charset="0"/>
              </a:rPr>
              <a:t>title_text</a:t>
            </a:r>
            <a:endParaRPr kumimoji="1" lang="ja-JP" altLang="en-US">
              <a:latin typeface="Consolas" panose="020B0609020204030204" pitchFamily="49" charset="0"/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8B24FC07-B166-DD81-B443-817D940DE87B}"/>
              </a:ext>
            </a:extLst>
          </p:cNvPr>
          <p:cNvSpPr txBox="1"/>
          <p:nvPr/>
        </p:nvSpPr>
        <p:spPr>
          <a:xfrm>
            <a:off x="3331463" y="4329075"/>
            <a:ext cx="20738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>
                <a:latin typeface="Consolas" panose="020B0609020204030204" pitchFamily="49" charset="0"/>
              </a:rPr>
              <a:t>NeneLeaf</a:t>
            </a:r>
          </a:p>
          <a:p>
            <a:r>
              <a:rPr kumimoji="1" lang="en-US" altLang="ja-JP">
                <a:latin typeface="Consolas" panose="020B0609020204030204" pitchFamily="49" charset="0"/>
              </a:rPr>
              <a:t>scene_switcher</a:t>
            </a:r>
            <a:endParaRPr kumimoji="1" lang="ja-JP" altLang="en-US">
              <a:latin typeface="Consolas" panose="020B0609020204030204" pitchFamily="49" charset="0"/>
            </a:endParaRP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5C0BA72D-6D44-17B9-0BAF-44E195A6823B}"/>
              </a:ext>
            </a:extLst>
          </p:cNvPr>
          <p:cNvSpPr txBox="1"/>
          <p:nvPr/>
        </p:nvSpPr>
        <p:spPr>
          <a:xfrm>
            <a:off x="6808480" y="4472241"/>
            <a:ext cx="3912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>
                <a:latin typeface="Consolas" panose="020B0609020204030204" pitchFamily="49" charset="0"/>
              </a:rPr>
              <a:t>Press ENTER to start</a:t>
            </a:r>
            <a:endParaRPr kumimoji="1" lang="ja-JP" alt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57979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75</Words>
  <Application>Microsoft Office PowerPoint</Application>
  <PresentationFormat>ワイド画面</PresentationFormat>
  <Paragraphs>33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8" baseType="lpstr">
      <vt:lpstr>游ゴシック</vt:lpstr>
      <vt:lpstr>游ゴシック Light</vt:lpstr>
      <vt:lpstr>Arial</vt:lpstr>
      <vt:lpstr>Consolas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Rosmarinus Salvia</dc:creator>
  <cp:lastModifiedBy>Rosmarinus Salvia</cp:lastModifiedBy>
  <cp:revision>64</cp:revision>
  <dcterms:created xsi:type="dcterms:W3CDTF">2025-07-06T01:12:52Z</dcterms:created>
  <dcterms:modified xsi:type="dcterms:W3CDTF">2025-07-06T03:02:18Z</dcterms:modified>
</cp:coreProperties>
</file>